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0" r:id="rId3"/>
    <p:sldId id="289" r:id="rId4"/>
    <p:sldId id="258" r:id="rId5"/>
    <p:sldId id="259" r:id="rId6"/>
    <p:sldId id="261" r:id="rId7"/>
    <p:sldId id="262" r:id="rId8"/>
    <p:sldId id="263" r:id="rId9"/>
    <p:sldId id="264" r:id="rId10"/>
    <p:sldId id="290" r:id="rId11"/>
    <p:sldId id="265" r:id="rId12"/>
    <p:sldId id="266" r:id="rId13"/>
    <p:sldId id="267" r:id="rId14"/>
    <p:sldId id="268" r:id="rId15"/>
    <p:sldId id="269" r:id="rId16"/>
    <p:sldId id="270" r:id="rId17"/>
    <p:sldId id="271" r:id="rId18"/>
    <p:sldId id="272" r:id="rId19"/>
    <p:sldId id="291" r:id="rId20"/>
    <p:sldId id="273" r:id="rId21"/>
    <p:sldId id="274" r:id="rId22"/>
    <p:sldId id="275" r:id="rId23"/>
    <p:sldId id="276" r:id="rId24"/>
    <p:sldId id="277" r:id="rId25"/>
    <p:sldId id="292" r:id="rId26"/>
    <p:sldId id="278" r:id="rId27"/>
    <p:sldId id="279" r:id="rId28"/>
    <p:sldId id="280" r:id="rId29"/>
    <p:sldId id="281" r:id="rId30"/>
    <p:sldId id="282" r:id="rId31"/>
    <p:sldId id="283" r:id="rId32"/>
    <p:sldId id="284" r:id="rId33"/>
    <p:sldId id="285" r:id="rId34"/>
    <p:sldId id="288" r:id="rId35"/>
    <p:sldId id="286" r:id="rId36"/>
    <p:sldId id="28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D"/>
    <a:srgbClr val="FF6600"/>
    <a:srgbClr val="00CCFF"/>
    <a:srgbClr val="64B527"/>
    <a:srgbClr val="65A834"/>
    <a:srgbClr val="ED0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0" autoAdjust="0"/>
    <p:restoredTop sz="94660"/>
  </p:normalViewPr>
  <p:slideViewPr>
    <p:cSldViewPr snapToGrid="0">
      <p:cViewPr varScale="1">
        <p:scale>
          <a:sx n="107" d="100"/>
          <a:sy n="107" d="100"/>
        </p:scale>
        <p:origin x="1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bg1">
                <a:lumMod val="65000"/>
              </a:schemeClr>
            </a:solidFill>
            <a:ln>
              <a:noFill/>
            </a:ln>
            <a:effectLst/>
          </c:spPr>
          <c:invertIfNegative val="0"/>
          <c:dPt>
            <c:idx val="0"/>
            <c:invertIfNegative val="0"/>
            <c:bubble3D val="0"/>
            <c:spPr>
              <a:solidFill>
                <a:srgbClr val="0093DD"/>
              </a:solidFill>
              <a:ln>
                <a:noFill/>
              </a:ln>
              <a:effectLst/>
            </c:spPr>
            <c:extLst>
              <c:ext xmlns:c16="http://schemas.microsoft.com/office/drawing/2014/chart" uri="{C3380CC4-5D6E-409C-BE32-E72D297353CC}">
                <c16:uniqueId val="{00000001-30C5-449B-9E33-A8E34489C7B0}"/>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2-30C5-449B-9E33-A8E34489C7B0}"/>
            </c:ext>
          </c:extLst>
        </c:ser>
        <c:dLbls>
          <c:showLegendKey val="0"/>
          <c:showVal val="0"/>
          <c:showCatName val="0"/>
          <c:showSerName val="0"/>
          <c:showPercent val="0"/>
          <c:showBubbleSize val="0"/>
        </c:dLbls>
        <c:gapWidth val="104"/>
        <c:overlap val="1"/>
        <c:axId val="673522736"/>
        <c:axId val="673522344"/>
      </c:barChart>
      <c:catAx>
        <c:axId val="67352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673522344"/>
        <c:crosses val="autoZero"/>
        <c:auto val="1"/>
        <c:lblAlgn val="ctr"/>
        <c:lblOffset val="100"/>
        <c:noMultiLvlLbl val="0"/>
      </c:catAx>
      <c:valAx>
        <c:axId val="673522344"/>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67352273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tx1">
                <a:lumMod val="65000"/>
                <a:lumOff val="35000"/>
              </a:schemeClr>
            </a:soli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1-A50B-4FC0-A6C9-6D5AD558026C}"/>
              </c:ext>
            </c:extLst>
          </c:dPt>
          <c:dPt>
            <c:idx val="1"/>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A50B-4FC0-A6C9-6D5AD558026C}"/>
              </c:ext>
            </c:extLst>
          </c:dPt>
          <c:dPt>
            <c:idx val="3"/>
            <c:invertIfNegative val="0"/>
            <c:bubble3D val="0"/>
            <c:spPr>
              <a:solidFill>
                <a:srgbClr val="FF6600"/>
              </a:solidFill>
              <a:ln>
                <a:noFill/>
              </a:ln>
              <a:effectLst/>
            </c:spPr>
            <c:extLst>
              <c:ext xmlns:c16="http://schemas.microsoft.com/office/drawing/2014/chart" uri="{C3380CC4-5D6E-409C-BE32-E72D297353CC}">
                <c16:uniqueId val="{00000005-A50B-4FC0-A6C9-6D5AD558026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6-A50B-4FC0-A6C9-6D5AD558026C}"/>
            </c:ext>
          </c:extLst>
        </c:ser>
        <c:dLbls>
          <c:showLegendKey val="0"/>
          <c:showVal val="0"/>
          <c:showCatName val="0"/>
          <c:showSerName val="0"/>
          <c:showPercent val="0"/>
          <c:showBubbleSize val="0"/>
        </c:dLbls>
        <c:gapWidth val="104"/>
        <c:overlap val="1"/>
        <c:axId val="673521952"/>
        <c:axId val="673523912"/>
      </c:barChart>
      <c:catAx>
        <c:axId val="673521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673523912"/>
        <c:crosses val="autoZero"/>
        <c:auto val="1"/>
        <c:lblAlgn val="ctr"/>
        <c:lblOffset val="100"/>
        <c:noMultiLvlLbl val="0"/>
      </c:catAx>
      <c:valAx>
        <c:axId val="67352391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67352195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087DE-6A6A-48A2-839D-55C511C3E9BF}" type="datetimeFigureOut">
              <a:rPr lang="zh-CN" altLang="en-US" smtClean="0"/>
              <a:t>2018/11/8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475-F00C-4304-A206-17CE24662A28}" type="slidenum">
              <a:rPr lang="zh-CN" altLang="en-US" smtClean="0"/>
              <a:t>‹#›</a:t>
            </a:fld>
            <a:endParaRPr lang="zh-CN" altLang="en-US"/>
          </a:p>
        </p:txBody>
      </p:sp>
    </p:spTree>
    <p:extLst>
      <p:ext uri="{BB962C8B-B14F-4D97-AF65-F5344CB8AC3E}">
        <p14:creationId xmlns:p14="http://schemas.microsoft.com/office/powerpoint/2010/main" val="1849298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a:t>
            </a:fld>
            <a:endParaRPr lang="zh-CN" altLang="en-US"/>
          </a:p>
        </p:txBody>
      </p:sp>
    </p:spTree>
    <p:extLst>
      <p:ext uri="{BB962C8B-B14F-4D97-AF65-F5344CB8AC3E}">
        <p14:creationId xmlns:p14="http://schemas.microsoft.com/office/powerpoint/2010/main" val="143384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10</a:t>
            </a:fld>
            <a:endParaRPr lang="zh-CN" altLang="en-US"/>
          </a:p>
        </p:txBody>
      </p:sp>
    </p:spTree>
    <p:extLst>
      <p:ext uri="{BB962C8B-B14F-4D97-AF65-F5344CB8AC3E}">
        <p14:creationId xmlns:p14="http://schemas.microsoft.com/office/powerpoint/2010/main" val="17617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11</a:t>
            </a:fld>
            <a:endParaRPr lang="zh-CN" altLang="en-US"/>
          </a:p>
        </p:txBody>
      </p:sp>
    </p:spTree>
    <p:extLst>
      <p:ext uri="{BB962C8B-B14F-4D97-AF65-F5344CB8AC3E}">
        <p14:creationId xmlns:p14="http://schemas.microsoft.com/office/powerpoint/2010/main" val="9956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12</a:t>
            </a:fld>
            <a:endParaRPr lang="zh-CN" altLang="en-US"/>
          </a:p>
        </p:txBody>
      </p:sp>
    </p:spTree>
    <p:extLst>
      <p:ext uri="{BB962C8B-B14F-4D97-AF65-F5344CB8AC3E}">
        <p14:creationId xmlns:p14="http://schemas.microsoft.com/office/powerpoint/2010/main" val="837417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13</a:t>
            </a:fld>
            <a:endParaRPr lang="zh-CN" altLang="en-US"/>
          </a:p>
        </p:txBody>
      </p:sp>
    </p:spTree>
    <p:extLst>
      <p:ext uri="{BB962C8B-B14F-4D97-AF65-F5344CB8AC3E}">
        <p14:creationId xmlns:p14="http://schemas.microsoft.com/office/powerpoint/2010/main" val="363436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14</a:t>
            </a:fld>
            <a:endParaRPr lang="zh-CN" altLang="en-US"/>
          </a:p>
        </p:txBody>
      </p:sp>
    </p:spTree>
    <p:extLst>
      <p:ext uri="{BB962C8B-B14F-4D97-AF65-F5344CB8AC3E}">
        <p14:creationId xmlns:p14="http://schemas.microsoft.com/office/powerpoint/2010/main" val="158585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15</a:t>
            </a:fld>
            <a:endParaRPr lang="zh-CN" altLang="en-US"/>
          </a:p>
        </p:txBody>
      </p:sp>
    </p:spTree>
    <p:extLst>
      <p:ext uri="{BB962C8B-B14F-4D97-AF65-F5344CB8AC3E}">
        <p14:creationId xmlns:p14="http://schemas.microsoft.com/office/powerpoint/2010/main" val="87882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16</a:t>
            </a:fld>
            <a:endParaRPr lang="zh-CN" altLang="en-US"/>
          </a:p>
        </p:txBody>
      </p:sp>
    </p:spTree>
    <p:extLst>
      <p:ext uri="{BB962C8B-B14F-4D97-AF65-F5344CB8AC3E}">
        <p14:creationId xmlns:p14="http://schemas.microsoft.com/office/powerpoint/2010/main" val="354027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17</a:t>
            </a:fld>
            <a:endParaRPr lang="zh-CN" altLang="en-US"/>
          </a:p>
        </p:txBody>
      </p:sp>
    </p:spTree>
    <p:extLst>
      <p:ext uri="{BB962C8B-B14F-4D97-AF65-F5344CB8AC3E}">
        <p14:creationId xmlns:p14="http://schemas.microsoft.com/office/powerpoint/2010/main" val="185462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18</a:t>
            </a:fld>
            <a:endParaRPr lang="zh-CN" altLang="en-US"/>
          </a:p>
        </p:txBody>
      </p:sp>
    </p:spTree>
    <p:extLst>
      <p:ext uri="{BB962C8B-B14F-4D97-AF65-F5344CB8AC3E}">
        <p14:creationId xmlns:p14="http://schemas.microsoft.com/office/powerpoint/2010/main" val="343422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19</a:t>
            </a:fld>
            <a:endParaRPr lang="zh-CN" altLang="en-US"/>
          </a:p>
        </p:txBody>
      </p:sp>
    </p:spTree>
    <p:extLst>
      <p:ext uri="{BB962C8B-B14F-4D97-AF65-F5344CB8AC3E}">
        <p14:creationId xmlns:p14="http://schemas.microsoft.com/office/powerpoint/2010/main" val="287184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a:t>
            </a:fld>
            <a:endParaRPr lang="zh-CN" altLang="en-US"/>
          </a:p>
        </p:txBody>
      </p:sp>
    </p:spTree>
    <p:extLst>
      <p:ext uri="{BB962C8B-B14F-4D97-AF65-F5344CB8AC3E}">
        <p14:creationId xmlns:p14="http://schemas.microsoft.com/office/powerpoint/2010/main" val="28469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20</a:t>
            </a:fld>
            <a:endParaRPr lang="zh-CN" altLang="en-US"/>
          </a:p>
        </p:txBody>
      </p:sp>
    </p:spTree>
    <p:extLst>
      <p:ext uri="{BB962C8B-B14F-4D97-AF65-F5344CB8AC3E}">
        <p14:creationId xmlns:p14="http://schemas.microsoft.com/office/powerpoint/2010/main" val="2788754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21</a:t>
            </a:fld>
            <a:endParaRPr lang="zh-CN" altLang="en-US"/>
          </a:p>
        </p:txBody>
      </p:sp>
    </p:spTree>
    <p:extLst>
      <p:ext uri="{BB962C8B-B14F-4D97-AF65-F5344CB8AC3E}">
        <p14:creationId xmlns:p14="http://schemas.microsoft.com/office/powerpoint/2010/main" val="4238130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22</a:t>
            </a:fld>
            <a:endParaRPr lang="zh-CN" altLang="en-US"/>
          </a:p>
        </p:txBody>
      </p:sp>
    </p:spTree>
    <p:extLst>
      <p:ext uri="{BB962C8B-B14F-4D97-AF65-F5344CB8AC3E}">
        <p14:creationId xmlns:p14="http://schemas.microsoft.com/office/powerpoint/2010/main" val="1667408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23</a:t>
            </a:fld>
            <a:endParaRPr lang="zh-CN" altLang="en-US"/>
          </a:p>
        </p:txBody>
      </p:sp>
    </p:spTree>
    <p:extLst>
      <p:ext uri="{BB962C8B-B14F-4D97-AF65-F5344CB8AC3E}">
        <p14:creationId xmlns:p14="http://schemas.microsoft.com/office/powerpoint/2010/main" val="3954346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24</a:t>
            </a:fld>
            <a:endParaRPr lang="zh-CN" altLang="en-US"/>
          </a:p>
        </p:txBody>
      </p:sp>
    </p:spTree>
    <p:extLst>
      <p:ext uri="{BB962C8B-B14F-4D97-AF65-F5344CB8AC3E}">
        <p14:creationId xmlns:p14="http://schemas.microsoft.com/office/powerpoint/2010/main" val="230093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25</a:t>
            </a:fld>
            <a:endParaRPr lang="zh-CN" altLang="en-US"/>
          </a:p>
        </p:txBody>
      </p:sp>
    </p:spTree>
    <p:extLst>
      <p:ext uri="{BB962C8B-B14F-4D97-AF65-F5344CB8AC3E}">
        <p14:creationId xmlns:p14="http://schemas.microsoft.com/office/powerpoint/2010/main" val="141044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26</a:t>
            </a:fld>
            <a:endParaRPr lang="zh-CN" altLang="en-US"/>
          </a:p>
        </p:txBody>
      </p:sp>
    </p:spTree>
    <p:extLst>
      <p:ext uri="{BB962C8B-B14F-4D97-AF65-F5344CB8AC3E}">
        <p14:creationId xmlns:p14="http://schemas.microsoft.com/office/powerpoint/2010/main" val="3245523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27</a:t>
            </a:fld>
            <a:endParaRPr lang="zh-CN" altLang="en-US"/>
          </a:p>
        </p:txBody>
      </p:sp>
    </p:spTree>
    <p:extLst>
      <p:ext uri="{BB962C8B-B14F-4D97-AF65-F5344CB8AC3E}">
        <p14:creationId xmlns:p14="http://schemas.microsoft.com/office/powerpoint/2010/main" val="1299545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28</a:t>
            </a:fld>
            <a:endParaRPr lang="zh-CN" altLang="en-US"/>
          </a:p>
        </p:txBody>
      </p:sp>
    </p:spTree>
    <p:extLst>
      <p:ext uri="{BB962C8B-B14F-4D97-AF65-F5344CB8AC3E}">
        <p14:creationId xmlns:p14="http://schemas.microsoft.com/office/powerpoint/2010/main" val="3217349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29</a:t>
            </a:fld>
            <a:endParaRPr lang="zh-CN" altLang="en-US"/>
          </a:p>
        </p:txBody>
      </p:sp>
    </p:spTree>
    <p:extLst>
      <p:ext uri="{BB962C8B-B14F-4D97-AF65-F5344CB8AC3E}">
        <p14:creationId xmlns:p14="http://schemas.microsoft.com/office/powerpoint/2010/main" val="284797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a:t>
            </a:fld>
            <a:endParaRPr lang="zh-CN" altLang="en-US"/>
          </a:p>
        </p:txBody>
      </p:sp>
    </p:spTree>
    <p:extLst>
      <p:ext uri="{BB962C8B-B14F-4D97-AF65-F5344CB8AC3E}">
        <p14:creationId xmlns:p14="http://schemas.microsoft.com/office/powerpoint/2010/main" val="3175802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30</a:t>
            </a:fld>
            <a:endParaRPr lang="zh-CN" altLang="en-US"/>
          </a:p>
        </p:txBody>
      </p:sp>
    </p:spTree>
    <p:extLst>
      <p:ext uri="{BB962C8B-B14F-4D97-AF65-F5344CB8AC3E}">
        <p14:creationId xmlns:p14="http://schemas.microsoft.com/office/powerpoint/2010/main" val="4221293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31</a:t>
            </a:fld>
            <a:endParaRPr lang="zh-CN" altLang="en-US"/>
          </a:p>
        </p:txBody>
      </p:sp>
    </p:spTree>
    <p:extLst>
      <p:ext uri="{BB962C8B-B14F-4D97-AF65-F5344CB8AC3E}">
        <p14:creationId xmlns:p14="http://schemas.microsoft.com/office/powerpoint/2010/main" val="150626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32</a:t>
            </a:fld>
            <a:endParaRPr lang="zh-CN" altLang="en-US"/>
          </a:p>
        </p:txBody>
      </p:sp>
    </p:spTree>
    <p:extLst>
      <p:ext uri="{BB962C8B-B14F-4D97-AF65-F5344CB8AC3E}">
        <p14:creationId xmlns:p14="http://schemas.microsoft.com/office/powerpoint/2010/main" val="184629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33</a:t>
            </a:fld>
            <a:endParaRPr lang="zh-CN" altLang="en-US"/>
          </a:p>
        </p:txBody>
      </p:sp>
    </p:spTree>
    <p:extLst>
      <p:ext uri="{BB962C8B-B14F-4D97-AF65-F5344CB8AC3E}">
        <p14:creationId xmlns:p14="http://schemas.microsoft.com/office/powerpoint/2010/main" val="546309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34</a:t>
            </a:fld>
            <a:endParaRPr lang="zh-CN" altLang="en-US"/>
          </a:p>
        </p:txBody>
      </p:sp>
    </p:spTree>
    <p:extLst>
      <p:ext uri="{BB962C8B-B14F-4D97-AF65-F5344CB8AC3E}">
        <p14:creationId xmlns:p14="http://schemas.microsoft.com/office/powerpoint/2010/main" val="342719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35</a:t>
            </a:fld>
            <a:endParaRPr lang="zh-CN" altLang="en-US"/>
          </a:p>
        </p:txBody>
      </p:sp>
    </p:spTree>
    <p:extLst>
      <p:ext uri="{BB962C8B-B14F-4D97-AF65-F5344CB8AC3E}">
        <p14:creationId xmlns:p14="http://schemas.microsoft.com/office/powerpoint/2010/main" val="3075712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36</a:t>
            </a:fld>
            <a:endParaRPr lang="zh-CN" altLang="en-US"/>
          </a:p>
        </p:txBody>
      </p:sp>
    </p:spTree>
    <p:extLst>
      <p:ext uri="{BB962C8B-B14F-4D97-AF65-F5344CB8AC3E}">
        <p14:creationId xmlns:p14="http://schemas.microsoft.com/office/powerpoint/2010/main" val="217040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4</a:t>
            </a:fld>
            <a:endParaRPr lang="zh-CN" altLang="en-US"/>
          </a:p>
        </p:txBody>
      </p:sp>
    </p:spTree>
    <p:extLst>
      <p:ext uri="{BB962C8B-B14F-4D97-AF65-F5344CB8AC3E}">
        <p14:creationId xmlns:p14="http://schemas.microsoft.com/office/powerpoint/2010/main" val="110972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5</a:t>
            </a:fld>
            <a:endParaRPr lang="zh-CN" altLang="en-US"/>
          </a:p>
        </p:txBody>
      </p:sp>
    </p:spTree>
    <p:extLst>
      <p:ext uri="{BB962C8B-B14F-4D97-AF65-F5344CB8AC3E}">
        <p14:creationId xmlns:p14="http://schemas.microsoft.com/office/powerpoint/2010/main" val="303768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6</a:t>
            </a:fld>
            <a:endParaRPr lang="zh-CN" altLang="en-US"/>
          </a:p>
        </p:txBody>
      </p:sp>
    </p:spTree>
    <p:extLst>
      <p:ext uri="{BB962C8B-B14F-4D97-AF65-F5344CB8AC3E}">
        <p14:creationId xmlns:p14="http://schemas.microsoft.com/office/powerpoint/2010/main" val="162928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7</a:t>
            </a:fld>
            <a:endParaRPr lang="zh-CN" altLang="en-US"/>
          </a:p>
        </p:txBody>
      </p:sp>
    </p:spTree>
    <p:extLst>
      <p:ext uri="{BB962C8B-B14F-4D97-AF65-F5344CB8AC3E}">
        <p14:creationId xmlns:p14="http://schemas.microsoft.com/office/powerpoint/2010/main" val="311001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8</a:t>
            </a:fld>
            <a:endParaRPr lang="zh-CN" altLang="en-US"/>
          </a:p>
        </p:txBody>
      </p:sp>
    </p:spTree>
    <p:extLst>
      <p:ext uri="{BB962C8B-B14F-4D97-AF65-F5344CB8AC3E}">
        <p14:creationId xmlns:p14="http://schemas.microsoft.com/office/powerpoint/2010/main" val="359151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54E475-F00C-4304-A206-17CE24662A28}" type="slidenum">
              <a:rPr lang="zh-CN" altLang="en-US" smtClean="0"/>
              <a:t>9</a:t>
            </a:fld>
            <a:endParaRPr lang="zh-CN" altLang="en-US"/>
          </a:p>
        </p:txBody>
      </p:sp>
    </p:spTree>
    <p:extLst>
      <p:ext uri="{BB962C8B-B14F-4D97-AF65-F5344CB8AC3E}">
        <p14:creationId xmlns:p14="http://schemas.microsoft.com/office/powerpoint/2010/main" val="2887167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745" y="426005"/>
            <a:ext cx="5005078" cy="5005078"/>
          </a:xfrm>
          <a:prstGeom prst="rect">
            <a:avLst/>
          </a:prstGeom>
        </p:spPr>
      </p:pic>
      <p:pic>
        <p:nvPicPr>
          <p:cNvPr id="9" name="图片 8"/>
          <p:cNvPicPr>
            <a:picLocks noChangeAspect="1"/>
          </p:cNvPicPr>
          <p:nvPr userDrawn="1"/>
        </p:nvPicPr>
        <p:blipFill rotWithShape="1">
          <a:blip r:embed="rId3"/>
          <a:srcRect l="6423" r="2423" b="50196"/>
          <a:stretch/>
        </p:blipFill>
        <p:spPr>
          <a:xfrm>
            <a:off x="-14990" y="4943690"/>
            <a:ext cx="12187003" cy="1906815"/>
          </a:xfrm>
          <a:prstGeom prst="rect">
            <a:avLst/>
          </a:prstGeom>
        </p:spPr>
      </p:pic>
      <p:grpSp>
        <p:nvGrpSpPr>
          <p:cNvPr id="10" name="组合 9"/>
          <p:cNvGrpSpPr/>
          <p:nvPr userDrawn="1"/>
        </p:nvGrpSpPr>
        <p:grpSpPr>
          <a:xfrm>
            <a:off x="9936040" y="296275"/>
            <a:ext cx="2012471" cy="409669"/>
            <a:chOff x="3490024" y="3712942"/>
            <a:chExt cx="1980695" cy="403200"/>
          </a:xfrm>
          <a:solidFill>
            <a:srgbClr val="0093DD"/>
          </a:solidFill>
        </p:grpSpPr>
        <p:sp>
          <p:nvSpPr>
            <p:cNvPr id="11" name="Freeform 10"/>
            <p:cNvSpPr>
              <a:spLocks noEditPoints="1"/>
            </p:cNvSpPr>
            <p:nvPr/>
          </p:nvSpPr>
          <p:spPr bwMode="auto">
            <a:xfrm>
              <a:off x="4541154" y="3712942"/>
              <a:ext cx="403200" cy="403200"/>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 name="Freeform 11"/>
            <p:cNvSpPr>
              <a:spLocks noEditPoints="1"/>
            </p:cNvSpPr>
            <p:nvPr/>
          </p:nvSpPr>
          <p:spPr bwMode="auto">
            <a:xfrm flipH="1">
              <a:off x="3490024" y="3713259"/>
              <a:ext cx="401602" cy="402567"/>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3" name="Freeform 12"/>
            <p:cNvSpPr>
              <a:spLocks noEditPoints="1"/>
            </p:cNvSpPr>
            <p:nvPr/>
          </p:nvSpPr>
          <p:spPr bwMode="auto">
            <a:xfrm>
              <a:off x="4014790" y="3712942"/>
              <a:ext cx="403200" cy="403200"/>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4" name="Freeform 15"/>
            <p:cNvSpPr>
              <a:spLocks noEditPoints="1"/>
            </p:cNvSpPr>
            <p:nvPr/>
          </p:nvSpPr>
          <p:spPr bwMode="auto">
            <a:xfrm>
              <a:off x="5067519" y="3712942"/>
              <a:ext cx="403200" cy="403200"/>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17" name="任意多边形 16"/>
          <p:cNvSpPr/>
          <p:nvPr userDrawn="1"/>
        </p:nvSpPr>
        <p:spPr>
          <a:xfrm flipH="1" flipV="1">
            <a:off x="0" y="-35"/>
            <a:ext cx="12192000" cy="592620"/>
          </a:xfrm>
          <a:custGeom>
            <a:avLst/>
            <a:gdLst>
              <a:gd name="connsiteX0" fmla="*/ 12192000 w 12192000"/>
              <a:gd name="connsiteY0" fmla="*/ 0 h 592620"/>
              <a:gd name="connsiteX1" fmla="*/ 12192000 w 12192000"/>
              <a:gd name="connsiteY1" fmla="*/ 592620 h 592620"/>
              <a:gd name="connsiteX2" fmla="*/ 0 w 12192000"/>
              <a:gd name="connsiteY2" fmla="*/ 592620 h 592620"/>
              <a:gd name="connsiteX3" fmla="*/ 0 w 12192000"/>
              <a:gd name="connsiteY3" fmla="*/ 462185 h 592620"/>
              <a:gd name="connsiteX4" fmla="*/ 11729814 w 12192000"/>
              <a:gd name="connsiteY4" fmla="*/ 462186 h 592620"/>
              <a:gd name="connsiteX5" fmla="*/ 12192000 w 12192000"/>
              <a:gd name="connsiteY5" fmla="*/ 0 h 59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2620">
                <a:moveTo>
                  <a:pt x="12192000" y="0"/>
                </a:moveTo>
                <a:lnTo>
                  <a:pt x="12192000" y="592620"/>
                </a:lnTo>
                <a:lnTo>
                  <a:pt x="0" y="592620"/>
                </a:lnTo>
                <a:lnTo>
                  <a:pt x="0" y="462185"/>
                </a:lnTo>
                <a:lnTo>
                  <a:pt x="11729814" y="462186"/>
                </a:lnTo>
                <a:cubicBezTo>
                  <a:pt x="11985072" y="462186"/>
                  <a:pt x="12192000" y="255258"/>
                  <a:pt x="1219200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33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98448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251456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9964615" y="183237"/>
            <a:ext cx="2012471" cy="409669"/>
            <a:chOff x="3490024" y="3712942"/>
            <a:chExt cx="1980695" cy="403200"/>
          </a:xfrm>
          <a:solidFill>
            <a:srgbClr val="0093DD"/>
          </a:solidFill>
        </p:grpSpPr>
        <p:sp>
          <p:nvSpPr>
            <p:cNvPr id="8" name="Freeform 10"/>
            <p:cNvSpPr>
              <a:spLocks noEditPoints="1"/>
            </p:cNvSpPr>
            <p:nvPr/>
          </p:nvSpPr>
          <p:spPr bwMode="auto">
            <a:xfrm>
              <a:off x="4541154" y="3712942"/>
              <a:ext cx="403200" cy="403200"/>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 name="Freeform 11"/>
            <p:cNvSpPr>
              <a:spLocks noEditPoints="1"/>
            </p:cNvSpPr>
            <p:nvPr/>
          </p:nvSpPr>
          <p:spPr bwMode="auto">
            <a:xfrm flipH="1">
              <a:off x="3490024" y="3713259"/>
              <a:ext cx="401602" cy="402567"/>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 name="Freeform 12"/>
            <p:cNvSpPr>
              <a:spLocks noEditPoints="1"/>
            </p:cNvSpPr>
            <p:nvPr/>
          </p:nvSpPr>
          <p:spPr bwMode="auto">
            <a:xfrm>
              <a:off x="4014790" y="3712942"/>
              <a:ext cx="403200" cy="403200"/>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 name="Freeform 15"/>
            <p:cNvSpPr>
              <a:spLocks noEditPoints="1"/>
            </p:cNvSpPr>
            <p:nvPr/>
          </p:nvSpPr>
          <p:spPr bwMode="auto">
            <a:xfrm>
              <a:off x="5067519" y="3712942"/>
              <a:ext cx="403200" cy="403200"/>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cxnSp>
        <p:nvCxnSpPr>
          <p:cNvPr id="12" name="直接连接符 11"/>
          <p:cNvCxnSpPr/>
          <p:nvPr userDrawn="1"/>
        </p:nvCxnSpPr>
        <p:spPr>
          <a:xfrm>
            <a:off x="0" y="693002"/>
            <a:ext cx="12192000" cy="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13" name="矩形 12"/>
          <p:cNvSpPr/>
          <p:nvPr userDrawn="1"/>
        </p:nvSpPr>
        <p:spPr>
          <a:xfrm>
            <a:off x="9964614" y="698931"/>
            <a:ext cx="2227385" cy="45719"/>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0" y="6307260"/>
            <a:ext cx="12192000" cy="592620"/>
          </a:xfrm>
          <a:custGeom>
            <a:avLst/>
            <a:gdLst>
              <a:gd name="connsiteX0" fmla="*/ 12192000 w 12192000"/>
              <a:gd name="connsiteY0" fmla="*/ 0 h 592620"/>
              <a:gd name="connsiteX1" fmla="*/ 12192000 w 12192000"/>
              <a:gd name="connsiteY1" fmla="*/ 592620 h 592620"/>
              <a:gd name="connsiteX2" fmla="*/ 0 w 12192000"/>
              <a:gd name="connsiteY2" fmla="*/ 592620 h 592620"/>
              <a:gd name="connsiteX3" fmla="*/ 0 w 12192000"/>
              <a:gd name="connsiteY3" fmla="*/ 462185 h 592620"/>
              <a:gd name="connsiteX4" fmla="*/ 11729814 w 12192000"/>
              <a:gd name="connsiteY4" fmla="*/ 462186 h 592620"/>
              <a:gd name="connsiteX5" fmla="*/ 12192000 w 12192000"/>
              <a:gd name="connsiteY5" fmla="*/ 0 h 59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2620">
                <a:moveTo>
                  <a:pt x="12192000" y="0"/>
                </a:moveTo>
                <a:lnTo>
                  <a:pt x="12192000" y="592620"/>
                </a:lnTo>
                <a:lnTo>
                  <a:pt x="0" y="592620"/>
                </a:lnTo>
                <a:lnTo>
                  <a:pt x="0" y="462185"/>
                </a:lnTo>
                <a:lnTo>
                  <a:pt x="11729814" y="462186"/>
                </a:lnTo>
                <a:cubicBezTo>
                  <a:pt x="11985072" y="462186"/>
                  <a:pt x="12192000" y="255258"/>
                  <a:pt x="1219200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2800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195519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157770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1536780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293175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405848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110678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54A3FAB-9C88-4055-8A83-03CF131C23CE}" type="datetimeFigureOut">
              <a:rPr lang="zh-CN" altLang="en-US" smtClean="0"/>
              <a:t>2018/11/8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235205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A3FAB-9C88-4055-8A83-03CF131C23CE}" type="datetimeFigureOut">
              <a:rPr lang="zh-CN" altLang="en-US" smtClean="0"/>
              <a:t>2018/11/8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F9C74-D278-4C03-B2D5-11C025BC676B}" type="slidenum">
              <a:rPr lang="zh-CN" altLang="en-US" smtClean="0"/>
              <a:t>‹#›</a:t>
            </a:fld>
            <a:endParaRPr lang="zh-CN" altLang="en-US"/>
          </a:p>
        </p:txBody>
      </p:sp>
    </p:spTree>
    <p:extLst>
      <p:ext uri="{BB962C8B-B14F-4D97-AF65-F5344CB8AC3E}">
        <p14:creationId xmlns:p14="http://schemas.microsoft.com/office/powerpoint/2010/main" val="2393791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07240" y="3150161"/>
            <a:ext cx="6048451" cy="800219"/>
          </a:xfrm>
          <a:prstGeom prst="rect">
            <a:avLst/>
          </a:prstGeom>
          <a:noFill/>
        </p:spPr>
        <p:txBody>
          <a:bodyPr wrap="none" rtlCol="0">
            <a:spAutoFit/>
          </a:bodyPr>
          <a:lstStyle/>
          <a:p>
            <a:r>
              <a:rPr lang="zh-CN" altLang="en-US" sz="4600" b="1" dirty="0">
                <a:solidFill>
                  <a:schemeClr val="tx1">
                    <a:lumMod val="65000"/>
                    <a:lumOff val="35000"/>
                  </a:schemeClr>
                </a:solidFill>
                <a:latin typeface="微软雅黑" panose="020B0503020204020204" pitchFamily="34" charset="-122"/>
                <a:ea typeface="微软雅黑" panose="020B0503020204020204" pitchFamily="34" charset="-122"/>
              </a:rPr>
              <a:t>创意牙科牙齿</a:t>
            </a:r>
            <a:r>
              <a:rPr lang="en-US" altLang="zh-CN" sz="4600" b="1"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en-US" sz="4600" b="1" dirty="0">
                <a:solidFill>
                  <a:schemeClr val="tx1">
                    <a:lumMod val="65000"/>
                    <a:lumOff val="35000"/>
                  </a:schemeClr>
                </a:solidFill>
                <a:latin typeface="微软雅黑" panose="020B0503020204020204" pitchFamily="34" charset="-122"/>
                <a:ea typeface="微软雅黑" panose="020B0503020204020204" pitchFamily="34" charset="-122"/>
              </a:rPr>
              <a:t>模板</a:t>
            </a:r>
          </a:p>
        </p:txBody>
      </p:sp>
      <p:sp>
        <p:nvSpPr>
          <p:cNvPr id="28" name="矩形 27"/>
          <p:cNvSpPr/>
          <p:nvPr/>
        </p:nvSpPr>
        <p:spPr>
          <a:xfrm>
            <a:off x="5307240" y="2062440"/>
            <a:ext cx="6154249" cy="1200329"/>
          </a:xfrm>
          <a:prstGeom prst="rect">
            <a:avLst/>
          </a:prstGeom>
        </p:spPr>
        <p:txBody>
          <a:bodyPr wrap="none">
            <a:spAutoFit/>
          </a:bodyPr>
          <a:lstStyle/>
          <a:p>
            <a:r>
              <a:rPr lang="en-US" altLang="zh-CN" sz="7200" b="1" dirty="0">
                <a:solidFill>
                  <a:srgbClr val="0093DD"/>
                </a:solidFill>
                <a:latin typeface="微软雅黑" panose="020B0503020204020204" pitchFamily="34" charset="-122"/>
                <a:ea typeface="微软雅黑" panose="020B0503020204020204" pitchFamily="34" charset="-122"/>
              </a:rPr>
              <a:t>2018</a:t>
            </a:r>
            <a:r>
              <a:rPr lang="zh-CN" altLang="en-US" sz="7200" b="1" dirty="0">
                <a:solidFill>
                  <a:srgbClr val="0093DD"/>
                </a:solidFill>
                <a:latin typeface="微软雅黑" panose="020B0503020204020204" pitchFamily="34" charset="-122"/>
                <a:ea typeface="微软雅黑" panose="020B0503020204020204" pitchFamily="34" charset="-122"/>
              </a:rPr>
              <a:t>工作总结</a:t>
            </a:r>
          </a:p>
        </p:txBody>
      </p:sp>
      <p:grpSp>
        <p:nvGrpSpPr>
          <p:cNvPr id="31" name="组合 30"/>
          <p:cNvGrpSpPr/>
          <p:nvPr/>
        </p:nvGrpSpPr>
        <p:grpSpPr>
          <a:xfrm>
            <a:off x="5468242" y="3972056"/>
            <a:ext cx="1135059" cy="375437"/>
            <a:chOff x="5468243" y="4029886"/>
            <a:chExt cx="1455032" cy="449705"/>
          </a:xfrm>
        </p:grpSpPr>
        <p:sp>
          <p:nvSpPr>
            <p:cNvPr id="29" name="圆角矩形 28"/>
            <p:cNvSpPr/>
            <p:nvPr/>
          </p:nvSpPr>
          <p:spPr>
            <a:xfrm>
              <a:off x="5468243" y="4029886"/>
              <a:ext cx="1455032" cy="449705"/>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0" name="矩形 29"/>
            <p:cNvSpPr/>
            <p:nvPr/>
          </p:nvSpPr>
          <p:spPr>
            <a:xfrm>
              <a:off x="5619568" y="4081809"/>
              <a:ext cx="1225127" cy="368660"/>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创意设计 </a:t>
              </a:r>
              <a:endParaRPr lang="zh-CN" altLang="en-US" sz="1200" dirty="0">
                <a:solidFill>
                  <a:schemeClr val="bg1"/>
                </a:solidFill>
              </a:endParaRPr>
            </a:p>
          </p:txBody>
        </p:sp>
      </p:grpSp>
      <p:grpSp>
        <p:nvGrpSpPr>
          <p:cNvPr id="32" name="组合 31"/>
          <p:cNvGrpSpPr/>
          <p:nvPr/>
        </p:nvGrpSpPr>
        <p:grpSpPr>
          <a:xfrm>
            <a:off x="6669258" y="3972055"/>
            <a:ext cx="1135059" cy="375437"/>
            <a:chOff x="5468243" y="4029886"/>
            <a:chExt cx="1455032" cy="449705"/>
          </a:xfrm>
        </p:grpSpPr>
        <p:sp>
          <p:nvSpPr>
            <p:cNvPr id="33" name="圆角矩形 32"/>
            <p:cNvSpPr/>
            <p:nvPr/>
          </p:nvSpPr>
          <p:spPr>
            <a:xfrm>
              <a:off x="5468243" y="4029886"/>
              <a:ext cx="1455032" cy="449705"/>
            </a:xfrm>
            <a:prstGeom prst="rect">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4" name="矩形 33"/>
            <p:cNvSpPr/>
            <p:nvPr/>
          </p:nvSpPr>
          <p:spPr>
            <a:xfrm>
              <a:off x="5598847" y="4079482"/>
              <a:ext cx="1225126" cy="368660"/>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图片丰富 </a:t>
              </a:r>
              <a:endParaRPr lang="zh-CN" altLang="en-US" sz="1200" dirty="0">
                <a:solidFill>
                  <a:schemeClr val="bg1"/>
                </a:solidFill>
              </a:endParaRPr>
            </a:p>
          </p:txBody>
        </p:sp>
      </p:grpSp>
      <p:grpSp>
        <p:nvGrpSpPr>
          <p:cNvPr id="35" name="组合 34"/>
          <p:cNvGrpSpPr/>
          <p:nvPr/>
        </p:nvGrpSpPr>
        <p:grpSpPr>
          <a:xfrm>
            <a:off x="7869091" y="3972054"/>
            <a:ext cx="1135059" cy="375437"/>
            <a:chOff x="5468243" y="4029886"/>
            <a:chExt cx="1455032" cy="449705"/>
          </a:xfrm>
        </p:grpSpPr>
        <p:sp>
          <p:nvSpPr>
            <p:cNvPr id="36" name="圆角矩形 35"/>
            <p:cNvSpPr/>
            <p:nvPr/>
          </p:nvSpPr>
          <p:spPr>
            <a:xfrm>
              <a:off x="5468243" y="4029886"/>
              <a:ext cx="1455032" cy="44970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7" name="矩形 36"/>
            <p:cNvSpPr/>
            <p:nvPr/>
          </p:nvSpPr>
          <p:spPr>
            <a:xfrm>
              <a:off x="5623849" y="4079482"/>
              <a:ext cx="1225126" cy="368660"/>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简洁时尚 </a:t>
              </a:r>
              <a:endParaRPr lang="zh-CN" altLang="en-US" sz="1200" dirty="0">
                <a:solidFill>
                  <a:schemeClr val="bg1"/>
                </a:solidFill>
              </a:endParaRPr>
            </a:p>
          </p:txBody>
        </p:sp>
      </p:grpSp>
    </p:spTree>
    <p:custDataLst>
      <p:tags r:id="rId1"/>
    </p:custDataLst>
    <p:extLst>
      <p:ext uri="{BB962C8B-B14F-4D97-AF65-F5344CB8AC3E}">
        <p14:creationId xmlns:p14="http://schemas.microsoft.com/office/powerpoint/2010/main" val="12970667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18000">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14:bounceEnd="18000">
                                          <p:cBhvr additive="base">
                                            <p:cTn id="7" dur="500" fill="hold"/>
                                            <p:tgtEl>
                                              <p:spTgt spid="28"/>
                                            </p:tgtEl>
                                            <p:attrNameLst>
                                              <p:attrName>ppt_x</p:attrName>
                                            </p:attrNameLst>
                                          </p:cBhvr>
                                          <p:tavLst>
                                            <p:tav tm="0">
                                              <p:val>
                                                <p:strVal val="1+#ppt_w/2"/>
                                              </p:val>
                                            </p:tav>
                                            <p:tav tm="100000">
                                              <p:val>
                                                <p:strVal val="#ppt_x"/>
                                              </p:val>
                                            </p:tav>
                                          </p:tavLst>
                                        </p:anim>
                                        <p:anim calcmode="lin" valueType="num" p14:bounceEnd="18000">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850"/>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850"/>
                                </p:stCondLst>
                                <p:childTnLst>
                                  <p:par>
                                    <p:cTn id="15" presetID="2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850"/>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850"/>
                                </p:stCondLst>
                                <p:childTnLst>
                                  <p:par>
                                    <p:cTn id="15" presetID="2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1" y="388071"/>
            <a:ext cx="5966369" cy="5966369"/>
          </a:xfrm>
          <a:prstGeom prst="rect">
            <a:avLst/>
          </a:prstGeom>
        </p:spPr>
      </p:pic>
      <p:cxnSp>
        <p:nvCxnSpPr>
          <p:cNvPr id="13" name="直接连接符 12"/>
          <p:cNvCxnSpPr/>
          <p:nvPr/>
        </p:nvCxnSpPr>
        <p:spPr>
          <a:xfrm flipH="1">
            <a:off x="5464885" y="0"/>
            <a:ext cx="1807284" cy="685800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35" name="平行四边形 34"/>
          <p:cNvSpPr/>
          <p:nvPr/>
        </p:nvSpPr>
        <p:spPr>
          <a:xfrm>
            <a:off x="5518017" y="0"/>
            <a:ext cx="6685097" cy="6891867"/>
          </a:xfrm>
          <a:custGeom>
            <a:avLst/>
            <a:gdLst>
              <a:gd name="connsiteX0" fmla="*/ 0 w 8674706"/>
              <a:gd name="connsiteY0" fmla="*/ 6858000 h 6858000"/>
              <a:gd name="connsiteX1" fmla="*/ 1832389 w 8674706"/>
              <a:gd name="connsiteY1" fmla="*/ 0 h 6858000"/>
              <a:gd name="connsiteX2" fmla="*/ 8674706 w 8674706"/>
              <a:gd name="connsiteY2" fmla="*/ 0 h 6858000"/>
              <a:gd name="connsiteX3" fmla="*/ 6842317 w 8674706"/>
              <a:gd name="connsiteY3" fmla="*/ 6858000 h 6858000"/>
              <a:gd name="connsiteX4" fmla="*/ 0 w 8674706"/>
              <a:gd name="connsiteY4" fmla="*/ 6858000 h 6858000"/>
              <a:gd name="connsiteX0" fmla="*/ 0 w 6842317"/>
              <a:gd name="connsiteY0" fmla="*/ 6858000 h 6858000"/>
              <a:gd name="connsiteX1" fmla="*/ 1832389 w 6842317"/>
              <a:gd name="connsiteY1" fmla="*/ 0 h 6858000"/>
              <a:gd name="connsiteX2" fmla="*/ 6236306 w 6842317"/>
              <a:gd name="connsiteY2" fmla="*/ 790222 h 6858000"/>
              <a:gd name="connsiteX3" fmla="*/ 6842317 w 6842317"/>
              <a:gd name="connsiteY3" fmla="*/ 6858000 h 6858000"/>
              <a:gd name="connsiteX4" fmla="*/ 0 w 6842317"/>
              <a:gd name="connsiteY4" fmla="*/ 6858000 h 6858000"/>
              <a:gd name="connsiteX0" fmla="*/ 0 w 6842317"/>
              <a:gd name="connsiteY0" fmla="*/ 6858000 h 6858000"/>
              <a:gd name="connsiteX1" fmla="*/ 1832389 w 6842317"/>
              <a:gd name="connsiteY1" fmla="*/ 0 h 6858000"/>
              <a:gd name="connsiteX2" fmla="*/ 6642706 w 6842317"/>
              <a:gd name="connsiteY2" fmla="*/ 22578 h 6858000"/>
              <a:gd name="connsiteX3" fmla="*/ 6842317 w 6842317"/>
              <a:gd name="connsiteY3" fmla="*/ 6858000 h 6858000"/>
              <a:gd name="connsiteX4" fmla="*/ 0 w 6842317"/>
              <a:gd name="connsiteY4" fmla="*/ 6858000 h 6858000"/>
              <a:gd name="connsiteX0" fmla="*/ 0 w 6642706"/>
              <a:gd name="connsiteY0" fmla="*/ 6858000 h 6858000"/>
              <a:gd name="connsiteX1" fmla="*/ 1832389 w 6642706"/>
              <a:gd name="connsiteY1" fmla="*/ 0 h 6858000"/>
              <a:gd name="connsiteX2" fmla="*/ 6642706 w 6642706"/>
              <a:gd name="connsiteY2" fmla="*/ 22578 h 6858000"/>
              <a:gd name="connsiteX3" fmla="*/ 6481073 w 6642706"/>
              <a:gd name="connsiteY3" fmla="*/ 6858000 h 6858000"/>
              <a:gd name="connsiteX4" fmla="*/ 0 w 6642706"/>
              <a:gd name="connsiteY4" fmla="*/ 6858000 h 6858000"/>
              <a:gd name="connsiteX0" fmla="*/ 0 w 6661695"/>
              <a:gd name="connsiteY0" fmla="*/ 6858000 h 6891867"/>
              <a:gd name="connsiteX1" fmla="*/ 1832389 w 6661695"/>
              <a:gd name="connsiteY1" fmla="*/ 0 h 6891867"/>
              <a:gd name="connsiteX2" fmla="*/ 6642706 w 6661695"/>
              <a:gd name="connsiteY2" fmla="*/ 22578 h 6891867"/>
              <a:gd name="connsiteX3" fmla="*/ 6661695 w 6661695"/>
              <a:gd name="connsiteY3" fmla="*/ 6891867 h 6891867"/>
              <a:gd name="connsiteX4" fmla="*/ 0 w 6661695"/>
              <a:gd name="connsiteY4" fmla="*/ 6858000 h 6891867"/>
              <a:gd name="connsiteX0" fmla="*/ 0 w 6661695"/>
              <a:gd name="connsiteY0" fmla="*/ 6858000 h 6891867"/>
              <a:gd name="connsiteX1" fmla="*/ 1832389 w 6661695"/>
              <a:gd name="connsiteY1" fmla="*/ 0 h 6891867"/>
              <a:gd name="connsiteX2" fmla="*/ 6653995 w 6661695"/>
              <a:gd name="connsiteY2" fmla="*/ 33867 h 6891867"/>
              <a:gd name="connsiteX3" fmla="*/ 6661695 w 6661695"/>
              <a:gd name="connsiteY3" fmla="*/ 6891867 h 6891867"/>
              <a:gd name="connsiteX4" fmla="*/ 0 w 6661695"/>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85097"/>
              <a:gd name="connsiteY0" fmla="*/ 6858000 h 6891867"/>
              <a:gd name="connsiteX1" fmla="*/ 1832389 w 6685097"/>
              <a:gd name="connsiteY1" fmla="*/ 0 h 6891867"/>
              <a:gd name="connsiteX2" fmla="*/ 6684334 w 6685097"/>
              <a:gd name="connsiteY2" fmla="*/ 1764 h 6891867"/>
              <a:gd name="connsiteX3" fmla="*/ 6661695 w 6685097"/>
              <a:gd name="connsiteY3" fmla="*/ 6891867 h 6891867"/>
              <a:gd name="connsiteX4" fmla="*/ 0 w 6685097"/>
              <a:gd name="connsiteY4" fmla="*/ 685800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5097" h="6891867">
                <a:moveTo>
                  <a:pt x="0" y="6858000"/>
                </a:moveTo>
                <a:lnTo>
                  <a:pt x="1832389" y="0"/>
                </a:lnTo>
                <a:lnTo>
                  <a:pt x="6684334" y="1764"/>
                </a:lnTo>
                <a:cubicBezTo>
                  <a:pt x="6690664" y="2291527"/>
                  <a:pt x="6655365" y="4602104"/>
                  <a:pt x="6661695" y="6891867"/>
                </a:cubicBezTo>
                <a:lnTo>
                  <a:pt x="0" y="6858000"/>
                </a:ln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326135" y="451300"/>
            <a:ext cx="7420646" cy="96819"/>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0344150" y="364053"/>
            <a:ext cx="1332795" cy="271311"/>
            <a:chOff x="2269691" y="6008000"/>
            <a:chExt cx="2012471" cy="409669"/>
          </a:xfrm>
          <a:solidFill>
            <a:schemeClr val="bg1"/>
          </a:solidFill>
        </p:grpSpPr>
        <p:sp>
          <p:nvSpPr>
            <p:cNvPr id="5" name="Freeform 10"/>
            <p:cNvSpPr>
              <a:spLocks noEditPoints="1"/>
            </p:cNvSpPr>
            <p:nvPr/>
          </p:nvSpPr>
          <p:spPr bwMode="auto">
            <a:xfrm>
              <a:off x="3337684" y="6008000"/>
              <a:ext cx="409668" cy="409669"/>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11"/>
            <p:cNvSpPr>
              <a:spLocks noEditPoints="1"/>
            </p:cNvSpPr>
            <p:nvPr/>
          </p:nvSpPr>
          <p:spPr bwMode="auto">
            <a:xfrm flipH="1">
              <a:off x="2269691" y="6008322"/>
              <a:ext cx="408045" cy="409026"/>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12"/>
            <p:cNvSpPr>
              <a:spLocks noEditPoints="1"/>
            </p:cNvSpPr>
            <p:nvPr/>
          </p:nvSpPr>
          <p:spPr bwMode="auto">
            <a:xfrm>
              <a:off x="2802876" y="6008000"/>
              <a:ext cx="409668" cy="409669"/>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15"/>
            <p:cNvSpPr>
              <a:spLocks noEditPoints="1"/>
            </p:cNvSpPr>
            <p:nvPr/>
          </p:nvSpPr>
          <p:spPr bwMode="auto">
            <a:xfrm>
              <a:off x="3872494" y="6008000"/>
              <a:ext cx="409668" cy="409669"/>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4" name="矩形 3"/>
          <p:cNvSpPr/>
          <p:nvPr/>
        </p:nvSpPr>
        <p:spPr>
          <a:xfrm>
            <a:off x="8191870" y="596743"/>
            <a:ext cx="2031325" cy="4508927"/>
          </a:xfrm>
          <a:prstGeom prst="rect">
            <a:avLst/>
          </a:prstGeom>
        </p:spPr>
        <p:txBody>
          <a:bodyPr wrap="none">
            <a:spAutoFit/>
          </a:bodyPr>
          <a:lstStyle/>
          <a:p>
            <a:pPr lvl="0"/>
            <a:r>
              <a:rPr lang="en-US" altLang="zh-CN" sz="28700" dirty="0">
                <a:solidFill>
                  <a:prstClr val="white"/>
                </a:solidFill>
                <a:latin typeface="Impact" panose="020B0806030902050204" pitchFamily="34" charset="0"/>
              </a:rPr>
              <a:t>2</a:t>
            </a:r>
            <a:endParaRPr lang="zh-CN" altLang="en-US" sz="28700" dirty="0">
              <a:solidFill>
                <a:prstClr val="white"/>
              </a:solidFill>
              <a:latin typeface="Impact" panose="020B0806030902050204" pitchFamily="34" charset="0"/>
            </a:endParaRPr>
          </a:p>
        </p:txBody>
      </p:sp>
      <p:sp>
        <p:nvSpPr>
          <p:cNvPr id="37" name="矩形 36"/>
          <p:cNvSpPr/>
          <p:nvPr/>
        </p:nvSpPr>
        <p:spPr>
          <a:xfrm>
            <a:off x="6561977" y="4397784"/>
            <a:ext cx="5314275" cy="707886"/>
          </a:xfrm>
          <a:prstGeom prst="rect">
            <a:avLst/>
          </a:prstGeom>
        </p:spPr>
        <p:txBody>
          <a:bodyPr wrap="none">
            <a:spAutoFit/>
          </a:bodyPr>
          <a:lstStyle/>
          <a:p>
            <a:pPr lvl="0"/>
            <a:r>
              <a:rPr lang="zh-CN" altLang="en-US" sz="4000" b="1" dirty="0">
                <a:solidFill>
                  <a:prstClr val="white"/>
                </a:solidFill>
                <a:latin typeface="微软雅黑" panose="020B0503020204020204" pitchFamily="34" charset="-122"/>
                <a:ea typeface="微软雅黑" panose="020B0503020204020204" pitchFamily="34" charset="-122"/>
              </a:rPr>
              <a:t>单击添加标题单击此处</a:t>
            </a:r>
          </a:p>
        </p:txBody>
      </p:sp>
    </p:spTree>
    <p:custDataLst>
      <p:tags r:id="rId1"/>
    </p:custDataLst>
    <p:extLst>
      <p:ext uri="{BB962C8B-B14F-4D97-AF65-F5344CB8AC3E}">
        <p14:creationId xmlns:p14="http://schemas.microsoft.com/office/powerpoint/2010/main" val="672196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3000"/>
                            </p:stCondLst>
                            <p:childTnLst>
                              <p:par>
                                <p:cTn id="29" presetID="50" presetClass="entr" presetSubtype="0" decel="10000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strVal val="#ppt_w+.3"/>
                                          </p:val>
                                        </p:tav>
                                        <p:tav tm="100000">
                                          <p:val>
                                            <p:strVal val="#ppt_w"/>
                                          </p:val>
                                        </p:tav>
                                      </p:tavLst>
                                    </p:anim>
                                    <p:anim calcmode="lin" valueType="num">
                                      <p:cBhvr>
                                        <p:cTn id="32" dur="1000" fill="hold"/>
                                        <p:tgtEl>
                                          <p:spTgt spid="37"/>
                                        </p:tgtEl>
                                        <p:attrNameLst>
                                          <p:attrName>ppt_h</p:attrName>
                                        </p:attrNameLst>
                                      </p:cBhvr>
                                      <p:tavLst>
                                        <p:tav tm="0">
                                          <p:val>
                                            <p:strVal val="#ppt_h"/>
                                          </p:val>
                                        </p:tav>
                                        <p:tav tm="100000">
                                          <p:val>
                                            <p:strVal val="#ppt_h"/>
                                          </p:val>
                                        </p:tav>
                                      </p:tavLst>
                                    </p:anim>
                                    <p:animEffect transition="in" filter="fade">
                                      <p:cBhvr>
                                        <p:cTn id="3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98" y="979715"/>
            <a:ext cx="3091294" cy="5277394"/>
          </a:xfrm>
          <a:prstGeom prst="rect">
            <a:avLst/>
          </a:prstGeom>
        </p:spPr>
      </p:pic>
      <p:grpSp>
        <p:nvGrpSpPr>
          <p:cNvPr id="30" name="组合 29"/>
          <p:cNvGrpSpPr/>
          <p:nvPr/>
        </p:nvGrpSpPr>
        <p:grpSpPr>
          <a:xfrm>
            <a:off x="4370660" y="1935443"/>
            <a:ext cx="2716136" cy="861775"/>
            <a:chOff x="8603027" y="3470573"/>
            <a:chExt cx="2716136" cy="861775"/>
          </a:xfrm>
        </p:grpSpPr>
        <p:sp>
          <p:nvSpPr>
            <p:cNvPr id="31" name="文本框 30"/>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43" name="矩形 42"/>
            <p:cNvSpPr/>
            <p:nvPr/>
          </p:nvSpPr>
          <p:spPr>
            <a:xfrm>
              <a:off x="8603027" y="3809128"/>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grpSp>
        <p:nvGrpSpPr>
          <p:cNvPr id="44" name="组合 43"/>
          <p:cNvGrpSpPr/>
          <p:nvPr/>
        </p:nvGrpSpPr>
        <p:grpSpPr>
          <a:xfrm>
            <a:off x="4370660" y="3313501"/>
            <a:ext cx="2716136" cy="873144"/>
            <a:chOff x="8603027" y="3470573"/>
            <a:chExt cx="2716136" cy="873144"/>
          </a:xfrm>
        </p:grpSpPr>
        <p:sp>
          <p:nvSpPr>
            <p:cNvPr id="45" name="文本框 44"/>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46" name="矩形 45"/>
            <p:cNvSpPr/>
            <p:nvPr/>
          </p:nvSpPr>
          <p:spPr>
            <a:xfrm>
              <a:off x="8603027" y="3820497"/>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9842" y="1515291"/>
            <a:ext cx="3548012" cy="5342709"/>
          </a:xfrm>
          <a:prstGeom prst="rect">
            <a:avLst/>
          </a:prstGeom>
        </p:spPr>
      </p:pic>
      <p:grpSp>
        <p:nvGrpSpPr>
          <p:cNvPr id="47" name="组合 46"/>
          <p:cNvGrpSpPr/>
          <p:nvPr/>
        </p:nvGrpSpPr>
        <p:grpSpPr>
          <a:xfrm>
            <a:off x="4317599" y="4636941"/>
            <a:ext cx="2716136" cy="852613"/>
            <a:chOff x="8603027" y="3470573"/>
            <a:chExt cx="2716136" cy="852613"/>
          </a:xfrm>
        </p:grpSpPr>
        <p:sp>
          <p:nvSpPr>
            <p:cNvPr id="48" name="文本框 47"/>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49" name="矩形 48"/>
            <p:cNvSpPr/>
            <p:nvPr/>
          </p:nvSpPr>
          <p:spPr>
            <a:xfrm>
              <a:off x="8603027" y="3799966"/>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sp>
        <p:nvSpPr>
          <p:cNvPr id="7" name="矩形 6"/>
          <p:cNvSpPr/>
          <p:nvPr/>
        </p:nvSpPr>
        <p:spPr>
          <a:xfrm>
            <a:off x="7769842" y="1515291"/>
            <a:ext cx="3555655" cy="5342709"/>
          </a:xfrm>
          <a:prstGeom prst="rect">
            <a:avLst/>
          </a:prstGeom>
          <a:solidFill>
            <a:srgbClr val="0093D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020594" y="1926888"/>
            <a:ext cx="3254552" cy="1523494"/>
          </a:xfrm>
          <a:prstGeom prst="rect">
            <a:avLst/>
          </a:prstGeom>
        </p:spPr>
        <p:txBody>
          <a:bodyPr wrap="square">
            <a:spAutoFit/>
          </a:bodyPr>
          <a:lstStyle/>
          <a:p>
            <a:pPr lvl="0">
              <a:lnSpc>
                <a:spcPct val="150000"/>
              </a:lnSpc>
            </a:pPr>
            <a:r>
              <a:rPr lang="zh-CN" altLang="en-US" sz="2000" b="1" dirty="0">
                <a:solidFill>
                  <a:prstClr val="white"/>
                </a:solidFill>
                <a:latin typeface="微软雅黑" panose="020B0503020204020204" pitchFamily="34" charset="-122"/>
                <a:ea typeface="微软雅黑" panose="020B0503020204020204" pitchFamily="34" charset="-122"/>
              </a:rPr>
              <a:t>单击此处添加合适的标题</a:t>
            </a:r>
            <a:endParaRPr lang="en-US" altLang="zh-CN" sz="2000" b="1" dirty="0">
              <a:solidFill>
                <a:prstClr val="white"/>
              </a:solidFill>
              <a:latin typeface="微软雅黑" panose="020B0503020204020204" pitchFamily="34" charset="-122"/>
              <a:ea typeface="微软雅黑" panose="020B0503020204020204" pitchFamily="34" charset="-122"/>
            </a:endParaRPr>
          </a:p>
          <a:p>
            <a:pPr lvl="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a:t>
            </a:r>
          </a:p>
        </p:txBody>
      </p:sp>
      <p:grpSp>
        <p:nvGrpSpPr>
          <p:cNvPr id="12" name="组合 11"/>
          <p:cNvGrpSpPr/>
          <p:nvPr/>
        </p:nvGrpSpPr>
        <p:grpSpPr>
          <a:xfrm>
            <a:off x="8228790" y="3596046"/>
            <a:ext cx="2993295" cy="2845035"/>
            <a:chOff x="8281851" y="3713610"/>
            <a:chExt cx="2993295" cy="2845035"/>
          </a:xfrm>
        </p:grpSpPr>
        <p:sp>
          <p:nvSpPr>
            <p:cNvPr id="50" name="矩形 49"/>
            <p:cNvSpPr/>
            <p:nvPr/>
          </p:nvSpPr>
          <p:spPr>
            <a:xfrm>
              <a:off x="8705740" y="4236831"/>
              <a:ext cx="2569406" cy="1615827"/>
            </a:xfrm>
            <a:prstGeom prst="rect">
              <a:avLst/>
            </a:prstGeom>
          </p:spPr>
          <p:txBody>
            <a:bodyPr wrap="square">
              <a:spAutoFit/>
            </a:bodyPr>
            <a:lstStyle/>
            <a:p>
              <a:pPr lvl="0">
                <a:lnSpc>
                  <a:spcPct val="150000"/>
                </a:lnSpc>
              </a:pPr>
              <a:r>
                <a:rPr lang="en-US" altLang="zh-CN" sz="6600" b="1" dirty="0">
                  <a:solidFill>
                    <a:prstClr val="white"/>
                  </a:solidFill>
                  <a:latin typeface="微软雅黑" panose="020B0503020204020204" pitchFamily="34" charset="-122"/>
                  <a:ea typeface="微软雅黑" panose="020B0503020204020204" pitchFamily="34" charset="-122"/>
                </a:rPr>
                <a:t>99%</a:t>
              </a:r>
              <a:endParaRPr lang="zh-CN" altLang="en-US" sz="4800" dirty="0">
                <a:solidFill>
                  <a:prstClr val="white"/>
                </a:solidFill>
                <a:latin typeface="微软雅黑" panose="020B0503020204020204" pitchFamily="34" charset="-122"/>
                <a:ea typeface="微软雅黑" panose="020B0503020204020204" pitchFamily="34" charset="-122"/>
              </a:endParaRPr>
            </a:p>
          </p:txBody>
        </p:sp>
        <p:sp>
          <p:nvSpPr>
            <p:cNvPr id="11" name="空心弧 10"/>
            <p:cNvSpPr/>
            <p:nvPr/>
          </p:nvSpPr>
          <p:spPr>
            <a:xfrm>
              <a:off x="8281851" y="3713610"/>
              <a:ext cx="2845035" cy="2845035"/>
            </a:xfrm>
            <a:prstGeom prst="blockArc">
              <a:avLst>
                <a:gd name="adj1" fmla="val 10800000"/>
                <a:gd name="adj2" fmla="val 10085870"/>
                <a:gd name="adj3" fmla="val 17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ustDataLst>
      <p:tags r:id="rId1"/>
    </p:custDataLst>
    <p:extLst>
      <p:ext uri="{BB962C8B-B14F-4D97-AF65-F5344CB8AC3E}">
        <p14:creationId xmlns:p14="http://schemas.microsoft.com/office/powerpoint/2010/main" val="300712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4"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5000"/>
                                </p:stCondLst>
                                <p:childTnLst>
                                  <p:par>
                                    <p:cTn id="39" presetID="22" presetClass="entr" presetSubtype="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par>
                              <p:cTn id="42" fill="hold">
                                <p:stCondLst>
                                  <p:cond delay="5500"/>
                                </p:stCondLst>
                                <p:childTnLst>
                                  <p:par>
                                    <p:cTn id="43" presetID="53" presetClass="entr" presetSubtype="16"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6000"/>
                                </p:stCondLst>
                                <p:childTnLst>
                                  <p:par>
                                    <p:cTn id="49" presetID="2" presetClass="entr" presetSubtype="4" fill="hold" nodeType="afterEffect" p14:presetBounceEnd="56000">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14:bounceEnd="56000">
                                          <p:cBhvr additive="base">
                                            <p:cTn id="51" dur="75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5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4"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5000"/>
                                </p:stCondLst>
                                <p:childTnLst>
                                  <p:par>
                                    <p:cTn id="39" presetID="22" presetClass="entr" presetSubtype="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par>
                              <p:cTn id="42" fill="hold">
                                <p:stCondLst>
                                  <p:cond delay="5500"/>
                                </p:stCondLst>
                                <p:childTnLst>
                                  <p:par>
                                    <p:cTn id="43" presetID="53" presetClass="entr" presetSubtype="16"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6000"/>
                                </p:stCondLst>
                                <p:childTnLst>
                                  <p:par>
                                    <p:cTn id="49" presetID="2" presetClass="entr" presetSubtype="4"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750" fill="hold"/>
                                            <p:tgtEl>
                                              <p:spTgt spid="12"/>
                                            </p:tgtEl>
                                            <p:attrNameLst>
                                              <p:attrName>ppt_x</p:attrName>
                                            </p:attrNameLst>
                                          </p:cBhvr>
                                          <p:tavLst>
                                            <p:tav tm="0">
                                              <p:val>
                                                <p:strVal val="#ppt_x"/>
                                              </p:val>
                                            </p:tav>
                                            <p:tav tm="100000">
                                              <p:val>
                                                <p:strVal val="#ppt_x"/>
                                              </p:val>
                                            </p:tav>
                                          </p:tavLst>
                                        </p:anim>
                                        <p:anim calcmode="lin" valueType="num">
                                          <p:cBhvr additive="base">
                                            <p:cTn id="5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35" name="组合 34"/>
          <p:cNvGrpSpPr/>
          <p:nvPr/>
        </p:nvGrpSpPr>
        <p:grpSpPr>
          <a:xfrm>
            <a:off x="622141" y="2024743"/>
            <a:ext cx="4546321" cy="857061"/>
            <a:chOff x="8603026" y="3470573"/>
            <a:chExt cx="4546321" cy="857061"/>
          </a:xfrm>
        </p:grpSpPr>
        <p:sp>
          <p:nvSpPr>
            <p:cNvPr id="36" name="文本框 35"/>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单击合适的标题</a:t>
              </a:r>
            </a:p>
          </p:txBody>
        </p:sp>
        <p:sp>
          <p:nvSpPr>
            <p:cNvPr id="37" name="矩形 36"/>
            <p:cNvSpPr/>
            <p:nvPr/>
          </p:nvSpPr>
          <p:spPr>
            <a:xfrm>
              <a:off x="8603026" y="3804414"/>
              <a:ext cx="4546321"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单击此处单击此处添加合适的标题单击此处添加合适的单击此处单击此处添加合适的标题</a:t>
              </a:r>
            </a:p>
          </p:txBody>
        </p:sp>
      </p:grpSp>
      <p:grpSp>
        <p:nvGrpSpPr>
          <p:cNvPr id="38" name="组合 37"/>
          <p:cNvGrpSpPr/>
          <p:nvPr/>
        </p:nvGrpSpPr>
        <p:grpSpPr>
          <a:xfrm>
            <a:off x="622141" y="2969506"/>
            <a:ext cx="4546321" cy="857061"/>
            <a:chOff x="8603026" y="3470573"/>
            <a:chExt cx="4546321" cy="857061"/>
          </a:xfrm>
        </p:grpSpPr>
        <p:sp>
          <p:nvSpPr>
            <p:cNvPr id="39" name="文本框 38"/>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单击合适的标题</a:t>
              </a:r>
            </a:p>
          </p:txBody>
        </p:sp>
        <p:sp>
          <p:nvSpPr>
            <p:cNvPr id="40" name="矩形 39"/>
            <p:cNvSpPr/>
            <p:nvPr/>
          </p:nvSpPr>
          <p:spPr>
            <a:xfrm>
              <a:off x="8603026" y="3804414"/>
              <a:ext cx="4546321"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单击此处单击此处添加合适的标题单击此处添加合适的单击此处单击此处添加合适的标题</a:t>
              </a:r>
            </a:p>
          </p:txBody>
        </p:sp>
      </p:grpSp>
      <p:grpSp>
        <p:nvGrpSpPr>
          <p:cNvPr id="41" name="组合 40"/>
          <p:cNvGrpSpPr/>
          <p:nvPr/>
        </p:nvGrpSpPr>
        <p:grpSpPr>
          <a:xfrm>
            <a:off x="622141" y="3914269"/>
            <a:ext cx="4546321" cy="857061"/>
            <a:chOff x="8603026" y="3470573"/>
            <a:chExt cx="4546321" cy="857061"/>
          </a:xfrm>
        </p:grpSpPr>
        <p:sp>
          <p:nvSpPr>
            <p:cNvPr id="42" name="文本框 41"/>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单击合适的标题</a:t>
              </a:r>
            </a:p>
          </p:txBody>
        </p:sp>
        <p:sp>
          <p:nvSpPr>
            <p:cNvPr id="51" name="矩形 50"/>
            <p:cNvSpPr/>
            <p:nvPr/>
          </p:nvSpPr>
          <p:spPr>
            <a:xfrm>
              <a:off x="8603026" y="3804414"/>
              <a:ext cx="4546321"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单击此处单击此处添加合适的标题单击此处添加合适的单击此处单击此处添加合适的标题</a:t>
              </a:r>
            </a:p>
          </p:txBody>
        </p:sp>
      </p:grpSp>
      <p:grpSp>
        <p:nvGrpSpPr>
          <p:cNvPr id="52" name="组合 51"/>
          <p:cNvGrpSpPr/>
          <p:nvPr/>
        </p:nvGrpSpPr>
        <p:grpSpPr>
          <a:xfrm>
            <a:off x="622141" y="4859032"/>
            <a:ext cx="4546321" cy="857061"/>
            <a:chOff x="8603026" y="3470573"/>
            <a:chExt cx="4546321" cy="857061"/>
          </a:xfrm>
        </p:grpSpPr>
        <p:sp>
          <p:nvSpPr>
            <p:cNvPr id="53" name="文本框 52"/>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单击合适的标题</a:t>
              </a:r>
            </a:p>
          </p:txBody>
        </p:sp>
        <p:sp>
          <p:nvSpPr>
            <p:cNvPr id="54" name="矩形 53"/>
            <p:cNvSpPr/>
            <p:nvPr/>
          </p:nvSpPr>
          <p:spPr>
            <a:xfrm>
              <a:off x="8603026" y="3804414"/>
              <a:ext cx="4546321"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单击此处单击此处添加合适的标题单击此处添加合适的单击此处单击此处添加合适的标题</a:t>
              </a:r>
            </a:p>
          </p:txBody>
        </p:sp>
      </p:grpSp>
      <p:pic>
        <p:nvPicPr>
          <p:cNvPr id="5" name="图片 4"/>
          <p:cNvPicPr>
            <a:picLocks noChangeAspect="1"/>
          </p:cNvPicPr>
          <p:nvPr/>
        </p:nvPicPr>
        <p:blipFill>
          <a:blip r:embed="rId4"/>
          <a:stretch>
            <a:fillRect/>
          </a:stretch>
        </p:blipFill>
        <p:spPr>
          <a:xfrm>
            <a:off x="5505293" y="1711234"/>
            <a:ext cx="6686707" cy="4270057"/>
          </a:xfrm>
          <a:prstGeom prst="rect">
            <a:avLst/>
          </a:prstGeom>
        </p:spPr>
      </p:pic>
      <p:grpSp>
        <p:nvGrpSpPr>
          <p:cNvPr id="10" name="组合 9"/>
          <p:cNvGrpSpPr/>
          <p:nvPr/>
        </p:nvGrpSpPr>
        <p:grpSpPr>
          <a:xfrm>
            <a:off x="9832023" y="2079874"/>
            <a:ext cx="216000" cy="216000"/>
            <a:chOff x="9810206" y="1907177"/>
            <a:chExt cx="1293223" cy="1293223"/>
          </a:xfrm>
        </p:grpSpPr>
        <p:sp>
          <p:nvSpPr>
            <p:cNvPr id="9" name="椭圆 8"/>
            <p:cNvSpPr/>
            <p:nvPr/>
          </p:nvSpPr>
          <p:spPr>
            <a:xfrm>
              <a:off x="9810206" y="1907177"/>
              <a:ext cx="1293223" cy="1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9960428" y="2057399"/>
              <a:ext cx="992777" cy="99277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8254588" y="2819470"/>
            <a:ext cx="216000" cy="216000"/>
            <a:chOff x="9810206" y="1907177"/>
            <a:chExt cx="1293223" cy="1293223"/>
          </a:xfrm>
        </p:grpSpPr>
        <p:sp>
          <p:nvSpPr>
            <p:cNvPr id="25" name="椭圆 24"/>
            <p:cNvSpPr/>
            <p:nvPr/>
          </p:nvSpPr>
          <p:spPr>
            <a:xfrm>
              <a:off x="9810206" y="1907177"/>
              <a:ext cx="1293223" cy="1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9960428" y="2057399"/>
              <a:ext cx="992777" cy="99277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452286" y="3610567"/>
            <a:ext cx="216000" cy="216000"/>
            <a:chOff x="9810206" y="1907177"/>
            <a:chExt cx="1293223" cy="1293223"/>
          </a:xfrm>
        </p:grpSpPr>
        <p:sp>
          <p:nvSpPr>
            <p:cNvPr id="33" name="椭圆 32"/>
            <p:cNvSpPr/>
            <p:nvPr/>
          </p:nvSpPr>
          <p:spPr>
            <a:xfrm>
              <a:off x="9810206" y="1907177"/>
              <a:ext cx="1293223" cy="1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9960428" y="2057399"/>
              <a:ext cx="992777" cy="99277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6763001" y="3486302"/>
            <a:ext cx="216000" cy="216000"/>
            <a:chOff x="9810206" y="1907177"/>
            <a:chExt cx="1293223" cy="1293223"/>
          </a:xfrm>
        </p:grpSpPr>
        <p:sp>
          <p:nvSpPr>
            <p:cNvPr id="56" name="椭圆 55"/>
            <p:cNvSpPr/>
            <p:nvPr/>
          </p:nvSpPr>
          <p:spPr>
            <a:xfrm>
              <a:off x="9810206" y="1907177"/>
              <a:ext cx="1293223" cy="1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9960428" y="2057399"/>
              <a:ext cx="992777" cy="99277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4297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childTnLst>
                          </p:cTn>
                        </p:par>
                        <p:par>
                          <p:cTn id="35" fill="hold">
                            <p:stCondLst>
                              <p:cond delay="1500"/>
                            </p:stCondLst>
                            <p:childTnLst>
                              <p:par>
                                <p:cTn id="36" presetID="42"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42" presetClass="entr" presetSubtype="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anim calcmode="lin" valueType="num">
                                      <p:cBhvr>
                                        <p:cTn id="51" dur="1000" fill="hold"/>
                                        <p:tgtEl>
                                          <p:spTgt spid="41"/>
                                        </p:tgtEl>
                                        <p:attrNameLst>
                                          <p:attrName>ppt_x</p:attrName>
                                        </p:attrNameLst>
                                      </p:cBhvr>
                                      <p:tavLst>
                                        <p:tav tm="0">
                                          <p:val>
                                            <p:strVal val="#ppt_x"/>
                                          </p:val>
                                        </p:tav>
                                        <p:tav tm="100000">
                                          <p:val>
                                            <p:strVal val="#ppt_x"/>
                                          </p:val>
                                        </p:tav>
                                      </p:tavLst>
                                    </p:anim>
                                    <p:anim calcmode="lin" valueType="num">
                                      <p:cBhvr>
                                        <p:cTn id="52" dur="1000" fill="hold"/>
                                        <p:tgtEl>
                                          <p:spTgt spid="41"/>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320869"/>
            <a:ext cx="12192000" cy="2537131"/>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28" name="组合 27"/>
          <p:cNvGrpSpPr/>
          <p:nvPr/>
        </p:nvGrpSpPr>
        <p:grpSpPr>
          <a:xfrm>
            <a:off x="3395548" y="2839697"/>
            <a:ext cx="3912915" cy="2087521"/>
            <a:chOff x="1139067" y="2148013"/>
            <a:chExt cx="4229863" cy="2256612"/>
          </a:xfrm>
        </p:grpSpPr>
        <p:grpSp>
          <p:nvGrpSpPr>
            <p:cNvPr id="29" name="组合 78"/>
            <p:cNvGrpSpPr/>
            <p:nvPr/>
          </p:nvGrpSpPr>
          <p:grpSpPr>
            <a:xfrm>
              <a:off x="1546646" y="2148013"/>
              <a:ext cx="2741997" cy="2256612"/>
              <a:chOff x="-1217269" y="266895"/>
              <a:chExt cx="3569569" cy="2937688"/>
            </a:xfrm>
          </p:grpSpPr>
          <p:grpSp>
            <p:nvGrpSpPr>
              <p:cNvPr id="64" name="组合 71"/>
              <p:cNvGrpSpPr/>
              <p:nvPr/>
            </p:nvGrpSpPr>
            <p:grpSpPr>
              <a:xfrm>
                <a:off x="-1217269" y="266898"/>
                <a:ext cx="3569569" cy="2937685"/>
                <a:chOff x="1348610" y="-2290712"/>
                <a:chExt cx="3569569" cy="2937685"/>
              </a:xfrm>
            </p:grpSpPr>
            <p:grpSp>
              <p:nvGrpSpPr>
                <p:cNvPr id="67" name="组合 70"/>
                <p:cNvGrpSpPr/>
                <p:nvPr/>
              </p:nvGrpSpPr>
              <p:grpSpPr>
                <a:xfrm>
                  <a:off x="1348610" y="-2290712"/>
                  <a:ext cx="3569569" cy="2937685"/>
                  <a:chOff x="-21492" y="-2290712"/>
                  <a:chExt cx="3569569" cy="2937685"/>
                </a:xfrm>
              </p:grpSpPr>
              <p:grpSp>
                <p:nvGrpSpPr>
                  <p:cNvPr id="71" name="组合 69"/>
                  <p:cNvGrpSpPr/>
                  <p:nvPr/>
                </p:nvGrpSpPr>
                <p:grpSpPr>
                  <a:xfrm>
                    <a:off x="-21492" y="-2290712"/>
                    <a:ext cx="3569569" cy="2556808"/>
                    <a:chOff x="-763280" y="-778128"/>
                    <a:chExt cx="1918011" cy="1373831"/>
                  </a:xfrm>
                </p:grpSpPr>
                <p:sp>
                  <p:nvSpPr>
                    <p:cNvPr id="74" name="圆角矩形 4"/>
                    <p:cNvSpPr/>
                    <p:nvPr/>
                  </p:nvSpPr>
                  <p:spPr>
                    <a:xfrm>
                      <a:off x="-763280" y="-778128"/>
                      <a:ext cx="1918011" cy="1373831"/>
                    </a:xfrm>
                    <a:prstGeom prst="roundRect">
                      <a:avLst>
                        <a:gd name="adj" fmla="val 2948"/>
                      </a:avLst>
                    </a:prstGeom>
                    <a:solidFill>
                      <a:srgbClr val="3A3F4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5" name="任意多边形 7"/>
                    <p:cNvSpPr/>
                    <p:nvPr/>
                  </p:nvSpPr>
                  <p:spPr>
                    <a:xfrm>
                      <a:off x="-763280" y="421744"/>
                      <a:ext cx="1918011" cy="173959"/>
                    </a:xfrm>
                    <a:custGeom>
                      <a:avLst/>
                      <a:gdLst>
                        <a:gd name="connsiteX0" fmla="*/ 0 w 1918011"/>
                        <a:gd name="connsiteY0" fmla="*/ 0 h 173959"/>
                        <a:gd name="connsiteX1" fmla="*/ 1918011 w 1918011"/>
                        <a:gd name="connsiteY1" fmla="*/ 0 h 173959"/>
                        <a:gd name="connsiteX2" fmla="*/ 1918011 w 1918011"/>
                        <a:gd name="connsiteY2" fmla="*/ 133458 h 173959"/>
                        <a:gd name="connsiteX3" fmla="*/ 1877510 w 1918011"/>
                        <a:gd name="connsiteY3" fmla="*/ 173959 h 173959"/>
                        <a:gd name="connsiteX4" fmla="*/ 40501 w 1918011"/>
                        <a:gd name="connsiteY4" fmla="*/ 173959 h 173959"/>
                        <a:gd name="connsiteX5" fmla="*/ 0 w 1918011"/>
                        <a:gd name="connsiteY5" fmla="*/ 133458 h 17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8011" h="173959">
                          <a:moveTo>
                            <a:pt x="0" y="0"/>
                          </a:moveTo>
                          <a:lnTo>
                            <a:pt x="1918011" y="0"/>
                          </a:lnTo>
                          <a:lnTo>
                            <a:pt x="1918011" y="133458"/>
                          </a:lnTo>
                          <a:cubicBezTo>
                            <a:pt x="1918011" y="155826"/>
                            <a:pt x="1899878" y="173959"/>
                            <a:pt x="1877510" y="173959"/>
                          </a:cubicBezTo>
                          <a:lnTo>
                            <a:pt x="40501" y="173959"/>
                          </a:lnTo>
                          <a:cubicBezTo>
                            <a:pt x="18133" y="173959"/>
                            <a:pt x="0" y="155826"/>
                            <a:pt x="0" y="133458"/>
                          </a:cubicBezTo>
                          <a:close/>
                        </a:path>
                      </a:pathLst>
                    </a:custGeom>
                    <a:solidFill>
                      <a:srgbClr val="E6E8E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72" name="任意多边形 68"/>
                  <p:cNvSpPr/>
                  <p:nvPr/>
                </p:nvSpPr>
                <p:spPr>
                  <a:xfrm>
                    <a:off x="1155113" y="266095"/>
                    <a:ext cx="1216358" cy="380878"/>
                  </a:xfrm>
                  <a:custGeom>
                    <a:avLst/>
                    <a:gdLst>
                      <a:gd name="connsiteX0" fmla="*/ 203153 w 1216358"/>
                      <a:gd name="connsiteY0" fmla="*/ 0 h 380878"/>
                      <a:gd name="connsiteX1" fmla="*/ 1019707 w 1216358"/>
                      <a:gd name="connsiteY1" fmla="*/ 0 h 380878"/>
                      <a:gd name="connsiteX2" fmla="*/ 1023583 w 1216358"/>
                      <a:gd name="connsiteY2" fmla="*/ 112253 h 380878"/>
                      <a:gd name="connsiteX3" fmla="*/ 1060952 w 1216358"/>
                      <a:gd name="connsiteY3" fmla="*/ 327385 h 380878"/>
                      <a:gd name="connsiteX4" fmla="*/ 1063272 w 1216358"/>
                      <a:gd name="connsiteY4" fmla="*/ 334327 h 380878"/>
                      <a:gd name="connsiteX5" fmla="*/ 1168564 w 1216358"/>
                      <a:gd name="connsiteY5" fmla="*/ 345571 h 380878"/>
                      <a:gd name="connsiteX6" fmla="*/ 1216358 w 1216358"/>
                      <a:gd name="connsiteY6" fmla="*/ 362614 h 380878"/>
                      <a:gd name="connsiteX7" fmla="*/ 1168564 w 1216358"/>
                      <a:gd name="connsiteY7" fmla="*/ 379657 h 380878"/>
                      <a:gd name="connsiteX8" fmla="*/ 1157133 w 1216358"/>
                      <a:gd name="connsiteY8" fmla="*/ 380878 h 380878"/>
                      <a:gd name="connsiteX9" fmla="*/ 59225 w 1216358"/>
                      <a:gd name="connsiteY9" fmla="*/ 380878 h 380878"/>
                      <a:gd name="connsiteX10" fmla="*/ 47794 w 1216358"/>
                      <a:gd name="connsiteY10" fmla="*/ 379657 h 380878"/>
                      <a:gd name="connsiteX11" fmla="*/ 0 w 1216358"/>
                      <a:gd name="connsiteY11" fmla="*/ 362614 h 380878"/>
                      <a:gd name="connsiteX12" fmla="*/ 47794 w 1216358"/>
                      <a:gd name="connsiteY12" fmla="*/ 345571 h 380878"/>
                      <a:gd name="connsiteX13" fmla="*/ 159828 w 1216358"/>
                      <a:gd name="connsiteY13" fmla="*/ 333607 h 380878"/>
                      <a:gd name="connsiteX14" fmla="*/ 161908 w 1216358"/>
                      <a:gd name="connsiteY14" fmla="*/ 327384 h 380878"/>
                      <a:gd name="connsiteX15" fmla="*/ 199278 w 1216358"/>
                      <a:gd name="connsiteY15" fmla="*/ 112252 h 38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6358" h="380878">
                        <a:moveTo>
                          <a:pt x="203153" y="0"/>
                        </a:moveTo>
                        <a:lnTo>
                          <a:pt x="1019707" y="0"/>
                        </a:lnTo>
                        <a:lnTo>
                          <a:pt x="1023583" y="112253"/>
                        </a:lnTo>
                        <a:cubicBezTo>
                          <a:pt x="1029774" y="189132"/>
                          <a:pt x="1042763" y="261802"/>
                          <a:pt x="1060952" y="327385"/>
                        </a:cubicBezTo>
                        <a:lnTo>
                          <a:pt x="1063272" y="334327"/>
                        </a:lnTo>
                        <a:lnTo>
                          <a:pt x="1168564" y="345571"/>
                        </a:lnTo>
                        <a:cubicBezTo>
                          <a:pt x="1199340" y="350809"/>
                          <a:pt x="1216358" y="356569"/>
                          <a:pt x="1216358" y="362614"/>
                        </a:cubicBezTo>
                        <a:cubicBezTo>
                          <a:pt x="1216358" y="368660"/>
                          <a:pt x="1199340" y="374419"/>
                          <a:pt x="1168564" y="379657"/>
                        </a:cubicBezTo>
                        <a:lnTo>
                          <a:pt x="1157133" y="380878"/>
                        </a:lnTo>
                        <a:lnTo>
                          <a:pt x="59225" y="380878"/>
                        </a:lnTo>
                        <a:lnTo>
                          <a:pt x="47794" y="379657"/>
                        </a:lnTo>
                        <a:cubicBezTo>
                          <a:pt x="17018" y="374419"/>
                          <a:pt x="0" y="368660"/>
                          <a:pt x="0" y="362614"/>
                        </a:cubicBezTo>
                        <a:cubicBezTo>
                          <a:pt x="0" y="356569"/>
                          <a:pt x="17018" y="350809"/>
                          <a:pt x="47794" y="345571"/>
                        </a:cubicBezTo>
                        <a:lnTo>
                          <a:pt x="159828" y="333607"/>
                        </a:lnTo>
                        <a:lnTo>
                          <a:pt x="161908" y="327384"/>
                        </a:lnTo>
                        <a:cubicBezTo>
                          <a:pt x="180097" y="261801"/>
                          <a:pt x="193086" y="189131"/>
                          <a:pt x="199278" y="112252"/>
                        </a:cubicBezTo>
                        <a:close/>
                      </a:path>
                    </a:pathLst>
                  </a:custGeom>
                  <a:solidFill>
                    <a:srgbClr val="E6E8E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3" name="任意多边形 67"/>
                  <p:cNvSpPr/>
                  <p:nvPr/>
                </p:nvSpPr>
                <p:spPr>
                  <a:xfrm>
                    <a:off x="1352991" y="266095"/>
                    <a:ext cx="820602" cy="58625"/>
                  </a:xfrm>
                  <a:custGeom>
                    <a:avLst/>
                    <a:gdLst>
                      <a:gd name="connsiteX0" fmla="*/ 2024 w 820602"/>
                      <a:gd name="connsiteY0" fmla="*/ 0 h 58625"/>
                      <a:gd name="connsiteX1" fmla="*/ 818578 w 820602"/>
                      <a:gd name="connsiteY1" fmla="*/ 0 h 58625"/>
                      <a:gd name="connsiteX2" fmla="*/ 820602 w 820602"/>
                      <a:gd name="connsiteY2" fmla="*/ 58625 h 58625"/>
                      <a:gd name="connsiteX3" fmla="*/ 0 w 820602"/>
                      <a:gd name="connsiteY3" fmla="*/ 58625 h 58625"/>
                    </a:gdLst>
                    <a:ahLst/>
                    <a:cxnLst>
                      <a:cxn ang="0">
                        <a:pos x="connsiteX0" y="connsiteY0"/>
                      </a:cxn>
                      <a:cxn ang="0">
                        <a:pos x="connsiteX1" y="connsiteY1"/>
                      </a:cxn>
                      <a:cxn ang="0">
                        <a:pos x="connsiteX2" y="connsiteY2"/>
                      </a:cxn>
                      <a:cxn ang="0">
                        <a:pos x="connsiteX3" y="connsiteY3"/>
                      </a:cxn>
                    </a:cxnLst>
                    <a:rect l="l" t="t" r="r" b="b"/>
                    <a:pathLst>
                      <a:path w="820602" h="58625">
                        <a:moveTo>
                          <a:pt x="2024" y="0"/>
                        </a:moveTo>
                        <a:lnTo>
                          <a:pt x="818578" y="0"/>
                        </a:lnTo>
                        <a:lnTo>
                          <a:pt x="820602" y="58625"/>
                        </a:lnTo>
                        <a:lnTo>
                          <a:pt x="0" y="58625"/>
                        </a:lnTo>
                        <a:close/>
                      </a:path>
                    </a:pathLst>
                  </a:custGeom>
                  <a:solidFill>
                    <a:srgbClr val="D7D9E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grpSp>
              <p:nvGrpSpPr>
                <p:cNvPr id="68" name="组合 49"/>
                <p:cNvGrpSpPr/>
                <p:nvPr/>
              </p:nvGrpSpPr>
              <p:grpSpPr>
                <a:xfrm>
                  <a:off x="3055446" y="0"/>
                  <a:ext cx="155896" cy="183640"/>
                  <a:chOff x="5238751" y="592138"/>
                  <a:chExt cx="3068638" cy="3614737"/>
                </a:xfrm>
                <a:solidFill>
                  <a:sysClr val="windowText" lastClr="000000">
                    <a:lumMod val="75000"/>
                    <a:lumOff val="25000"/>
                  </a:sysClr>
                </a:solidFill>
              </p:grpSpPr>
              <p:sp>
                <p:nvSpPr>
                  <p:cNvPr id="69" name="Freeform 5"/>
                  <p:cNvSpPr>
                    <a:spLocks/>
                  </p:cNvSpPr>
                  <p:nvPr/>
                </p:nvSpPr>
                <p:spPr bwMode="auto">
                  <a:xfrm>
                    <a:off x="5238751" y="1416050"/>
                    <a:ext cx="3068638" cy="2790825"/>
                  </a:xfrm>
                  <a:custGeom>
                    <a:avLst/>
                    <a:gdLst>
                      <a:gd name="T0" fmla="*/ 787 w 815"/>
                      <a:gd name="T1" fmla="*/ 104 h 742"/>
                      <a:gd name="T2" fmla="*/ 815 w 815"/>
                      <a:gd name="T3" fmla="*/ 480 h 742"/>
                      <a:gd name="T4" fmla="*/ 792 w 815"/>
                      <a:gd name="T5" fmla="*/ 528 h 742"/>
                      <a:gd name="T6" fmla="*/ 675 w 815"/>
                      <a:gd name="T7" fmla="*/ 690 h 742"/>
                      <a:gd name="T8" fmla="*/ 572 w 815"/>
                      <a:gd name="T9" fmla="*/ 727 h 742"/>
                      <a:gd name="T10" fmla="*/ 524 w 815"/>
                      <a:gd name="T11" fmla="*/ 712 h 742"/>
                      <a:gd name="T12" fmla="*/ 337 w 815"/>
                      <a:gd name="T13" fmla="*/ 710 h 742"/>
                      <a:gd name="T14" fmla="*/ 169 w 815"/>
                      <a:gd name="T15" fmla="*/ 680 h 742"/>
                      <a:gd name="T16" fmla="*/ 23 w 815"/>
                      <a:gd name="T17" fmla="*/ 409 h 742"/>
                      <a:gd name="T18" fmla="*/ 27 w 815"/>
                      <a:gd name="T19" fmla="*/ 181 h 742"/>
                      <a:gd name="T20" fmla="*/ 228 w 815"/>
                      <a:gd name="T21" fmla="*/ 11 h 742"/>
                      <a:gd name="T22" fmla="*/ 333 w 815"/>
                      <a:gd name="T23" fmla="*/ 26 h 742"/>
                      <a:gd name="T24" fmla="*/ 382 w 815"/>
                      <a:gd name="T25" fmla="*/ 43 h 742"/>
                      <a:gd name="T26" fmla="*/ 484 w 815"/>
                      <a:gd name="T27" fmla="*/ 39 h 742"/>
                      <a:gd name="T28" fmla="*/ 579 w 815"/>
                      <a:gd name="T29" fmla="*/ 12 h 742"/>
                      <a:gd name="T30" fmla="*/ 787 w 815"/>
                      <a:gd name="T31" fmla="*/ 10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5" h="742">
                        <a:moveTo>
                          <a:pt x="787" y="104"/>
                        </a:moveTo>
                        <a:cubicBezTo>
                          <a:pt x="632" y="191"/>
                          <a:pt x="654" y="415"/>
                          <a:pt x="815" y="480"/>
                        </a:cubicBezTo>
                        <a:cubicBezTo>
                          <a:pt x="807" y="496"/>
                          <a:pt x="800" y="512"/>
                          <a:pt x="792" y="528"/>
                        </a:cubicBezTo>
                        <a:cubicBezTo>
                          <a:pt x="760" y="587"/>
                          <a:pt x="725" y="644"/>
                          <a:pt x="675" y="690"/>
                        </a:cubicBezTo>
                        <a:cubicBezTo>
                          <a:pt x="646" y="717"/>
                          <a:pt x="613" y="734"/>
                          <a:pt x="572" y="727"/>
                        </a:cubicBezTo>
                        <a:cubicBezTo>
                          <a:pt x="555" y="724"/>
                          <a:pt x="539" y="719"/>
                          <a:pt x="524" y="712"/>
                        </a:cubicBezTo>
                        <a:cubicBezTo>
                          <a:pt x="461" y="682"/>
                          <a:pt x="400" y="682"/>
                          <a:pt x="337" y="710"/>
                        </a:cubicBezTo>
                        <a:cubicBezTo>
                          <a:pt x="269" y="742"/>
                          <a:pt x="221" y="735"/>
                          <a:pt x="169" y="680"/>
                        </a:cubicBezTo>
                        <a:cubicBezTo>
                          <a:pt x="95" y="604"/>
                          <a:pt x="47" y="512"/>
                          <a:pt x="23" y="409"/>
                        </a:cubicBezTo>
                        <a:cubicBezTo>
                          <a:pt x="5" y="333"/>
                          <a:pt x="0" y="256"/>
                          <a:pt x="27" y="181"/>
                        </a:cubicBezTo>
                        <a:cubicBezTo>
                          <a:pt x="61" y="88"/>
                          <a:pt x="127" y="28"/>
                          <a:pt x="228" y="11"/>
                        </a:cubicBezTo>
                        <a:cubicBezTo>
                          <a:pt x="264" y="5"/>
                          <a:pt x="299" y="14"/>
                          <a:pt x="333" y="26"/>
                        </a:cubicBezTo>
                        <a:cubicBezTo>
                          <a:pt x="349" y="32"/>
                          <a:pt x="365" y="38"/>
                          <a:pt x="382" y="43"/>
                        </a:cubicBezTo>
                        <a:cubicBezTo>
                          <a:pt x="416" y="54"/>
                          <a:pt x="450" y="51"/>
                          <a:pt x="484" y="39"/>
                        </a:cubicBezTo>
                        <a:cubicBezTo>
                          <a:pt x="515" y="28"/>
                          <a:pt x="547" y="17"/>
                          <a:pt x="579" y="12"/>
                        </a:cubicBezTo>
                        <a:cubicBezTo>
                          <a:pt x="666" y="0"/>
                          <a:pt x="731" y="40"/>
                          <a:pt x="78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6"/>
                  <p:cNvSpPr>
                    <a:spLocks/>
                  </p:cNvSpPr>
                  <p:nvPr/>
                </p:nvSpPr>
                <p:spPr bwMode="auto">
                  <a:xfrm>
                    <a:off x="6650038" y="592138"/>
                    <a:ext cx="869950" cy="903287"/>
                  </a:xfrm>
                  <a:custGeom>
                    <a:avLst/>
                    <a:gdLst>
                      <a:gd name="T0" fmla="*/ 213 w 231"/>
                      <a:gd name="T1" fmla="*/ 11 h 240"/>
                      <a:gd name="T2" fmla="*/ 25 w 231"/>
                      <a:gd name="T3" fmla="*/ 233 h 240"/>
                      <a:gd name="T4" fmla="*/ 213 w 231"/>
                      <a:gd name="T5" fmla="*/ 11 h 240"/>
                    </a:gdLst>
                    <a:ahLst/>
                    <a:cxnLst>
                      <a:cxn ang="0">
                        <a:pos x="T0" y="T1"/>
                      </a:cxn>
                      <a:cxn ang="0">
                        <a:pos x="T2" y="T3"/>
                      </a:cxn>
                      <a:cxn ang="0">
                        <a:pos x="T4" y="T5"/>
                      </a:cxn>
                    </a:cxnLst>
                    <a:rect l="0" t="0" r="r" b="b"/>
                    <a:pathLst>
                      <a:path w="231" h="240">
                        <a:moveTo>
                          <a:pt x="213" y="11"/>
                        </a:moveTo>
                        <a:cubicBezTo>
                          <a:pt x="231" y="108"/>
                          <a:pt x="138" y="240"/>
                          <a:pt x="25" y="233"/>
                        </a:cubicBezTo>
                        <a:cubicBezTo>
                          <a:pt x="0" y="140"/>
                          <a:pt x="118" y="0"/>
                          <a:pt x="21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
            <p:nvSpPr>
              <p:cNvPr id="65" name="矩形 72"/>
              <p:cNvSpPr/>
              <p:nvPr/>
            </p:nvSpPr>
            <p:spPr>
              <a:xfrm>
                <a:off x="-1075915" y="399011"/>
                <a:ext cx="3274359" cy="1956547"/>
              </a:xfrm>
              <a:prstGeom prst="rect">
                <a:avLst/>
              </a:prstGeom>
              <a:solidFill>
                <a:srgbClr val="485262"/>
              </a:solidFill>
              <a:ln w="12700" cap="flat" cmpd="sng" algn="ctr">
                <a:solidFill>
                  <a:srgbClr val="48526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6" name="任意多边形 77"/>
              <p:cNvSpPr/>
              <p:nvPr/>
            </p:nvSpPr>
            <p:spPr>
              <a:xfrm>
                <a:off x="419047" y="266895"/>
                <a:ext cx="1930060" cy="2556808"/>
              </a:xfrm>
              <a:custGeom>
                <a:avLst/>
                <a:gdLst>
                  <a:gd name="connsiteX0" fmla="*/ 0 w 1930060"/>
                  <a:gd name="connsiteY0" fmla="*/ 0 h 2556808"/>
                  <a:gd name="connsiteX1" fmla="*/ 1854685 w 1930060"/>
                  <a:gd name="connsiteY1" fmla="*/ 0 h 2556808"/>
                  <a:gd name="connsiteX2" fmla="*/ 1930060 w 1930060"/>
                  <a:gd name="connsiteY2" fmla="*/ 75375 h 2556808"/>
                  <a:gd name="connsiteX3" fmla="*/ 1930060 w 1930060"/>
                  <a:gd name="connsiteY3" fmla="*/ 2481433 h 2556808"/>
                  <a:gd name="connsiteX4" fmla="*/ 1854685 w 1930060"/>
                  <a:gd name="connsiteY4" fmla="*/ 2556808 h 2556808"/>
                  <a:gd name="connsiteX5" fmla="*/ 934013 w 1930060"/>
                  <a:gd name="connsiteY5" fmla="*/ 2556808 h 25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060" h="2556808">
                    <a:moveTo>
                      <a:pt x="0" y="0"/>
                    </a:moveTo>
                    <a:lnTo>
                      <a:pt x="1854685" y="0"/>
                    </a:lnTo>
                    <a:cubicBezTo>
                      <a:pt x="1896313" y="0"/>
                      <a:pt x="1930060" y="33747"/>
                      <a:pt x="1930060" y="75375"/>
                    </a:cubicBezTo>
                    <a:lnTo>
                      <a:pt x="1930060" y="2481433"/>
                    </a:lnTo>
                    <a:cubicBezTo>
                      <a:pt x="1930060" y="2523061"/>
                      <a:pt x="1896313" y="2556808"/>
                      <a:pt x="1854685" y="2556808"/>
                    </a:cubicBezTo>
                    <a:lnTo>
                      <a:pt x="934013" y="2556808"/>
                    </a:lnTo>
                    <a:close/>
                  </a:path>
                </a:pathLst>
              </a:custGeom>
              <a:solidFill>
                <a:srgbClr val="FFFFFF">
                  <a:alpha val="10196"/>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grpSp>
          <p:nvGrpSpPr>
            <p:cNvPr id="30" name="组合 37"/>
            <p:cNvGrpSpPr/>
            <p:nvPr/>
          </p:nvGrpSpPr>
          <p:grpSpPr>
            <a:xfrm rot="16200000" flipV="1">
              <a:off x="3814668" y="2787907"/>
              <a:ext cx="1283659" cy="1824864"/>
              <a:chOff x="2132515" y="1040815"/>
              <a:chExt cx="2233745" cy="3175519"/>
            </a:xfrm>
          </p:grpSpPr>
          <p:sp>
            <p:nvSpPr>
              <p:cNvPr id="50" name="任意多边形 22"/>
              <p:cNvSpPr/>
              <p:nvPr/>
            </p:nvSpPr>
            <p:spPr>
              <a:xfrm>
                <a:off x="3275469" y="2618168"/>
                <a:ext cx="658570" cy="205171"/>
              </a:xfrm>
              <a:custGeom>
                <a:avLst/>
                <a:gdLst>
                  <a:gd name="connsiteX0" fmla="*/ 110736 w 658570"/>
                  <a:gd name="connsiteY0" fmla="*/ 0 h 205171"/>
                  <a:gd name="connsiteX1" fmla="*/ 550365 w 658570"/>
                  <a:gd name="connsiteY1" fmla="*/ 0 h 205171"/>
                  <a:gd name="connsiteX2" fmla="*/ 550297 w 658570"/>
                  <a:gd name="connsiteY2" fmla="*/ 50330 h 205171"/>
                  <a:gd name="connsiteX3" fmla="*/ 565304 w 658570"/>
                  <a:gd name="connsiteY3" fmla="*/ 147236 h 205171"/>
                  <a:gd name="connsiteX4" fmla="*/ 575233 w 658570"/>
                  <a:gd name="connsiteY4" fmla="*/ 176233 h 205171"/>
                  <a:gd name="connsiteX5" fmla="*/ 632693 w 658570"/>
                  <a:gd name="connsiteY5" fmla="*/ 184755 h 205171"/>
                  <a:gd name="connsiteX6" fmla="*/ 658570 w 658570"/>
                  <a:gd name="connsiteY6" fmla="*/ 197572 h 205171"/>
                  <a:gd name="connsiteX7" fmla="*/ 643228 w 658570"/>
                  <a:gd name="connsiteY7" fmla="*/ 205171 h 205171"/>
                  <a:gd name="connsiteX8" fmla="*/ 15342 w 658570"/>
                  <a:gd name="connsiteY8" fmla="*/ 205171 h 205171"/>
                  <a:gd name="connsiteX9" fmla="*/ 0 w 658570"/>
                  <a:gd name="connsiteY9" fmla="*/ 197572 h 205171"/>
                  <a:gd name="connsiteX10" fmla="*/ 25877 w 658570"/>
                  <a:gd name="connsiteY10" fmla="*/ 184755 h 205171"/>
                  <a:gd name="connsiteX11" fmla="*/ 86003 w 658570"/>
                  <a:gd name="connsiteY11" fmla="*/ 175837 h 205171"/>
                  <a:gd name="connsiteX12" fmla="*/ 95797 w 658570"/>
                  <a:gd name="connsiteY12" fmla="*/ 147236 h 205171"/>
                  <a:gd name="connsiteX13" fmla="*/ 110805 w 658570"/>
                  <a:gd name="connsiteY13" fmla="*/ 50331 h 2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570" h="205171">
                    <a:moveTo>
                      <a:pt x="110736" y="0"/>
                    </a:moveTo>
                    <a:lnTo>
                      <a:pt x="550365" y="0"/>
                    </a:lnTo>
                    <a:lnTo>
                      <a:pt x="550297" y="50330"/>
                    </a:lnTo>
                    <a:cubicBezTo>
                      <a:pt x="552935" y="84909"/>
                      <a:pt x="558144" y="117646"/>
                      <a:pt x="565304" y="147236"/>
                    </a:cubicBezTo>
                    <a:lnTo>
                      <a:pt x="575233" y="176233"/>
                    </a:lnTo>
                    <a:lnTo>
                      <a:pt x="632693" y="184755"/>
                    </a:lnTo>
                    <a:cubicBezTo>
                      <a:pt x="649356" y="188694"/>
                      <a:pt x="658570" y="193026"/>
                      <a:pt x="658570" y="197572"/>
                    </a:cubicBezTo>
                    <a:lnTo>
                      <a:pt x="643228" y="205171"/>
                    </a:lnTo>
                    <a:lnTo>
                      <a:pt x="15342" y="205171"/>
                    </a:lnTo>
                    <a:lnTo>
                      <a:pt x="0" y="197572"/>
                    </a:lnTo>
                    <a:cubicBezTo>
                      <a:pt x="0" y="193026"/>
                      <a:pt x="9214" y="188694"/>
                      <a:pt x="25877" y="184755"/>
                    </a:cubicBezTo>
                    <a:lnTo>
                      <a:pt x="86003" y="175837"/>
                    </a:lnTo>
                    <a:lnTo>
                      <a:pt x="95797" y="147236"/>
                    </a:lnTo>
                    <a:cubicBezTo>
                      <a:pt x="102958" y="117645"/>
                      <a:pt x="108167" y="84909"/>
                      <a:pt x="110805" y="50331"/>
                    </a:cubicBezTo>
                    <a:close/>
                  </a:path>
                </a:pathLst>
              </a:custGeom>
              <a:solidFill>
                <a:srgbClr val="E6E8E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任意多边形 25"/>
              <p:cNvSpPr/>
              <p:nvPr/>
            </p:nvSpPr>
            <p:spPr>
              <a:xfrm>
                <a:off x="3084729" y="2624246"/>
                <a:ext cx="439629" cy="37466"/>
              </a:xfrm>
              <a:custGeom>
                <a:avLst/>
                <a:gdLst>
                  <a:gd name="connsiteX0" fmla="*/ 0 w 439629"/>
                  <a:gd name="connsiteY0" fmla="*/ 0 h 37466"/>
                  <a:gd name="connsiteX1" fmla="*/ 439629 w 439629"/>
                  <a:gd name="connsiteY1" fmla="*/ 0 h 37466"/>
                  <a:gd name="connsiteX2" fmla="*/ 439579 w 439629"/>
                  <a:gd name="connsiteY2" fmla="*/ 37466 h 37466"/>
                  <a:gd name="connsiteX3" fmla="*/ 51 w 43962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439629" h="37466">
                    <a:moveTo>
                      <a:pt x="0" y="0"/>
                    </a:moveTo>
                    <a:lnTo>
                      <a:pt x="439629" y="0"/>
                    </a:lnTo>
                    <a:lnTo>
                      <a:pt x="439579" y="37466"/>
                    </a:lnTo>
                    <a:lnTo>
                      <a:pt x="51" y="37466"/>
                    </a:lnTo>
                    <a:close/>
                  </a:path>
                </a:pathLst>
              </a:custGeom>
              <a:solidFill>
                <a:srgbClr val="D5D9E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圆角矩形 29"/>
              <p:cNvSpPr/>
              <p:nvPr/>
            </p:nvSpPr>
            <p:spPr>
              <a:xfrm>
                <a:off x="2132516" y="1040815"/>
                <a:ext cx="2233744" cy="3175519"/>
              </a:xfrm>
              <a:prstGeom prst="roundRect">
                <a:avLst>
                  <a:gd name="adj" fmla="val 5726"/>
                </a:avLst>
              </a:prstGeom>
              <a:solidFill>
                <a:srgbClr val="E6E8E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矩形 30"/>
              <p:cNvSpPr/>
              <p:nvPr/>
            </p:nvSpPr>
            <p:spPr>
              <a:xfrm>
                <a:off x="2280590" y="1323752"/>
                <a:ext cx="1937589" cy="2609641"/>
              </a:xfrm>
              <a:prstGeom prst="rect">
                <a:avLst/>
              </a:prstGeom>
              <a:solidFill>
                <a:srgbClr val="48526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椭圆 31"/>
              <p:cNvSpPr/>
              <p:nvPr/>
            </p:nvSpPr>
            <p:spPr>
              <a:xfrm>
                <a:off x="3138414" y="4010265"/>
                <a:ext cx="144880" cy="144880"/>
              </a:xfrm>
              <a:prstGeom prst="ellipse">
                <a:avLst/>
              </a:prstGeom>
              <a:solidFill>
                <a:srgbClr val="BFC1C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2" name="椭圆 32"/>
              <p:cNvSpPr/>
              <p:nvPr/>
            </p:nvSpPr>
            <p:spPr>
              <a:xfrm>
                <a:off x="3182713" y="1159424"/>
                <a:ext cx="45719" cy="45719"/>
              </a:xfrm>
              <a:prstGeom prst="ellipse">
                <a:avLst/>
              </a:prstGeom>
              <a:solidFill>
                <a:srgbClr val="BFC1C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3" name="任意多边形 35"/>
              <p:cNvSpPr/>
              <p:nvPr/>
            </p:nvSpPr>
            <p:spPr>
              <a:xfrm rot="16200000" flipV="1">
                <a:off x="2635538" y="537792"/>
                <a:ext cx="1227700" cy="2233745"/>
              </a:xfrm>
              <a:custGeom>
                <a:avLst/>
                <a:gdLst>
                  <a:gd name="connsiteX0" fmla="*/ 0 w 387419"/>
                  <a:gd name="connsiteY0" fmla="*/ 0 h 1002082"/>
                  <a:gd name="connsiteX1" fmla="*/ 347057 w 387419"/>
                  <a:gd name="connsiteY1" fmla="*/ 0 h 1002082"/>
                  <a:gd name="connsiteX2" fmla="*/ 387419 w 387419"/>
                  <a:gd name="connsiteY2" fmla="*/ 40362 h 1002082"/>
                  <a:gd name="connsiteX3" fmla="*/ 387419 w 387419"/>
                  <a:gd name="connsiteY3" fmla="*/ 961720 h 1002082"/>
                  <a:gd name="connsiteX4" fmla="*/ 347057 w 387419"/>
                  <a:gd name="connsiteY4" fmla="*/ 1002082 h 1002082"/>
                  <a:gd name="connsiteX5" fmla="*/ 324264 w 387419"/>
                  <a:gd name="connsiteY5" fmla="*/ 1002082 h 100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19" h="1002082">
                    <a:moveTo>
                      <a:pt x="0" y="0"/>
                    </a:moveTo>
                    <a:lnTo>
                      <a:pt x="347057" y="0"/>
                    </a:lnTo>
                    <a:cubicBezTo>
                      <a:pt x="369348" y="0"/>
                      <a:pt x="387419" y="18071"/>
                      <a:pt x="387419" y="40362"/>
                    </a:cubicBezTo>
                    <a:lnTo>
                      <a:pt x="387419" y="961720"/>
                    </a:lnTo>
                    <a:cubicBezTo>
                      <a:pt x="387419" y="984011"/>
                      <a:pt x="369348" y="1002082"/>
                      <a:pt x="347057" y="1002082"/>
                    </a:cubicBezTo>
                    <a:lnTo>
                      <a:pt x="324264" y="1002082"/>
                    </a:lnTo>
                    <a:close/>
                  </a:path>
                </a:pathLst>
              </a:custGeom>
              <a:solidFill>
                <a:srgbClr val="FFFFFF">
                  <a:alpha val="10196"/>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grpSp>
          <p:nvGrpSpPr>
            <p:cNvPr id="31" name="组合 48"/>
            <p:cNvGrpSpPr/>
            <p:nvPr/>
          </p:nvGrpSpPr>
          <p:grpSpPr>
            <a:xfrm>
              <a:off x="1139067" y="3453893"/>
              <a:ext cx="451969" cy="942757"/>
              <a:chOff x="2981358" y="2687571"/>
              <a:chExt cx="566719" cy="1182114"/>
            </a:xfrm>
          </p:grpSpPr>
          <p:sp>
            <p:nvSpPr>
              <p:cNvPr id="43" name="圆角矩形 39"/>
              <p:cNvSpPr/>
              <p:nvPr/>
            </p:nvSpPr>
            <p:spPr>
              <a:xfrm>
                <a:off x="2981358" y="2687571"/>
                <a:ext cx="566719" cy="1182114"/>
              </a:xfrm>
              <a:prstGeom prst="roundRect">
                <a:avLst>
                  <a:gd name="adj" fmla="val 12986"/>
                </a:avLst>
              </a:prstGeom>
              <a:solidFill>
                <a:srgbClr val="E6E8E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4" name="矩形 40"/>
              <p:cNvSpPr/>
              <p:nvPr/>
            </p:nvSpPr>
            <p:spPr>
              <a:xfrm>
                <a:off x="3026252" y="2849243"/>
                <a:ext cx="476930" cy="858771"/>
              </a:xfrm>
              <a:prstGeom prst="rect">
                <a:avLst/>
              </a:prstGeom>
              <a:solidFill>
                <a:srgbClr val="48526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5" name="椭圆 41"/>
              <p:cNvSpPr/>
              <p:nvPr/>
            </p:nvSpPr>
            <p:spPr>
              <a:xfrm>
                <a:off x="3214467" y="3733090"/>
                <a:ext cx="104250" cy="104250"/>
              </a:xfrm>
              <a:prstGeom prst="ellipse">
                <a:avLst/>
              </a:prstGeom>
              <a:solidFill>
                <a:srgbClr val="BFC1C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46" name="组合 44"/>
              <p:cNvGrpSpPr/>
              <p:nvPr/>
            </p:nvGrpSpPr>
            <p:grpSpPr>
              <a:xfrm>
                <a:off x="3210717" y="2731028"/>
                <a:ext cx="108000" cy="64676"/>
                <a:chOff x="3208161" y="2724121"/>
                <a:chExt cx="108000" cy="64676"/>
              </a:xfrm>
            </p:grpSpPr>
            <p:sp>
              <p:nvSpPr>
                <p:cNvPr id="48" name="椭圆 42"/>
                <p:cNvSpPr/>
                <p:nvPr/>
              </p:nvSpPr>
              <p:spPr>
                <a:xfrm>
                  <a:off x="3251361" y="2724121"/>
                  <a:ext cx="21600" cy="21600"/>
                </a:xfrm>
                <a:prstGeom prst="ellipse">
                  <a:avLst/>
                </a:prstGeom>
                <a:solidFill>
                  <a:srgbClr val="A7A5A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9" name="圆角矩形 43"/>
                <p:cNvSpPr/>
                <p:nvPr/>
              </p:nvSpPr>
              <p:spPr>
                <a:xfrm>
                  <a:off x="3208161" y="2770797"/>
                  <a:ext cx="108000" cy="18000"/>
                </a:xfrm>
                <a:prstGeom prst="roundRect">
                  <a:avLst/>
                </a:prstGeom>
                <a:solidFill>
                  <a:srgbClr val="A7A5A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47" name="任意多边形 47"/>
              <p:cNvSpPr/>
              <p:nvPr/>
            </p:nvSpPr>
            <p:spPr>
              <a:xfrm>
                <a:off x="3207527" y="2687571"/>
                <a:ext cx="340550" cy="1034024"/>
              </a:xfrm>
              <a:custGeom>
                <a:avLst/>
                <a:gdLst>
                  <a:gd name="connsiteX0" fmla="*/ 0 w 340550"/>
                  <a:gd name="connsiteY0" fmla="*/ 0 h 1034024"/>
                  <a:gd name="connsiteX1" fmla="*/ 266956 w 340550"/>
                  <a:gd name="connsiteY1" fmla="*/ 0 h 1034024"/>
                  <a:gd name="connsiteX2" fmla="*/ 340550 w 340550"/>
                  <a:gd name="connsiteY2" fmla="*/ 73594 h 1034024"/>
                  <a:gd name="connsiteX3" fmla="*/ 340550 w 340550"/>
                  <a:gd name="connsiteY3" fmla="*/ 1034024 h 1034024"/>
                </a:gdLst>
                <a:ahLst/>
                <a:cxnLst>
                  <a:cxn ang="0">
                    <a:pos x="connsiteX0" y="connsiteY0"/>
                  </a:cxn>
                  <a:cxn ang="0">
                    <a:pos x="connsiteX1" y="connsiteY1"/>
                  </a:cxn>
                  <a:cxn ang="0">
                    <a:pos x="connsiteX2" y="connsiteY2"/>
                  </a:cxn>
                  <a:cxn ang="0">
                    <a:pos x="connsiteX3" y="connsiteY3"/>
                  </a:cxn>
                </a:cxnLst>
                <a:rect l="l" t="t" r="r" b="b"/>
                <a:pathLst>
                  <a:path w="340550" h="1034024">
                    <a:moveTo>
                      <a:pt x="0" y="0"/>
                    </a:moveTo>
                    <a:lnTo>
                      <a:pt x="266956" y="0"/>
                    </a:lnTo>
                    <a:cubicBezTo>
                      <a:pt x="307601" y="0"/>
                      <a:pt x="340550" y="32949"/>
                      <a:pt x="340550" y="73594"/>
                    </a:cubicBezTo>
                    <a:lnTo>
                      <a:pt x="340550" y="1034024"/>
                    </a:lnTo>
                    <a:close/>
                  </a:path>
                </a:pathLst>
              </a:custGeom>
              <a:solidFill>
                <a:srgbClr val="FFFFFF">
                  <a:alpha val="10196"/>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grpSp>
      <p:sp>
        <p:nvSpPr>
          <p:cNvPr id="76" name="弧形 75"/>
          <p:cNvSpPr/>
          <p:nvPr/>
        </p:nvSpPr>
        <p:spPr>
          <a:xfrm>
            <a:off x="2704524" y="2012978"/>
            <a:ext cx="3063816" cy="3063816"/>
          </a:xfrm>
          <a:prstGeom prst="arc">
            <a:avLst>
              <a:gd name="adj1" fmla="val 7840309"/>
              <a:gd name="adj2" fmla="val 19720761"/>
            </a:avLst>
          </a:prstGeom>
          <a:ln>
            <a:solidFill>
              <a:schemeClr val="bg1">
                <a:lumMod val="65000"/>
              </a:scheme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7" name="组合 76"/>
          <p:cNvGrpSpPr/>
          <p:nvPr/>
        </p:nvGrpSpPr>
        <p:grpSpPr>
          <a:xfrm>
            <a:off x="705922" y="1727735"/>
            <a:ext cx="3362475" cy="529941"/>
            <a:chOff x="875255" y="2184936"/>
            <a:chExt cx="3362475" cy="529941"/>
          </a:xfrm>
        </p:grpSpPr>
        <p:grpSp>
          <p:nvGrpSpPr>
            <p:cNvPr id="78" name="组合 77"/>
            <p:cNvGrpSpPr/>
            <p:nvPr/>
          </p:nvGrpSpPr>
          <p:grpSpPr>
            <a:xfrm>
              <a:off x="3781900" y="2308380"/>
              <a:ext cx="455830" cy="406497"/>
              <a:chOff x="3989245" y="1918417"/>
              <a:chExt cx="455830" cy="406497"/>
            </a:xfrm>
          </p:grpSpPr>
          <p:sp>
            <p:nvSpPr>
              <p:cNvPr id="80" name="椭圆 79"/>
              <p:cNvSpPr/>
              <p:nvPr/>
            </p:nvSpPr>
            <p:spPr>
              <a:xfrm>
                <a:off x="3996659" y="1918417"/>
                <a:ext cx="406497" cy="406497"/>
              </a:xfrm>
              <a:prstGeom prst="ellipse">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rot="1683372">
                <a:off x="4176339" y="2057329"/>
                <a:ext cx="209964" cy="246397"/>
              </a:xfrm>
              <a:custGeom>
                <a:avLst/>
                <a:gdLst>
                  <a:gd name="connsiteX0" fmla="*/ 0 w 209964"/>
                  <a:gd name="connsiteY0" fmla="*/ 0 h 246397"/>
                  <a:gd name="connsiteX1" fmla="*/ 178559 w 209964"/>
                  <a:gd name="connsiteY1" fmla="*/ 0 h 246397"/>
                  <a:gd name="connsiteX2" fmla="*/ 186040 w 209964"/>
                  <a:gd name="connsiteY2" fmla="*/ 9085 h 246397"/>
                  <a:gd name="connsiteX3" fmla="*/ 164575 w 209964"/>
                  <a:gd name="connsiteY3" fmla="*/ 232739 h 246397"/>
                  <a:gd name="connsiteX4" fmla="*/ 151061 w 209964"/>
                  <a:gd name="connsiteY4" fmla="*/ 246397 h 246397"/>
                  <a:gd name="connsiteX5" fmla="*/ 0 w 209964"/>
                  <a:gd name="connsiteY5" fmla="*/ 246397 h 24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64" h="246397">
                    <a:moveTo>
                      <a:pt x="0" y="0"/>
                    </a:moveTo>
                    <a:lnTo>
                      <a:pt x="178559" y="0"/>
                    </a:lnTo>
                    <a:lnTo>
                      <a:pt x="186040" y="9085"/>
                    </a:lnTo>
                    <a:cubicBezTo>
                      <a:pt x="225637" y="83380"/>
                      <a:pt x="214440" y="171200"/>
                      <a:pt x="164575" y="232739"/>
                    </a:cubicBezTo>
                    <a:lnTo>
                      <a:pt x="151061" y="246397"/>
                    </a:lnTo>
                    <a:lnTo>
                      <a:pt x="0" y="246397"/>
                    </a:lnTo>
                    <a:close/>
                  </a:path>
                </a:pathLst>
              </a:custGeom>
              <a:solidFill>
                <a:srgbClr val="F56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p:cNvSpPr txBox="1"/>
              <p:nvPr/>
            </p:nvSpPr>
            <p:spPr>
              <a:xfrm>
                <a:off x="3989245" y="1919963"/>
                <a:ext cx="455830" cy="400110"/>
              </a:xfrm>
              <a:prstGeom prst="rect">
                <a:avLst/>
              </a:prstGeom>
              <a:noFill/>
            </p:spPr>
            <p:txBody>
              <a:bodyPr wrap="none" rtlCol="0">
                <a:spAutoFit/>
              </a:bodyPr>
              <a:lstStyle/>
              <a:p>
                <a:r>
                  <a:rPr lang="en-US" altLang="zh-CN" sz="2000" dirty="0">
                    <a:solidFill>
                      <a:schemeClr val="bg1"/>
                    </a:solidFill>
                    <a:latin typeface="HelveticaCyr Upright" panose="04010500000000000000" pitchFamily="82" charset="0"/>
                  </a:rPr>
                  <a:t>01</a:t>
                </a:r>
                <a:endParaRPr lang="zh-CN" altLang="en-US" sz="2000" dirty="0">
                  <a:solidFill>
                    <a:schemeClr val="bg1"/>
                  </a:solidFill>
                  <a:latin typeface="HelveticaCyr Upright" panose="04010500000000000000" pitchFamily="82" charset="0"/>
                </a:endParaRPr>
              </a:p>
            </p:txBody>
          </p:sp>
        </p:grpSp>
        <p:sp>
          <p:nvSpPr>
            <p:cNvPr id="79" name="矩形 78"/>
            <p:cNvSpPr/>
            <p:nvPr/>
          </p:nvSpPr>
          <p:spPr>
            <a:xfrm>
              <a:off x="875255" y="2184936"/>
              <a:ext cx="2938515" cy="523220"/>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nvGrpSpPr>
          <p:cNvPr id="83" name="组合 82"/>
          <p:cNvGrpSpPr/>
          <p:nvPr/>
        </p:nvGrpSpPr>
        <p:grpSpPr>
          <a:xfrm>
            <a:off x="435987" y="2555855"/>
            <a:ext cx="2646281" cy="523220"/>
            <a:chOff x="605320" y="3013056"/>
            <a:chExt cx="2646281" cy="523220"/>
          </a:xfrm>
        </p:grpSpPr>
        <p:grpSp>
          <p:nvGrpSpPr>
            <p:cNvPr id="84" name="组合 83"/>
            <p:cNvGrpSpPr/>
            <p:nvPr/>
          </p:nvGrpSpPr>
          <p:grpSpPr>
            <a:xfrm>
              <a:off x="2775195" y="3095372"/>
              <a:ext cx="476406" cy="406497"/>
              <a:chOff x="3961227" y="1918417"/>
              <a:chExt cx="476406" cy="406497"/>
            </a:xfrm>
          </p:grpSpPr>
          <p:sp>
            <p:nvSpPr>
              <p:cNvPr id="86" name="椭圆 85"/>
              <p:cNvSpPr/>
              <p:nvPr/>
            </p:nvSpPr>
            <p:spPr>
              <a:xfrm>
                <a:off x="3996659" y="1918417"/>
                <a:ext cx="406497" cy="406497"/>
              </a:xfrm>
              <a:prstGeom prst="ellipse">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86"/>
              <p:cNvSpPr/>
              <p:nvPr/>
            </p:nvSpPr>
            <p:spPr>
              <a:xfrm rot="1683372">
                <a:off x="4170588" y="2051578"/>
                <a:ext cx="209964" cy="246397"/>
              </a:xfrm>
              <a:custGeom>
                <a:avLst/>
                <a:gdLst>
                  <a:gd name="connsiteX0" fmla="*/ 0 w 209964"/>
                  <a:gd name="connsiteY0" fmla="*/ 0 h 246397"/>
                  <a:gd name="connsiteX1" fmla="*/ 178559 w 209964"/>
                  <a:gd name="connsiteY1" fmla="*/ 0 h 246397"/>
                  <a:gd name="connsiteX2" fmla="*/ 186040 w 209964"/>
                  <a:gd name="connsiteY2" fmla="*/ 9085 h 246397"/>
                  <a:gd name="connsiteX3" fmla="*/ 164575 w 209964"/>
                  <a:gd name="connsiteY3" fmla="*/ 232739 h 246397"/>
                  <a:gd name="connsiteX4" fmla="*/ 151061 w 209964"/>
                  <a:gd name="connsiteY4" fmla="*/ 246397 h 246397"/>
                  <a:gd name="connsiteX5" fmla="*/ 0 w 209964"/>
                  <a:gd name="connsiteY5" fmla="*/ 246397 h 24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64" h="246397">
                    <a:moveTo>
                      <a:pt x="0" y="0"/>
                    </a:moveTo>
                    <a:lnTo>
                      <a:pt x="178559" y="0"/>
                    </a:lnTo>
                    <a:lnTo>
                      <a:pt x="186040" y="9085"/>
                    </a:lnTo>
                    <a:cubicBezTo>
                      <a:pt x="225637" y="83380"/>
                      <a:pt x="214440" y="171200"/>
                      <a:pt x="164575" y="232739"/>
                    </a:cubicBezTo>
                    <a:lnTo>
                      <a:pt x="151061" y="246397"/>
                    </a:lnTo>
                    <a:lnTo>
                      <a:pt x="0" y="246397"/>
                    </a:lnTo>
                    <a:close/>
                  </a:path>
                </a:pathLst>
              </a:custGeom>
              <a:solidFill>
                <a:srgbClr val="F56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3961227" y="1919367"/>
                <a:ext cx="476406" cy="400110"/>
              </a:xfrm>
              <a:prstGeom prst="rect">
                <a:avLst/>
              </a:prstGeom>
              <a:noFill/>
            </p:spPr>
            <p:txBody>
              <a:bodyPr wrap="square" rtlCol="0">
                <a:spAutoFit/>
              </a:bodyPr>
              <a:lstStyle/>
              <a:p>
                <a:r>
                  <a:rPr lang="en-US" altLang="zh-CN" sz="2000" dirty="0">
                    <a:solidFill>
                      <a:schemeClr val="bg1"/>
                    </a:solidFill>
                    <a:latin typeface="HelveticaCyr Upright" panose="04010500000000000000" pitchFamily="82" charset="0"/>
                  </a:rPr>
                  <a:t>02</a:t>
                </a:r>
                <a:endParaRPr lang="zh-CN" altLang="en-US" sz="2000" dirty="0">
                  <a:solidFill>
                    <a:schemeClr val="bg1"/>
                  </a:solidFill>
                  <a:latin typeface="HelveticaCyr Upright" panose="04010500000000000000" pitchFamily="82" charset="0"/>
                </a:endParaRPr>
              </a:p>
            </p:txBody>
          </p:sp>
        </p:grpSp>
        <p:sp>
          <p:nvSpPr>
            <p:cNvPr id="85" name="矩形 84"/>
            <p:cNvSpPr/>
            <p:nvPr/>
          </p:nvSpPr>
          <p:spPr>
            <a:xfrm>
              <a:off x="605320" y="3013056"/>
              <a:ext cx="2245532" cy="523220"/>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a:t>
              </a:r>
            </a:p>
          </p:txBody>
        </p:sp>
      </p:grpSp>
      <p:grpSp>
        <p:nvGrpSpPr>
          <p:cNvPr id="89" name="组合 88"/>
          <p:cNvGrpSpPr/>
          <p:nvPr/>
        </p:nvGrpSpPr>
        <p:grpSpPr>
          <a:xfrm>
            <a:off x="370895" y="3544886"/>
            <a:ext cx="2588080" cy="523220"/>
            <a:chOff x="540228" y="4002087"/>
            <a:chExt cx="2588080" cy="523220"/>
          </a:xfrm>
        </p:grpSpPr>
        <p:grpSp>
          <p:nvGrpSpPr>
            <p:cNvPr id="90" name="组合 89"/>
            <p:cNvGrpSpPr/>
            <p:nvPr/>
          </p:nvGrpSpPr>
          <p:grpSpPr>
            <a:xfrm>
              <a:off x="2651902" y="4085941"/>
              <a:ext cx="476406" cy="406497"/>
              <a:chOff x="3961227" y="1918417"/>
              <a:chExt cx="476406" cy="406497"/>
            </a:xfrm>
          </p:grpSpPr>
          <p:sp>
            <p:nvSpPr>
              <p:cNvPr id="92" name="椭圆 91"/>
              <p:cNvSpPr/>
              <p:nvPr/>
            </p:nvSpPr>
            <p:spPr>
              <a:xfrm>
                <a:off x="3996659" y="1918417"/>
                <a:ext cx="406497" cy="406497"/>
              </a:xfrm>
              <a:prstGeom prst="ellipse">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任意多边形 92"/>
              <p:cNvSpPr/>
              <p:nvPr/>
            </p:nvSpPr>
            <p:spPr>
              <a:xfrm rot="1683372">
                <a:off x="4170588" y="2051578"/>
                <a:ext cx="209964" cy="246397"/>
              </a:xfrm>
              <a:custGeom>
                <a:avLst/>
                <a:gdLst>
                  <a:gd name="connsiteX0" fmla="*/ 0 w 209964"/>
                  <a:gd name="connsiteY0" fmla="*/ 0 h 246397"/>
                  <a:gd name="connsiteX1" fmla="*/ 178559 w 209964"/>
                  <a:gd name="connsiteY1" fmla="*/ 0 h 246397"/>
                  <a:gd name="connsiteX2" fmla="*/ 186040 w 209964"/>
                  <a:gd name="connsiteY2" fmla="*/ 9085 h 246397"/>
                  <a:gd name="connsiteX3" fmla="*/ 164575 w 209964"/>
                  <a:gd name="connsiteY3" fmla="*/ 232739 h 246397"/>
                  <a:gd name="connsiteX4" fmla="*/ 151061 w 209964"/>
                  <a:gd name="connsiteY4" fmla="*/ 246397 h 246397"/>
                  <a:gd name="connsiteX5" fmla="*/ 0 w 209964"/>
                  <a:gd name="connsiteY5" fmla="*/ 246397 h 24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64" h="246397">
                    <a:moveTo>
                      <a:pt x="0" y="0"/>
                    </a:moveTo>
                    <a:lnTo>
                      <a:pt x="178559" y="0"/>
                    </a:lnTo>
                    <a:lnTo>
                      <a:pt x="186040" y="9085"/>
                    </a:lnTo>
                    <a:cubicBezTo>
                      <a:pt x="225637" y="83380"/>
                      <a:pt x="214440" y="171200"/>
                      <a:pt x="164575" y="232739"/>
                    </a:cubicBezTo>
                    <a:lnTo>
                      <a:pt x="151061" y="246397"/>
                    </a:lnTo>
                    <a:lnTo>
                      <a:pt x="0" y="246397"/>
                    </a:lnTo>
                    <a:close/>
                  </a:path>
                </a:pathLst>
              </a:custGeom>
              <a:solidFill>
                <a:srgbClr val="F56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93"/>
              <p:cNvSpPr txBox="1"/>
              <p:nvPr/>
            </p:nvSpPr>
            <p:spPr>
              <a:xfrm>
                <a:off x="3961227" y="1919367"/>
                <a:ext cx="476406" cy="400110"/>
              </a:xfrm>
              <a:prstGeom prst="rect">
                <a:avLst/>
              </a:prstGeom>
              <a:noFill/>
            </p:spPr>
            <p:txBody>
              <a:bodyPr wrap="square" rtlCol="0">
                <a:spAutoFit/>
              </a:bodyPr>
              <a:lstStyle/>
              <a:p>
                <a:r>
                  <a:rPr lang="en-US" altLang="zh-CN" sz="2000" dirty="0">
                    <a:solidFill>
                      <a:schemeClr val="bg1"/>
                    </a:solidFill>
                    <a:latin typeface="HelveticaCyr Upright" panose="04010500000000000000" pitchFamily="82" charset="0"/>
                  </a:rPr>
                  <a:t>03</a:t>
                </a:r>
                <a:endParaRPr lang="zh-CN" altLang="en-US" sz="2000" dirty="0">
                  <a:solidFill>
                    <a:schemeClr val="bg1"/>
                  </a:solidFill>
                  <a:latin typeface="HelveticaCyr Upright" panose="04010500000000000000" pitchFamily="82" charset="0"/>
                </a:endParaRPr>
              </a:p>
            </p:txBody>
          </p:sp>
        </p:grpSp>
        <p:sp>
          <p:nvSpPr>
            <p:cNvPr id="91" name="矩形 90"/>
            <p:cNvSpPr/>
            <p:nvPr/>
          </p:nvSpPr>
          <p:spPr>
            <a:xfrm>
              <a:off x="540228" y="4002087"/>
              <a:ext cx="2135633" cy="523220"/>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7262113" y="2847479"/>
            <a:ext cx="3761641" cy="484380"/>
            <a:chOff x="7546519" y="3273038"/>
            <a:chExt cx="4098761" cy="484380"/>
          </a:xfrm>
        </p:grpSpPr>
        <p:sp>
          <p:nvSpPr>
            <p:cNvPr id="96" name="矩形 95"/>
            <p:cNvSpPr/>
            <p:nvPr/>
          </p:nvSpPr>
          <p:spPr>
            <a:xfrm>
              <a:off x="7712039" y="3273038"/>
              <a:ext cx="3870693" cy="419286"/>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7774587" y="3338132"/>
              <a:ext cx="3870693" cy="419286"/>
            </a:xfrm>
            <a:prstGeom prst="rect">
              <a:avLst/>
            </a:prstGeom>
            <a:noFill/>
            <a:ln w="19050">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7546519" y="3296377"/>
              <a:ext cx="4036213"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单击此处添加合适的主标题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99" name="矩形 98"/>
          <p:cNvSpPr/>
          <p:nvPr/>
        </p:nvSpPr>
        <p:spPr>
          <a:xfrm>
            <a:off x="7423294" y="3361766"/>
            <a:ext cx="4099670" cy="738664"/>
          </a:xfrm>
          <a:prstGeom prst="rect">
            <a:avLst/>
          </a:prstGeom>
        </p:spPr>
        <p:txBody>
          <a:bodyPr wrap="square">
            <a:spAutoFit/>
          </a:bodyPr>
          <a:lstStyle/>
          <a:p>
            <a:pPr lvl="0"/>
            <a:r>
              <a:rPr lang="zh-CN" altLang="en-US" sz="1400" dirty="0">
                <a:solidFill>
                  <a:prstClr val="white">
                    <a:lumMod val="50000"/>
                  </a:prst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prstClr val="white">
                    <a:lumMod val="50000"/>
                  </a:prstClr>
                </a:solidFill>
                <a:latin typeface="微软雅黑" panose="020B0503020204020204" pitchFamily="34" charset="-122"/>
                <a:ea typeface="微软雅黑" panose="020B0503020204020204" pitchFamily="34" charset="-122"/>
              </a:rPr>
              <a:t>添加合适的文字添加合适的添加合适的文字添加合适的文字添加合适的文字添加合适的</a:t>
            </a:r>
          </a:p>
        </p:txBody>
      </p:sp>
      <p:grpSp>
        <p:nvGrpSpPr>
          <p:cNvPr id="100" name="组合 99"/>
          <p:cNvGrpSpPr/>
          <p:nvPr/>
        </p:nvGrpSpPr>
        <p:grpSpPr>
          <a:xfrm>
            <a:off x="7284565" y="2220823"/>
            <a:ext cx="3557031" cy="646331"/>
            <a:chOff x="7638953" y="2650046"/>
            <a:chExt cx="3557031" cy="646331"/>
          </a:xfrm>
        </p:grpSpPr>
        <p:sp>
          <p:nvSpPr>
            <p:cNvPr id="101" name="矩形 100"/>
            <p:cNvSpPr/>
            <p:nvPr/>
          </p:nvSpPr>
          <p:spPr>
            <a:xfrm>
              <a:off x="7638953" y="2650046"/>
              <a:ext cx="2800688" cy="646331"/>
            </a:xfrm>
            <a:prstGeom prst="rect">
              <a:avLst/>
            </a:prstGeom>
          </p:spPr>
          <p:txBody>
            <a:bodyPr wrap="square">
              <a:spAutoFit/>
            </a:bodyPr>
            <a:lstStyle/>
            <a:p>
              <a:pPr algn="ctr"/>
              <a:r>
                <a:rPr lang="en-US" altLang="zh-CN" sz="36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9,000,000</a:t>
              </a:r>
              <a:endParaRPr lang="zh-CN" altLang="en-US" sz="3600" b="1" dirty="0">
                <a:solidFill>
                  <a:srgbClr val="0093DD"/>
                </a:solidFill>
                <a:latin typeface="微软雅黑" panose="020B0503020204020204" pitchFamily="34" charset="-122"/>
                <a:ea typeface="微软雅黑" panose="020B0503020204020204" pitchFamily="34" charset="-122"/>
              </a:endParaRPr>
            </a:p>
          </p:txBody>
        </p:sp>
        <p:sp>
          <p:nvSpPr>
            <p:cNvPr id="102" name="矩形 101"/>
            <p:cNvSpPr/>
            <p:nvPr/>
          </p:nvSpPr>
          <p:spPr>
            <a:xfrm>
              <a:off x="10087988" y="2837251"/>
              <a:ext cx="1107996" cy="369332"/>
            </a:xfrm>
            <a:prstGeom prst="rect">
              <a:avLst/>
            </a:prstGeom>
          </p:spPr>
          <p:txBody>
            <a:bodyPr wrap="none">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添加文字</a:t>
              </a:r>
              <a:endParaRPr lang="zh-CN" altLang="en-US" sz="1600" b="1" dirty="0">
                <a:solidFill>
                  <a:schemeClr val="tx1">
                    <a:lumMod val="65000"/>
                    <a:lumOff val="35000"/>
                  </a:schemeClr>
                </a:solidFill>
              </a:endParaRPr>
            </a:p>
          </p:txBody>
        </p:sp>
      </p:grpSp>
      <p:sp>
        <p:nvSpPr>
          <p:cNvPr id="103" name="文本框 102"/>
          <p:cNvSpPr txBox="1"/>
          <p:nvPr/>
        </p:nvSpPr>
        <p:spPr>
          <a:xfrm>
            <a:off x="493181" y="5189938"/>
            <a:ext cx="11205637" cy="1126462"/>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单击此处添加合适的标题</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a:t>
            </a:r>
          </a:p>
        </p:txBody>
      </p:sp>
    </p:spTree>
    <p:custDataLst>
      <p:tags r:id="rId1"/>
    </p:custDataLst>
    <p:extLst>
      <p:ext uri="{BB962C8B-B14F-4D97-AF65-F5344CB8AC3E}">
        <p14:creationId xmlns:p14="http://schemas.microsoft.com/office/powerpoint/2010/main" val="7637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16" presetClass="entr" presetSubtype="42"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barn(outHorizontal)">
                                          <p:cBhvr>
                                            <p:cTn id="19" dur="500"/>
                                            <p:tgtEl>
                                              <p:spTgt spid="76"/>
                                            </p:tgtEl>
                                          </p:cBhvr>
                                        </p:animEffect>
                                      </p:childTnLst>
                                    </p:cTn>
                                  </p:par>
                                </p:childTnLst>
                              </p:cTn>
                            </p:par>
                            <p:par>
                              <p:cTn id="20" fill="hold">
                                <p:stCondLst>
                                  <p:cond delay="1500"/>
                                </p:stCondLst>
                                <p:childTnLst>
                                  <p:par>
                                    <p:cTn id="21" presetID="2" presetClass="entr" presetSubtype="8" fill="hold" nodeType="afterEffect" p14:presetBounceEnd="30000">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14:bounceEnd="30000">
                                          <p:cBhvr additive="base">
                                            <p:cTn id="23" dur="500" fill="hold"/>
                                            <p:tgtEl>
                                              <p:spTgt spid="77"/>
                                            </p:tgtEl>
                                            <p:attrNameLst>
                                              <p:attrName>ppt_x</p:attrName>
                                            </p:attrNameLst>
                                          </p:cBhvr>
                                          <p:tavLst>
                                            <p:tav tm="0">
                                              <p:val>
                                                <p:strVal val="0-#ppt_w/2"/>
                                              </p:val>
                                            </p:tav>
                                            <p:tav tm="100000">
                                              <p:val>
                                                <p:strVal val="#ppt_x"/>
                                              </p:val>
                                            </p:tav>
                                          </p:tavLst>
                                        </p:anim>
                                        <p:anim calcmode="lin" valueType="num" p14:bounceEnd="30000">
                                          <p:cBhvr additive="base">
                                            <p:cTn id="24" dur="500" fill="hold"/>
                                            <p:tgtEl>
                                              <p:spTgt spid="7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30000">
                                      <p:stCondLst>
                                        <p:cond delay="150"/>
                                      </p:stCondLst>
                                      <p:childTnLst>
                                        <p:set>
                                          <p:cBhvr>
                                            <p:cTn id="26" dur="1" fill="hold">
                                              <p:stCondLst>
                                                <p:cond delay="0"/>
                                              </p:stCondLst>
                                            </p:cTn>
                                            <p:tgtEl>
                                              <p:spTgt spid="83"/>
                                            </p:tgtEl>
                                            <p:attrNameLst>
                                              <p:attrName>style.visibility</p:attrName>
                                            </p:attrNameLst>
                                          </p:cBhvr>
                                          <p:to>
                                            <p:strVal val="visible"/>
                                          </p:to>
                                        </p:set>
                                        <p:anim calcmode="lin" valueType="num" p14:bounceEnd="30000">
                                          <p:cBhvr additive="base">
                                            <p:cTn id="27"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28" dur="500" fill="hold"/>
                                            <p:tgtEl>
                                              <p:spTgt spid="8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30000">
                                      <p:stCondLst>
                                        <p:cond delay="250"/>
                                      </p:stCondLst>
                                      <p:childTnLst>
                                        <p:set>
                                          <p:cBhvr>
                                            <p:cTn id="30" dur="1" fill="hold">
                                              <p:stCondLst>
                                                <p:cond delay="0"/>
                                              </p:stCondLst>
                                            </p:cTn>
                                            <p:tgtEl>
                                              <p:spTgt spid="89"/>
                                            </p:tgtEl>
                                            <p:attrNameLst>
                                              <p:attrName>style.visibility</p:attrName>
                                            </p:attrNameLst>
                                          </p:cBhvr>
                                          <p:to>
                                            <p:strVal val="visible"/>
                                          </p:to>
                                        </p:set>
                                        <p:anim calcmode="lin" valueType="num" p14:bounceEnd="30000">
                                          <p:cBhvr additive="base">
                                            <p:cTn id="31" dur="500" fill="hold"/>
                                            <p:tgtEl>
                                              <p:spTgt spid="89"/>
                                            </p:tgtEl>
                                            <p:attrNameLst>
                                              <p:attrName>ppt_x</p:attrName>
                                            </p:attrNameLst>
                                          </p:cBhvr>
                                          <p:tavLst>
                                            <p:tav tm="0">
                                              <p:val>
                                                <p:strVal val="0-#ppt_w/2"/>
                                              </p:val>
                                            </p:tav>
                                            <p:tav tm="100000">
                                              <p:val>
                                                <p:strVal val="#ppt_x"/>
                                              </p:val>
                                            </p:tav>
                                          </p:tavLst>
                                        </p:anim>
                                        <p:anim calcmode="lin" valueType="num" p14:bounceEnd="30000">
                                          <p:cBhvr additive="base">
                                            <p:cTn id="32" dur="500" fill="hold"/>
                                            <p:tgtEl>
                                              <p:spTgt spid="89"/>
                                            </p:tgtEl>
                                            <p:attrNameLst>
                                              <p:attrName>ppt_y</p:attrName>
                                            </p:attrNameLst>
                                          </p:cBhvr>
                                          <p:tavLst>
                                            <p:tav tm="0">
                                              <p:val>
                                                <p:strVal val="#ppt_y"/>
                                              </p:val>
                                            </p:tav>
                                            <p:tav tm="100000">
                                              <p:val>
                                                <p:strVal val="#ppt_y"/>
                                              </p:val>
                                            </p:tav>
                                          </p:tavLst>
                                        </p:anim>
                                      </p:childTnLst>
                                    </p:cTn>
                                  </p:par>
                                </p:childTnLst>
                              </p:cTn>
                            </p:par>
                            <p:par>
                              <p:cTn id="33" fill="hold">
                                <p:stCondLst>
                                  <p:cond delay="2250"/>
                                </p:stCondLst>
                                <p:childTnLst>
                                  <p:par>
                                    <p:cTn id="34" presetID="12" presetClass="entr" presetSubtype="4" fill="hold" nodeType="afterEffect">
                                      <p:stCondLst>
                                        <p:cond delay="0"/>
                                      </p:stCondLst>
                                      <p:childTnLst>
                                        <p:set>
                                          <p:cBhvr>
                                            <p:cTn id="35" dur="1" fill="hold">
                                              <p:stCondLst>
                                                <p:cond delay="0"/>
                                              </p:stCondLst>
                                            </p:cTn>
                                            <p:tgtEl>
                                              <p:spTgt spid="100"/>
                                            </p:tgtEl>
                                            <p:attrNameLst>
                                              <p:attrName>style.visibility</p:attrName>
                                            </p:attrNameLst>
                                          </p:cBhvr>
                                          <p:to>
                                            <p:strVal val="visible"/>
                                          </p:to>
                                        </p:set>
                                        <p:anim calcmode="lin" valueType="num">
                                          <p:cBhvr additive="base">
                                            <p:cTn id="36" dur="500"/>
                                            <p:tgtEl>
                                              <p:spTgt spid="100"/>
                                            </p:tgtEl>
                                            <p:attrNameLst>
                                              <p:attrName>ppt_y</p:attrName>
                                            </p:attrNameLst>
                                          </p:cBhvr>
                                          <p:tavLst>
                                            <p:tav tm="0">
                                              <p:val>
                                                <p:strVal val="#ppt_y+#ppt_h*1.125000"/>
                                              </p:val>
                                            </p:tav>
                                            <p:tav tm="100000">
                                              <p:val>
                                                <p:strVal val="#ppt_y"/>
                                              </p:val>
                                            </p:tav>
                                          </p:tavLst>
                                        </p:anim>
                                        <p:animEffect transition="in" filter="wipe(up)">
                                          <p:cBhvr>
                                            <p:cTn id="37" dur="500"/>
                                            <p:tgtEl>
                                              <p:spTgt spid="100"/>
                                            </p:tgtEl>
                                          </p:cBhvr>
                                        </p:animEffect>
                                      </p:childTnLst>
                                    </p:cTn>
                                  </p:par>
                                </p:childTnLst>
                              </p:cTn>
                            </p:par>
                            <p:par>
                              <p:cTn id="38" fill="hold">
                                <p:stCondLst>
                                  <p:cond delay="2750"/>
                                </p:stCondLst>
                                <p:childTnLst>
                                  <p:par>
                                    <p:cTn id="39" presetID="53" presetClass="entr" presetSubtype="16" fill="hold" nodeType="afterEffect">
                                      <p:stCondLst>
                                        <p:cond delay="0"/>
                                      </p:stCondLst>
                                      <p:childTnLst>
                                        <p:set>
                                          <p:cBhvr>
                                            <p:cTn id="40" dur="1" fill="hold">
                                              <p:stCondLst>
                                                <p:cond delay="0"/>
                                              </p:stCondLst>
                                            </p:cTn>
                                            <p:tgtEl>
                                              <p:spTgt spid="95"/>
                                            </p:tgtEl>
                                            <p:attrNameLst>
                                              <p:attrName>style.visibility</p:attrName>
                                            </p:attrNameLst>
                                          </p:cBhvr>
                                          <p:to>
                                            <p:strVal val="visible"/>
                                          </p:to>
                                        </p:set>
                                        <p:anim calcmode="lin" valueType="num">
                                          <p:cBhvr>
                                            <p:cTn id="41" dur="500" fill="hold"/>
                                            <p:tgtEl>
                                              <p:spTgt spid="95"/>
                                            </p:tgtEl>
                                            <p:attrNameLst>
                                              <p:attrName>ppt_w</p:attrName>
                                            </p:attrNameLst>
                                          </p:cBhvr>
                                          <p:tavLst>
                                            <p:tav tm="0">
                                              <p:val>
                                                <p:fltVal val="0"/>
                                              </p:val>
                                            </p:tav>
                                            <p:tav tm="100000">
                                              <p:val>
                                                <p:strVal val="#ppt_w"/>
                                              </p:val>
                                            </p:tav>
                                          </p:tavLst>
                                        </p:anim>
                                        <p:anim calcmode="lin" valueType="num">
                                          <p:cBhvr>
                                            <p:cTn id="42" dur="500" fill="hold"/>
                                            <p:tgtEl>
                                              <p:spTgt spid="95"/>
                                            </p:tgtEl>
                                            <p:attrNameLst>
                                              <p:attrName>ppt_h</p:attrName>
                                            </p:attrNameLst>
                                          </p:cBhvr>
                                          <p:tavLst>
                                            <p:tav tm="0">
                                              <p:val>
                                                <p:fltVal val="0"/>
                                              </p:val>
                                            </p:tav>
                                            <p:tav tm="100000">
                                              <p:val>
                                                <p:strVal val="#ppt_h"/>
                                              </p:val>
                                            </p:tav>
                                          </p:tavLst>
                                        </p:anim>
                                        <p:animEffect transition="in" filter="fade">
                                          <p:cBhvr>
                                            <p:cTn id="43" dur="500"/>
                                            <p:tgtEl>
                                              <p:spTgt spid="95"/>
                                            </p:tgtEl>
                                          </p:cBhvr>
                                        </p:animEffect>
                                      </p:childTnLst>
                                    </p:cTn>
                                  </p:par>
                                  <p:par>
                                    <p:cTn id="44" presetID="42" presetClass="path" presetSubtype="0" fill="hold" nodeType="withEffect">
                                      <p:stCondLst>
                                        <p:cond delay="0"/>
                                      </p:stCondLst>
                                      <p:childTnLst>
                                        <p:animMotion origin="layout" path="M 0.27578 0.14282 L 1.66667E-6 -7.40741E-7 " pathEditMode="relative" rAng="0" ptsTypes="AA">
                                          <p:cBhvr>
                                            <p:cTn id="45" dur="500" fill="hold"/>
                                            <p:tgtEl>
                                              <p:spTgt spid="95"/>
                                            </p:tgtEl>
                                            <p:attrNameLst>
                                              <p:attrName>ppt_x</p:attrName>
                                              <p:attrName>ppt_y</p:attrName>
                                            </p:attrNameLst>
                                          </p:cBhvr>
                                          <p:rCtr x="-13906" y="-7222"/>
                                        </p:animMotion>
                                      </p:childTnLst>
                                    </p:cTn>
                                  </p:par>
                                </p:childTnLst>
                              </p:cTn>
                            </p:par>
                            <p:par>
                              <p:cTn id="46" fill="hold">
                                <p:stCondLst>
                                  <p:cond delay="3250"/>
                                </p:stCondLst>
                                <p:childTnLst>
                                  <p:par>
                                    <p:cTn id="47" presetID="14" presetClass="entr" presetSubtype="10" fill="hold" grpId="0" nodeType="afterEffect">
                                      <p:stCondLst>
                                        <p:cond delay="0"/>
                                      </p:stCondLst>
                                      <p:iterate type="lt">
                                        <p:tmPct val="10000"/>
                                      </p:iterate>
                                      <p:childTnLst>
                                        <p:set>
                                          <p:cBhvr>
                                            <p:cTn id="48" dur="1" fill="hold">
                                              <p:stCondLst>
                                                <p:cond delay="0"/>
                                              </p:stCondLst>
                                            </p:cTn>
                                            <p:tgtEl>
                                              <p:spTgt spid="99"/>
                                            </p:tgtEl>
                                            <p:attrNameLst>
                                              <p:attrName>style.visibility</p:attrName>
                                            </p:attrNameLst>
                                          </p:cBhvr>
                                          <p:to>
                                            <p:strVal val="visible"/>
                                          </p:to>
                                        </p:set>
                                        <p:animEffect transition="in" filter="randombar(horizontal)">
                                          <p:cBhvr>
                                            <p:cTn id="49" dur="250"/>
                                            <p:tgtEl>
                                              <p:spTgt spid="99"/>
                                            </p:tgtEl>
                                          </p:cBhvr>
                                        </p:animEffect>
                                      </p:childTnLst>
                                    </p:cTn>
                                  </p:par>
                                </p:childTnLst>
                              </p:cTn>
                            </p:par>
                            <p:par>
                              <p:cTn id="50" fill="hold">
                                <p:stCondLst>
                                  <p:cond delay="4775"/>
                                </p:stCondLst>
                                <p:childTnLst>
                                  <p:par>
                                    <p:cTn id="51" presetID="50" presetClass="entr" presetSubtype="0" decel="100000"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p:cTn id="53" dur="1000" fill="hold"/>
                                            <p:tgtEl>
                                              <p:spTgt spid="103"/>
                                            </p:tgtEl>
                                            <p:attrNameLst>
                                              <p:attrName>ppt_w</p:attrName>
                                            </p:attrNameLst>
                                          </p:cBhvr>
                                          <p:tavLst>
                                            <p:tav tm="0">
                                              <p:val>
                                                <p:strVal val="#ppt_w+.3"/>
                                              </p:val>
                                            </p:tav>
                                            <p:tav tm="100000">
                                              <p:val>
                                                <p:strVal val="#ppt_w"/>
                                              </p:val>
                                            </p:tav>
                                          </p:tavLst>
                                        </p:anim>
                                        <p:anim calcmode="lin" valueType="num">
                                          <p:cBhvr>
                                            <p:cTn id="54" dur="1000" fill="hold"/>
                                            <p:tgtEl>
                                              <p:spTgt spid="103"/>
                                            </p:tgtEl>
                                            <p:attrNameLst>
                                              <p:attrName>ppt_h</p:attrName>
                                            </p:attrNameLst>
                                          </p:cBhvr>
                                          <p:tavLst>
                                            <p:tav tm="0">
                                              <p:val>
                                                <p:strVal val="#ppt_h"/>
                                              </p:val>
                                            </p:tav>
                                            <p:tav tm="100000">
                                              <p:val>
                                                <p:strVal val="#ppt_h"/>
                                              </p:val>
                                            </p:tav>
                                          </p:tavLst>
                                        </p:anim>
                                        <p:animEffect transition="in" filter="fade">
                                          <p:cBhvr>
                                            <p:cTn id="55"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6" grpId="0" animBg="1"/>
          <p:bldP spid="99" grpId="0"/>
          <p:bldP spid="10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16" presetClass="entr" presetSubtype="42"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barn(outHorizontal)">
                                          <p:cBhvr>
                                            <p:cTn id="19" dur="500"/>
                                            <p:tgtEl>
                                              <p:spTgt spid="7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500" fill="hold"/>
                                            <p:tgtEl>
                                              <p:spTgt spid="77"/>
                                            </p:tgtEl>
                                            <p:attrNameLst>
                                              <p:attrName>ppt_x</p:attrName>
                                            </p:attrNameLst>
                                          </p:cBhvr>
                                          <p:tavLst>
                                            <p:tav tm="0">
                                              <p:val>
                                                <p:strVal val="0-#ppt_w/2"/>
                                              </p:val>
                                            </p:tav>
                                            <p:tav tm="100000">
                                              <p:val>
                                                <p:strVal val="#ppt_x"/>
                                              </p:val>
                                            </p:tav>
                                          </p:tavLst>
                                        </p:anim>
                                        <p:anim calcmode="lin" valueType="num">
                                          <p:cBhvr additive="base">
                                            <p:cTn id="24" dur="500" fill="hold"/>
                                            <p:tgtEl>
                                              <p:spTgt spid="7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5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fill="hold"/>
                                            <p:tgtEl>
                                              <p:spTgt spid="83"/>
                                            </p:tgtEl>
                                            <p:attrNameLst>
                                              <p:attrName>ppt_x</p:attrName>
                                            </p:attrNameLst>
                                          </p:cBhvr>
                                          <p:tavLst>
                                            <p:tav tm="0">
                                              <p:val>
                                                <p:strVal val="0-#ppt_w/2"/>
                                              </p:val>
                                            </p:tav>
                                            <p:tav tm="100000">
                                              <p:val>
                                                <p:strVal val="#ppt_x"/>
                                              </p:val>
                                            </p:tav>
                                          </p:tavLst>
                                        </p:anim>
                                        <p:anim calcmode="lin" valueType="num">
                                          <p:cBhvr additive="base">
                                            <p:cTn id="28" dur="500" fill="hold"/>
                                            <p:tgtEl>
                                              <p:spTgt spid="8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250"/>
                                      </p:stCondLst>
                                      <p:childTnLst>
                                        <p:set>
                                          <p:cBhvr>
                                            <p:cTn id="30" dur="1" fill="hold">
                                              <p:stCondLst>
                                                <p:cond delay="0"/>
                                              </p:stCondLst>
                                            </p:cTn>
                                            <p:tgtEl>
                                              <p:spTgt spid="89"/>
                                            </p:tgtEl>
                                            <p:attrNameLst>
                                              <p:attrName>style.visibility</p:attrName>
                                            </p:attrNameLst>
                                          </p:cBhvr>
                                          <p:to>
                                            <p:strVal val="visible"/>
                                          </p:to>
                                        </p:set>
                                        <p:anim calcmode="lin" valueType="num">
                                          <p:cBhvr additive="base">
                                            <p:cTn id="31" dur="500" fill="hold"/>
                                            <p:tgtEl>
                                              <p:spTgt spid="89"/>
                                            </p:tgtEl>
                                            <p:attrNameLst>
                                              <p:attrName>ppt_x</p:attrName>
                                            </p:attrNameLst>
                                          </p:cBhvr>
                                          <p:tavLst>
                                            <p:tav tm="0">
                                              <p:val>
                                                <p:strVal val="0-#ppt_w/2"/>
                                              </p:val>
                                            </p:tav>
                                            <p:tav tm="100000">
                                              <p:val>
                                                <p:strVal val="#ppt_x"/>
                                              </p:val>
                                            </p:tav>
                                          </p:tavLst>
                                        </p:anim>
                                        <p:anim calcmode="lin" valueType="num">
                                          <p:cBhvr additive="base">
                                            <p:cTn id="32" dur="500" fill="hold"/>
                                            <p:tgtEl>
                                              <p:spTgt spid="89"/>
                                            </p:tgtEl>
                                            <p:attrNameLst>
                                              <p:attrName>ppt_y</p:attrName>
                                            </p:attrNameLst>
                                          </p:cBhvr>
                                          <p:tavLst>
                                            <p:tav tm="0">
                                              <p:val>
                                                <p:strVal val="#ppt_y"/>
                                              </p:val>
                                            </p:tav>
                                            <p:tav tm="100000">
                                              <p:val>
                                                <p:strVal val="#ppt_y"/>
                                              </p:val>
                                            </p:tav>
                                          </p:tavLst>
                                        </p:anim>
                                      </p:childTnLst>
                                    </p:cTn>
                                  </p:par>
                                </p:childTnLst>
                              </p:cTn>
                            </p:par>
                            <p:par>
                              <p:cTn id="33" fill="hold">
                                <p:stCondLst>
                                  <p:cond delay="2250"/>
                                </p:stCondLst>
                                <p:childTnLst>
                                  <p:par>
                                    <p:cTn id="34" presetID="12" presetClass="entr" presetSubtype="4" fill="hold" nodeType="afterEffect">
                                      <p:stCondLst>
                                        <p:cond delay="0"/>
                                      </p:stCondLst>
                                      <p:childTnLst>
                                        <p:set>
                                          <p:cBhvr>
                                            <p:cTn id="35" dur="1" fill="hold">
                                              <p:stCondLst>
                                                <p:cond delay="0"/>
                                              </p:stCondLst>
                                            </p:cTn>
                                            <p:tgtEl>
                                              <p:spTgt spid="100"/>
                                            </p:tgtEl>
                                            <p:attrNameLst>
                                              <p:attrName>style.visibility</p:attrName>
                                            </p:attrNameLst>
                                          </p:cBhvr>
                                          <p:to>
                                            <p:strVal val="visible"/>
                                          </p:to>
                                        </p:set>
                                        <p:anim calcmode="lin" valueType="num">
                                          <p:cBhvr additive="base">
                                            <p:cTn id="36" dur="500"/>
                                            <p:tgtEl>
                                              <p:spTgt spid="100"/>
                                            </p:tgtEl>
                                            <p:attrNameLst>
                                              <p:attrName>ppt_y</p:attrName>
                                            </p:attrNameLst>
                                          </p:cBhvr>
                                          <p:tavLst>
                                            <p:tav tm="0">
                                              <p:val>
                                                <p:strVal val="#ppt_y+#ppt_h*1.125000"/>
                                              </p:val>
                                            </p:tav>
                                            <p:tav tm="100000">
                                              <p:val>
                                                <p:strVal val="#ppt_y"/>
                                              </p:val>
                                            </p:tav>
                                          </p:tavLst>
                                        </p:anim>
                                        <p:animEffect transition="in" filter="wipe(up)">
                                          <p:cBhvr>
                                            <p:cTn id="37" dur="500"/>
                                            <p:tgtEl>
                                              <p:spTgt spid="100"/>
                                            </p:tgtEl>
                                          </p:cBhvr>
                                        </p:animEffect>
                                      </p:childTnLst>
                                    </p:cTn>
                                  </p:par>
                                </p:childTnLst>
                              </p:cTn>
                            </p:par>
                            <p:par>
                              <p:cTn id="38" fill="hold">
                                <p:stCondLst>
                                  <p:cond delay="2750"/>
                                </p:stCondLst>
                                <p:childTnLst>
                                  <p:par>
                                    <p:cTn id="39" presetID="53" presetClass="entr" presetSubtype="16" fill="hold" nodeType="afterEffect">
                                      <p:stCondLst>
                                        <p:cond delay="0"/>
                                      </p:stCondLst>
                                      <p:childTnLst>
                                        <p:set>
                                          <p:cBhvr>
                                            <p:cTn id="40" dur="1" fill="hold">
                                              <p:stCondLst>
                                                <p:cond delay="0"/>
                                              </p:stCondLst>
                                            </p:cTn>
                                            <p:tgtEl>
                                              <p:spTgt spid="95"/>
                                            </p:tgtEl>
                                            <p:attrNameLst>
                                              <p:attrName>style.visibility</p:attrName>
                                            </p:attrNameLst>
                                          </p:cBhvr>
                                          <p:to>
                                            <p:strVal val="visible"/>
                                          </p:to>
                                        </p:set>
                                        <p:anim calcmode="lin" valueType="num">
                                          <p:cBhvr>
                                            <p:cTn id="41" dur="500" fill="hold"/>
                                            <p:tgtEl>
                                              <p:spTgt spid="95"/>
                                            </p:tgtEl>
                                            <p:attrNameLst>
                                              <p:attrName>ppt_w</p:attrName>
                                            </p:attrNameLst>
                                          </p:cBhvr>
                                          <p:tavLst>
                                            <p:tav tm="0">
                                              <p:val>
                                                <p:fltVal val="0"/>
                                              </p:val>
                                            </p:tav>
                                            <p:tav tm="100000">
                                              <p:val>
                                                <p:strVal val="#ppt_w"/>
                                              </p:val>
                                            </p:tav>
                                          </p:tavLst>
                                        </p:anim>
                                        <p:anim calcmode="lin" valueType="num">
                                          <p:cBhvr>
                                            <p:cTn id="42" dur="500" fill="hold"/>
                                            <p:tgtEl>
                                              <p:spTgt spid="95"/>
                                            </p:tgtEl>
                                            <p:attrNameLst>
                                              <p:attrName>ppt_h</p:attrName>
                                            </p:attrNameLst>
                                          </p:cBhvr>
                                          <p:tavLst>
                                            <p:tav tm="0">
                                              <p:val>
                                                <p:fltVal val="0"/>
                                              </p:val>
                                            </p:tav>
                                            <p:tav tm="100000">
                                              <p:val>
                                                <p:strVal val="#ppt_h"/>
                                              </p:val>
                                            </p:tav>
                                          </p:tavLst>
                                        </p:anim>
                                        <p:animEffect transition="in" filter="fade">
                                          <p:cBhvr>
                                            <p:cTn id="43" dur="500"/>
                                            <p:tgtEl>
                                              <p:spTgt spid="95"/>
                                            </p:tgtEl>
                                          </p:cBhvr>
                                        </p:animEffect>
                                      </p:childTnLst>
                                    </p:cTn>
                                  </p:par>
                                  <p:par>
                                    <p:cTn id="44" presetID="42" presetClass="path" presetSubtype="0" fill="hold" nodeType="withEffect">
                                      <p:stCondLst>
                                        <p:cond delay="0"/>
                                      </p:stCondLst>
                                      <p:childTnLst>
                                        <p:animMotion origin="layout" path="M 0.27578 0.14282 L 1.66667E-6 -7.40741E-7 " pathEditMode="relative" rAng="0" ptsTypes="AA">
                                          <p:cBhvr>
                                            <p:cTn id="45" dur="500" fill="hold"/>
                                            <p:tgtEl>
                                              <p:spTgt spid="95"/>
                                            </p:tgtEl>
                                            <p:attrNameLst>
                                              <p:attrName>ppt_x</p:attrName>
                                              <p:attrName>ppt_y</p:attrName>
                                            </p:attrNameLst>
                                          </p:cBhvr>
                                          <p:rCtr x="-13906" y="-7222"/>
                                        </p:animMotion>
                                      </p:childTnLst>
                                    </p:cTn>
                                  </p:par>
                                </p:childTnLst>
                              </p:cTn>
                            </p:par>
                            <p:par>
                              <p:cTn id="46" fill="hold">
                                <p:stCondLst>
                                  <p:cond delay="3250"/>
                                </p:stCondLst>
                                <p:childTnLst>
                                  <p:par>
                                    <p:cTn id="47" presetID="14" presetClass="entr" presetSubtype="10" fill="hold" grpId="0" nodeType="afterEffect">
                                      <p:stCondLst>
                                        <p:cond delay="0"/>
                                      </p:stCondLst>
                                      <p:iterate type="lt">
                                        <p:tmPct val="10000"/>
                                      </p:iterate>
                                      <p:childTnLst>
                                        <p:set>
                                          <p:cBhvr>
                                            <p:cTn id="48" dur="1" fill="hold">
                                              <p:stCondLst>
                                                <p:cond delay="0"/>
                                              </p:stCondLst>
                                            </p:cTn>
                                            <p:tgtEl>
                                              <p:spTgt spid="99"/>
                                            </p:tgtEl>
                                            <p:attrNameLst>
                                              <p:attrName>style.visibility</p:attrName>
                                            </p:attrNameLst>
                                          </p:cBhvr>
                                          <p:to>
                                            <p:strVal val="visible"/>
                                          </p:to>
                                        </p:set>
                                        <p:animEffect transition="in" filter="randombar(horizontal)">
                                          <p:cBhvr>
                                            <p:cTn id="49" dur="250"/>
                                            <p:tgtEl>
                                              <p:spTgt spid="99"/>
                                            </p:tgtEl>
                                          </p:cBhvr>
                                        </p:animEffect>
                                      </p:childTnLst>
                                    </p:cTn>
                                  </p:par>
                                </p:childTnLst>
                              </p:cTn>
                            </p:par>
                            <p:par>
                              <p:cTn id="50" fill="hold">
                                <p:stCondLst>
                                  <p:cond delay="4775"/>
                                </p:stCondLst>
                                <p:childTnLst>
                                  <p:par>
                                    <p:cTn id="51" presetID="50" presetClass="entr" presetSubtype="0" decel="100000"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p:cTn id="53" dur="1000" fill="hold"/>
                                            <p:tgtEl>
                                              <p:spTgt spid="103"/>
                                            </p:tgtEl>
                                            <p:attrNameLst>
                                              <p:attrName>ppt_w</p:attrName>
                                            </p:attrNameLst>
                                          </p:cBhvr>
                                          <p:tavLst>
                                            <p:tav tm="0">
                                              <p:val>
                                                <p:strVal val="#ppt_w+.3"/>
                                              </p:val>
                                            </p:tav>
                                            <p:tav tm="100000">
                                              <p:val>
                                                <p:strVal val="#ppt_w"/>
                                              </p:val>
                                            </p:tav>
                                          </p:tavLst>
                                        </p:anim>
                                        <p:anim calcmode="lin" valueType="num">
                                          <p:cBhvr>
                                            <p:cTn id="54" dur="1000" fill="hold"/>
                                            <p:tgtEl>
                                              <p:spTgt spid="103"/>
                                            </p:tgtEl>
                                            <p:attrNameLst>
                                              <p:attrName>ppt_h</p:attrName>
                                            </p:attrNameLst>
                                          </p:cBhvr>
                                          <p:tavLst>
                                            <p:tav tm="0">
                                              <p:val>
                                                <p:strVal val="#ppt_h"/>
                                              </p:val>
                                            </p:tav>
                                            <p:tav tm="100000">
                                              <p:val>
                                                <p:strVal val="#ppt_h"/>
                                              </p:val>
                                            </p:tav>
                                          </p:tavLst>
                                        </p:anim>
                                        <p:animEffect transition="in" filter="fade">
                                          <p:cBhvr>
                                            <p:cTn id="55"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6" grpId="0" animBg="1"/>
          <p:bldP spid="99" grpId="0"/>
          <p:bldP spid="10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117" name="组合 116"/>
          <p:cNvGrpSpPr/>
          <p:nvPr/>
        </p:nvGrpSpPr>
        <p:grpSpPr>
          <a:xfrm>
            <a:off x="4316195" y="2278203"/>
            <a:ext cx="1712259" cy="1517576"/>
            <a:chOff x="4141172" y="2216075"/>
            <a:chExt cx="1712259" cy="1517576"/>
          </a:xfrm>
        </p:grpSpPr>
        <p:sp>
          <p:nvSpPr>
            <p:cNvPr id="118" name="圆角矩形 117"/>
            <p:cNvSpPr/>
            <p:nvPr/>
          </p:nvSpPr>
          <p:spPr>
            <a:xfrm>
              <a:off x="4238514" y="2216075"/>
              <a:ext cx="1517576" cy="1517576"/>
            </a:xfrm>
            <a:prstGeom prst="roundRect">
              <a:avLst>
                <a:gd name="adj" fmla="val 4802"/>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nvSpPr>
          <p:spPr>
            <a:xfrm>
              <a:off x="4141172" y="2604035"/>
              <a:ext cx="1712259" cy="677108"/>
            </a:xfrm>
            <a:prstGeom prst="rect">
              <a:avLst/>
            </a:prstGeom>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pPr algn="ct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5931113" y="2278203"/>
            <a:ext cx="1712259" cy="1517576"/>
            <a:chOff x="5756090" y="2216075"/>
            <a:chExt cx="1712259" cy="1517576"/>
          </a:xfrm>
        </p:grpSpPr>
        <p:sp>
          <p:nvSpPr>
            <p:cNvPr id="121" name="圆角矩形 120"/>
            <p:cNvSpPr/>
            <p:nvPr/>
          </p:nvSpPr>
          <p:spPr>
            <a:xfrm>
              <a:off x="5915959" y="2216075"/>
              <a:ext cx="1517576" cy="1517576"/>
            </a:xfrm>
            <a:prstGeom prst="roundRect">
              <a:avLst>
                <a:gd name="adj" fmla="val 4802"/>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5756090" y="2604035"/>
              <a:ext cx="1712259" cy="677108"/>
            </a:xfrm>
            <a:prstGeom prst="rect">
              <a:avLst/>
            </a:prstGeom>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pPr algn="ct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4298788" y="3950109"/>
            <a:ext cx="1712259" cy="1517576"/>
            <a:chOff x="4123765" y="3887981"/>
            <a:chExt cx="1712259" cy="1517576"/>
          </a:xfrm>
        </p:grpSpPr>
        <p:sp>
          <p:nvSpPr>
            <p:cNvPr id="124" name="圆角矩形 123"/>
            <p:cNvSpPr/>
            <p:nvPr/>
          </p:nvSpPr>
          <p:spPr>
            <a:xfrm>
              <a:off x="4238514" y="3887981"/>
              <a:ext cx="1517576" cy="1517576"/>
            </a:xfrm>
            <a:prstGeom prst="roundRect">
              <a:avLst>
                <a:gd name="adj" fmla="val 4802"/>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4123765" y="4275456"/>
              <a:ext cx="1712259" cy="677108"/>
            </a:xfrm>
            <a:prstGeom prst="rect">
              <a:avLst/>
            </a:prstGeom>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pPr algn="ct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26" name="组合 125"/>
          <p:cNvGrpSpPr/>
          <p:nvPr/>
        </p:nvGrpSpPr>
        <p:grpSpPr>
          <a:xfrm>
            <a:off x="5993640" y="3950109"/>
            <a:ext cx="1712259" cy="1517576"/>
            <a:chOff x="5818617" y="3887981"/>
            <a:chExt cx="1712259" cy="1517576"/>
          </a:xfrm>
        </p:grpSpPr>
        <p:sp>
          <p:nvSpPr>
            <p:cNvPr id="127" name="圆角矩形 126"/>
            <p:cNvSpPr/>
            <p:nvPr/>
          </p:nvSpPr>
          <p:spPr>
            <a:xfrm>
              <a:off x="5915959" y="3887981"/>
              <a:ext cx="1517576" cy="1517576"/>
            </a:xfrm>
            <a:prstGeom prst="roundRect">
              <a:avLst>
                <a:gd name="adj" fmla="val 4802"/>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5818617" y="4275456"/>
              <a:ext cx="1712259" cy="677108"/>
            </a:xfrm>
            <a:prstGeom prst="rect">
              <a:avLst/>
            </a:prstGeom>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pPr algn="ct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7414478" y="1612851"/>
            <a:ext cx="3926983" cy="892552"/>
            <a:chOff x="7239455" y="1550723"/>
            <a:chExt cx="3926983" cy="892552"/>
          </a:xfrm>
        </p:grpSpPr>
        <p:sp>
          <p:nvSpPr>
            <p:cNvPr id="130" name="任意多边形 129"/>
            <p:cNvSpPr/>
            <p:nvPr/>
          </p:nvSpPr>
          <p:spPr>
            <a:xfrm>
              <a:off x="7433534" y="1904103"/>
              <a:ext cx="3732904" cy="279699"/>
            </a:xfrm>
            <a:custGeom>
              <a:avLst/>
              <a:gdLst>
                <a:gd name="connsiteX0" fmla="*/ 0 w 3732904"/>
                <a:gd name="connsiteY0" fmla="*/ 279699 h 279699"/>
                <a:gd name="connsiteX1" fmla="*/ 279699 w 3732904"/>
                <a:gd name="connsiteY1" fmla="*/ 0 h 279699"/>
                <a:gd name="connsiteX2" fmla="*/ 3732904 w 3732904"/>
                <a:gd name="connsiteY2" fmla="*/ 0 h 279699"/>
              </a:gdLst>
              <a:ahLst/>
              <a:cxnLst>
                <a:cxn ang="0">
                  <a:pos x="connsiteX0" y="connsiteY0"/>
                </a:cxn>
                <a:cxn ang="0">
                  <a:pos x="connsiteX1" y="connsiteY1"/>
                </a:cxn>
                <a:cxn ang="0">
                  <a:pos x="connsiteX2" y="connsiteY2"/>
                </a:cxn>
              </a:cxnLst>
              <a:rect l="l" t="t" r="r" b="b"/>
              <a:pathLst>
                <a:path w="3732904" h="279699">
                  <a:moveTo>
                    <a:pt x="0" y="279699"/>
                  </a:moveTo>
                  <a:lnTo>
                    <a:pt x="279699" y="0"/>
                  </a:lnTo>
                  <a:lnTo>
                    <a:pt x="3732904" y="0"/>
                  </a:lnTo>
                </a:path>
              </a:pathLst>
            </a:custGeom>
            <a:noFill/>
            <a:ln>
              <a:solidFill>
                <a:srgbClr val="F67241"/>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7239455" y="2061745"/>
              <a:ext cx="334452" cy="334452"/>
            </a:xfrm>
            <a:prstGeom prst="ellipse">
              <a:avLst/>
            </a:prstGeom>
            <a:solidFill>
              <a:srgbClr val="FF66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7767986" y="1550723"/>
              <a:ext cx="3398452" cy="892552"/>
              <a:chOff x="6659130" y="2022707"/>
              <a:chExt cx="2753094" cy="723060"/>
            </a:xfrm>
          </p:grpSpPr>
          <p:sp>
            <p:nvSpPr>
              <p:cNvPr id="133" name="矩形 132"/>
              <p:cNvSpPr/>
              <p:nvPr/>
            </p:nvSpPr>
            <p:spPr>
              <a:xfrm>
                <a:off x="7953502" y="2022707"/>
                <a:ext cx="1458722"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4" name="矩形 133"/>
              <p:cNvSpPr/>
              <p:nvPr/>
            </p:nvSpPr>
            <p:spPr>
              <a:xfrm>
                <a:off x="6659130" y="2321904"/>
                <a:ext cx="2753094" cy="423863"/>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grpSp>
        <p:nvGrpSpPr>
          <p:cNvPr id="135" name="组合 134"/>
          <p:cNvGrpSpPr/>
          <p:nvPr/>
        </p:nvGrpSpPr>
        <p:grpSpPr>
          <a:xfrm flipV="1">
            <a:off x="7414478" y="5171124"/>
            <a:ext cx="3926983" cy="875485"/>
            <a:chOff x="7239455" y="1551838"/>
            <a:chExt cx="3926983" cy="875485"/>
          </a:xfrm>
        </p:grpSpPr>
        <p:sp>
          <p:nvSpPr>
            <p:cNvPr id="136" name="任意多边形 135"/>
            <p:cNvSpPr/>
            <p:nvPr/>
          </p:nvSpPr>
          <p:spPr>
            <a:xfrm>
              <a:off x="7433534" y="1904103"/>
              <a:ext cx="3732904" cy="279699"/>
            </a:xfrm>
            <a:custGeom>
              <a:avLst/>
              <a:gdLst>
                <a:gd name="connsiteX0" fmla="*/ 0 w 3732904"/>
                <a:gd name="connsiteY0" fmla="*/ 279699 h 279699"/>
                <a:gd name="connsiteX1" fmla="*/ 279699 w 3732904"/>
                <a:gd name="connsiteY1" fmla="*/ 0 h 279699"/>
                <a:gd name="connsiteX2" fmla="*/ 3732904 w 3732904"/>
                <a:gd name="connsiteY2" fmla="*/ 0 h 279699"/>
              </a:gdLst>
              <a:ahLst/>
              <a:cxnLst>
                <a:cxn ang="0">
                  <a:pos x="connsiteX0" y="connsiteY0"/>
                </a:cxn>
                <a:cxn ang="0">
                  <a:pos x="connsiteX1" y="connsiteY1"/>
                </a:cxn>
                <a:cxn ang="0">
                  <a:pos x="connsiteX2" y="connsiteY2"/>
                </a:cxn>
              </a:cxnLst>
              <a:rect l="l" t="t" r="r" b="b"/>
              <a:pathLst>
                <a:path w="3732904" h="279699">
                  <a:moveTo>
                    <a:pt x="0" y="279699"/>
                  </a:moveTo>
                  <a:lnTo>
                    <a:pt x="279699" y="0"/>
                  </a:lnTo>
                  <a:lnTo>
                    <a:pt x="3732904" y="0"/>
                  </a:lnTo>
                </a:path>
              </a:pathLst>
            </a:custGeom>
            <a:noFill/>
            <a:ln>
              <a:solidFill>
                <a:srgbClr val="7A2412"/>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p:nvPr/>
          </p:nvSpPr>
          <p:spPr>
            <a:xfrm>
              <a:off x="7239455" y="2061745"/>
              <a:ext cx="334452" cy="334452"/>
            </a:xfrm>
            <a:prstGeom prst="ellipse">
              <a:avLst/>
            </a:prstGeom>
            <a:solidFill>
              <a:srgbClr val="0093D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组合 137"/>
            <p:cNvGrpSpPr/>
            <p:nvPr/>
          </p:nvGrpSpPr>
          <p:grpSpPr>
            <a:xfrm>
              <a:off x="7702199" y="1551838"/>
              <a:ext cx="3398452" cy="875485"/>
              <a:chOff x="6605836" y="2023610"/>
              <a:chExt cx="2753094" cy="709234"/>
            </a:xfrm>
          </p:grpSpPr>
          <p:sp>
            <p:nvSpPr>
              <p:cNvPr id="139" name="矩形 138"/>
              <p:cNvSpPr/>
              <p:nvPr/>
            </p:nvSpPr>
            <p:spPr>
              <a:xfrm flipV="1">
                <a:off x="7900206" y="2023610"/>
                <a:ext cx="1458722"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0" name="矩形 139"/>
              <p:cNvSpPr/>
              <p:nvPr/>
            </p:nvSpPr>
            <p:spPr>
              <a:xfrm flipV="1">
                <a:off x="6605836" y="2308981"/>
                <a:ext cx="2753094" cy="423863"/>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grpSp>
        <p:nvGrpSpPr>
          <p:cNvPr id="141" name="组合 140"/>
          <p:cNvGrpSpPr/>
          <p:nvPr/>
        </p:nvGrpSpPr>
        <p:grpSpPr>
          <a:xfrm flipH="1" flipV="1">
            <a:off x="658536" y="5100503"/>
            <a:ext cx="3926983" cy="908502"/>
            <a:chOff x="7239455" y="1534774"/>
            <a:chExt cx="3926983" cy="908502"/>
          </a:xfrm>
        </p:grpSpPr>
        <p:sp>
          <p:nvSpPr>
            <p:cNvPr id="142" name="任意多边形 141"/>
            <p:cNvSpPr/>
            <p:nvPr/>
          </p:nvSpPr>
          <p:spPr>
            <a:xfrm>
              <a:off x="7433534" y="1904103"/>
              <a:ext cx="3732904" cy="279699"/>
            </a:xfrm>
            <a:custGeom>
              <a:avLst/>
              <a:gdLst>
                <a:gd name="connsiteX0" fmla="*/ 0 w 3732904"/>
                <a:gd name="connsiteY0" fmla="*/ 279699 h 279699"/>
                <a:gd name="connsiteX1" fmla="*/ 279699 w 3732904"/>
                <a:gd name="connsiteY1" fmla="*/ 0 h 279699"/>
                <a:gd name="connsiteX2" fmla="*/ 3732904 w 3732904"/>
                <a:gd name="connsiteY2" fmla="*/ 0 h 279699"/>
              </a:gdLst>
              <a:ahLst/>
              <a:cxnLst>
                <a:cxn ang="0">
                  <a:pos x="connsiteX0" y="connsiteY0"/>
                </a:cxn>
                <a:cxn ang="0">
                  <a:pos x="connsiteX1" y="connsiteY1"/>
                </a:cxn>
                <a:cxn ang="0">
                  <a:pos x="connsiteX2" y="connsiteY2"/>
                </a:cxn>
              </a:cxnLst>
              <a:rect l="l" t="t" r="r" b="b"/>
              <a:pathLst>
                <a:path w="3732904" h="279699">
                  <a:moveTo>
                    <a:pt x="0" y="279699"/>
                  </a:moveTo>
                  <a:lnTo>
                    <a:pt x="279699" y="0"/>
                  </a:lnTo>
                  <a:lnTo>
                    <a:pt x="3732904" y="0"/>
                  </a:lnTo>
                </a:path>
              </a:pathLst>
            </a:custGeom>
            <a:noFill/>
            <a:ln>
              <a:solidFill>
                <a:srgbClr val="F67241"/>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7239455" y="2061745"/>
              <a:ext cx="334452" cy="334452"/>
            </a:xfrm>
            <a:prstGeom prst="ellipse">
              <a:avLst/>
            </a:prstGeom>
            <a:solidFill>
              <a:srgbClr val="F672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767986" y="1534774"/>
              <a:ext cx="3398452" cy="908502"/>
              <a:chOff x="6659130" y="2009786"/>
              <a:chExt cx="2753094" cy="735981"/>
            </a:xfrm>
          </p:grpSpPr>
          <p:sp>
            <p:nvSpPr>
              <p:cNvPr id="145" name="矩形 144"/>
              <p:cNvSpPr/>
              <p:nvPr/>
            </p:nvSpPr>
            <p:spPr>
              <a:xfrm flipV="1">
                <a:off x="7900208" y="2009786"/>
                <a:ext cx="1458722"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6" name="矩形 145"/>
              <p:cNvSpPr/>
              <p:nvPr/>
            </p:nvSpPr>
            <p:spPr>
              <a:xfrm flipV="1">
                <a:off x="6659130" y="2321904"/>
                <a:ext cx="2753094" cy="423863"/>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grpSp>
        <p:nvGrpSpPr>
          <p:cNvPr id="147" name="组合 146"/>
          <p:cNvGrpSpPr/>
          <p:nvPr/>
        </p:nvGrpSpPr>
        <p:grpSpPr>
          <a:xfrm flipH="1">
            <a:off x="658536" y="1659804"/>
            <a:ext cx="3926983" cy="892552"/>
            <a:chOff x="7239455" y="1550723"/>
            <a:chExt cx="3926983" cy="892552"/>
          </a:xfrm>
        </p:grpSpPr>
        <p:sp>
          <p:nvSpPr>
            <p:cNvPr id="148" name="任意多边形 147"/>
            <p:cNvSpPr/>
            <p:nvPr/>
          </p:nvSpPr>
          <p:spPr>
            <a:xfrm>
              <a:off x="7433534" y="1904103"/>
              <a:ext cx="3732904" cy="279699"/>
            </a:xfrm>
            <a:custGeom>
              <a:avLst/>
              <a:gdLst>
                <a:gd name="connsiteX0" fmla="*/ 0 w 3732904"/>
                <a:gd name="connsiteY0" fmla="*/ 279699 h 279699"/>
                <a:gd name="connsiteX1" fmla="*/ 279699 w 3732904"/>
                <a:gd name="connsiteY1" fmla="*/ 0 h 279699"/>
                <a:gd name="connsiteX2" fmla="*/ 3732904 w 3732904"/>
                <a:gd name="connsiteY2" fmla="*/ 0 h 279699"/>
              </a:gdLst>
              <a:ahLst/>
              <a:cxnLst>
                <a:cxn ang="0">
                  <a:pos x="connsiteX0" y="connsiteY0"/>
                </a:cxn>
                <a:cxn ang="0">
                  <a:pos x="connsiteX1" y="connsiteY1"/>
                </a:cxn>
                <a:cxn ang="0">
                  <a:pos x="connsiteX2" y="connsiteY2"/>
                </a:cxn>
              </a:cxnLst>
              <a:rect l="l" t="t" r="r" b="b"/>
              <a:pathLst>
                <a:path w="3732904" h="279699">
                  <a:moveTo>
                    <a:pt x="0" y="279699"/>
                  </a:moveTo>
                  <a:lnTo>
                    <a:pt x="279699" y="0"/>
                  </a:lnTo>
                  <a:lnTo>
                    <a:pt x="3732904" y="0"/>
                  </a:lnTo>
                </a:path>
              </a:pathLst>
            </a:custGeom>
            <a:noFill/>
            <a:ln>
              <a:solidFill>
                <a:srgbClr val="7A2412"/>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239455" y="2061745"/>
              <a:ext cx="334452" cy="334452"/>
            </a:xfrm>
            <a:prstGeom prst="ellipse">
              <a:avLst/>
            </a:prstGeom>
            <a:solidFill>
              <a:srgbClr val="0093D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0" name="组合 149"/>
            <p:cNvGrpSpPr/>
            <p:nvPr/>
          </p:nvGrpSpPr>
          <p:grpSpPr>
            <a:xfrm>
              <a:off x="7767986" y="1550723"/>
              <a:ext cx="3398452" cy="892552"/>
              <a:chOff x="6659130" y="2022707"/>
              <a:chExt cx="2753094" cy="723060"/>
            </a:xfrm>
          </p:grpSpPr>
          <p:sp>
            <p:nvSpPr>
              <p:cNvPr id="151" name="矩形 150"/>
              <p:cNvSpPr/>
              <p:nvPr/>
            </p:nvSpPr>
            <p:spPr>
              <a:xfrm>
                <a:off x="7900208" y="2022707"/>
                <a:ext cx="1458722"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2" name="矩形 151"/>
              <p:cNvSpPr/>
              <p:nvPr/>
            </p:nvSpPr>
            <p:spPr>
              <a:xfrm>
                <a:off x="6659130" y="2321904"/>
                <a:ext cx="2753094" cy="423863"/>
              </a:xfrm>
              <a:prstGeom prst="rect">
                <a:avLst/>
              </a:prstGeom>
            </p:spPr>
            <p:txBody>
              <a:bodyPr wrap="squar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spTree>
    <p:custDataLst>
      <p:tags r:id="rId1"/>
    </p:custDataLst>
    <p:extLst>
      <p:ext uri="{BB962C8B-B14F-4D97-AF65-F5344CB8AC3E}">
        <p14:creationId xmlns:p14="http://schemas.microsoft.com/office/powerpoint/2010/main" val="336583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288"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p:cTn id="13" dur="750" fill="hold"/>
                                            <p:tgtEl>
                                              <p:spTgt spid="117"/>
                                            </p:tgtEl>
                                            <p:attrNameLst>
                                              <p:attrName>ppt_w</p:attrName>
                                            </p:attrNameLst>
                                          </p:cBhvr>
                                          <p:tavLst>
                                            <p:tav tm="0">
                                              <p:val>
                                                <p:strVal val="4/3*#ppt_w"/>
                                              </p:val>
                                            </p:tav>
                                            <p:tav tm="100000">
                                              <p:val>
                                                <p:strVal val="#ppt_w"/>
                                              </p:val>
                                            </p:tav>
                                          </p:tavLst>
                                        </p:anim>
                                        <p:anim calcmode="lin" valueType="num">
                                          <p:cBhvr>
                                            <p:cTn id="14" dur="750" fill="hold"/>
                                            <p:tgtEl>
                                              <p:spTgt spid="117"/>
                                            </p:tgtEl>
                                            <p:attrNameLst>
                                              <p:attrName>ppt_h</p:attrName>
                                            </p:attrNameLst>
                                          </p:cBhvr>
                                          <p:tavLst>
                                            <p:tav tm="0">
                                              <p:val>
                                                <p:strVal val="4/3*#ppt_h"/>
                                              </p:val>
                                            </p:tav>
                                            <p:tav tm="100000">
                                              <p:val>
                                                <p:strVal val="#ppt_h"/>
                                              </p:val>
                                            </p:tav>
                                          </p:tavLst>
                                        </p:anim>
                                      </p:childTnLst>
                                    </p:cTn>
                                  </p:par>
                                  <p:par>
                                    <p:cTn id="15" presetID="23" presetClass="entr" presetSubtype="288"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p:cTn id="17" dur="750" fill="hold"/>
                                            <p:tgtEl>
                                              <p:spTgt spid="120"/>
                                            </p:tgtEl>
                                            <p:attrNameLst>
                                              <p:attrName>ppt_w</p:attrName>
                                            </p:attrNameLst>
                                          </p:cBhvr>
                                          <p:tavLst>
                                            <p:tav tm="0">
                                              <p:val>
                                                <p:strVal val="4/3*#ppt_w"/>
                                              </p:val>
                                            </p:tav>
                                            <p:tav tm="100000">
                                              <p:val>
                                                <p:strVal val="#ppt_w"/>
                                              </p:val>
                                            </p:tav>
                                          </p:tavLst>
                                        </p:anim>
                                        <p:anim calcmode="lin" valueType="num">
                                          <p:cBhvr>
                                            <p:cTn id="18" dur="750" fill="hold"/>
                                            <p:tgtEl>
                                              <p:spTgt spid="120"/>
                                            </p:tgtEl>
                                            <p:attrNameLst>
                                              <p:attrName>ppt_h</p:attrName>
                                            </p:attrNameLst>
                                          </p:cBhvr>
                                          <p:tavLst>
                                            <p:tav tm="0">
                                              <p:val>
                                                <p:strVal val="4/3*#ppt_h"/>
                                              </p:val>
                                            </p:tav>
                                            <p:tav tm="100000">
                                              <p:val>
                                                <p:strVal val="#ppt_h"/>
                                              </p:val>
                                            </p:tav>
                                          </p:tavLst>
                                        </p:anim>
                                      </p:childTnLst>
                                    </p:cTn>
                                  </p:par>
                                  <p:par>
                                    <p:cTn id="19" presetID="23" presetClass="entr" presetSubtype="288" fill="hold" nodeType="withEffect">
                                      <p:stCondLst>
                                        <p:cond delay="0"/>
                                      </p:stCondLst>
                                      <p:childTnLst>
                                        <p:set>
                                          <p:cBhvr>
                                            <p:cTn id="20" dur="1" fill="hold">
                                              <p:stCondLst>
                                                <p:cond delay="0"/>
                                              </p:stCondLst>
                                            </p:cTn>
                                            <p:tgtEl>
                                              <p:spTgt spid="123"/>
                                            </p:tgtEl>
                                            <p:attrNameLst>
                                              <p:attrName>style.visibility</p:attrName>
                                            </p:attrNameLst>
                                          </p:cBhvr>
                                          <p:to>
                                            <p:strVal val="visible"/>
                                          </p:to>
                                        </p:set>
                                        <p:anim calcmode="lin" valueType="num">
                                          <p:cBhvr>
                                            <p:cTn id="21" dur="750" fill="hold"/>
                                            <p:tgtEl>
                                              <p:spTgt spid="123"/>
                                            </p:tgtEl>
                                            <p:attrNameLst>
                                              <p:attrName>ppt_w</p:attrName>
                                            </p:attrNameLst>
                                          </p:cBhvr>
                                          <p:tavLst>
                                            <p:tav tm="0">
                                              <p:val>
                                                <p:strVal val="4/3*#ppt_w"/>
                                              </p:val>
                                            </p:tav>
                                            <p:tav tm="100000">
                                              <p:val>
                                                <p:strVal val="#ppt_w"/>
                                              </p:val>
                                            </p:tav>
                                          </p:tavLst>
                                        </p:anim>
                                        <p:anim calcmode="lin" valueType="num">
                                          <p:cBhvr>
                                            <p:cTn id="22" dur="750" fill="hold"/>
                                            <p:tgtEl>
                                              <p:spTgt spid="123"/>
                                            </p:tgtEl>
                                            <p:attrNameLst>
                                              <p:attrName>ppt_h</p:attrName>
                                            </p:attrNameLst>
                                          </p:cBhvr>
                                          <p:tavLst>
                                            <p:tav tm="0">
                                              <p:val>
                                                <p:strVal val="4/3*#ppt_h"/>
                                              </p:val>
                                            </p:tav>
                                            <p:tav tm="100000">
                                              <p:val>
                                                <p:strVal val="#ppt_h"/>
                                              </p:val>
                                            </p:tav>
                                          </p:tavLst>
                                        </p:anim>
                                      </p:childTnLst>
                                    </p:cTn>
                                  </p:par>
                                  <p:par>
                                    <p:cTn id="23" presetID="23" presetClass="entr" presetSubtype="288"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 calcmode="lin" valueType="num">
                                          <p:cBhvr>
                                            <p:cTn id="25" dur="750" fill="hold"/>
                                            <p:tgtEl>
                                              <p:spTgt spid="126"/>
                                            </p:tgtEl>
                                            <p:attrNameLst>
                                              <p:attrName>ppt_w</p:attrName>
                                            </p:attrNameLst>
                                          </p:cBhvr>
                                          <p:tavLst>
                                            <p:tav tm="0">
                                              <p:val>
                                                <p:strVal val="4/3*#ppt_w"/>
                                              </p:val>
                                            </p:tav>
                                            <p:tav tm="100000">
                                              <p:val>
                                                <p:strVal val="#ppt_w"/>
                                              </p:val>
                                            </p:tav>
                                          </p:tavLst>
                                        </p:anim>
                                        <p:anim calcmode="lin" valueType="num">
                                          <p:cBhvr>
                                            <p:cTn id="26" dur="750" fill="hold"/>
                                            <p:tgtEl>
                                              <p:spTgt spid="126"/>
                                            </p:tgtEl>
                                            <p:attrNameLst>
                                              <p:attrName>ppt_h</p:attrName>
                                            </p:attrNameLst>
                                          </p:cBhvr>
                                          <p:tavLst>
                                            <p:tav tm="0">
                                              <p:val>
                                                <p:strVal val="4/3*#ppt_h"/>
                                              </p:val>
                                            </p:tav>
                                            <p:tav tm="100000">
                                              <p:val>
                                                <p:strVal val="#ppt_h"/>
                                              </p:val>
                                            </p:tav>
                                          </p:tavLst>
                                        </p:anim>
                                      </p:childTnLst>
                                    </p:cTn>
                                  </p:par>
                                  <p:par>
                                    <p:cTn id="27" presetID="42" presetClass="path" presetSubtype="0" fill="hold" nodeType="withEffect">
                                      <p:stCondLst>
                                        <p:cond delay="0"/>
                                      </p:stCondLst>
                                      <p:childTnLst>
                                        <p:animMotion origin="layout" path="M -0.16393 -0.17662 L 1.25E-6 -4.07407E-6 " pathEditMode="relative" rAng="0" ptsTypes="AA">
                                          <p:cBhvr>
                                            <p:cTn id="28" dur="750" fill="hold"/>
                                            <p:tgtEl>
                                              <p:spTgt spid="117"/>
                                            </p:tgtEl>
                                            <p:attrNameLst>
                                              <p:attrName>ppt_x</p:attrName>
                                              <p:attrName>ppt_y</p:attrName>
                                            </p:attrNameLst>
                                          </p:cBhvr>
                                          <p:rCtr x="8190" y="8819"/>
                                        </p:animMotion>
                                      </p:childTnLst>
                                    </p:cTn>
                                  </p:par>
                                  <p:par>
                                    <p:cTn id="29" presetID="42" presetClass="path" presetSubtype="0" fill="hold" nodeType="withEffect">
                                      <p:stCondLst>
                                        <p:cond delay="0"/>
                                      </p:stCondLst>
                                      <p:childTnLst>
                                        <p:animMotion origin="layout" path="M 0.18164 -0.16203 L -6.25E-7 -4.07407E-6 " pathEditMode="relative" rAng="0" ptsTypes="AA">
                                          <p:cBhvr>
                                            <p:cTn id="30" dur="750" fill="hold"/>
                                            <p:tgtEl>
                                              <p:spTgt spid="120"/>
                                            </p:tgtEl>
                                            <p:attrNameLst>
                                              <p:attrName>ppt_x</p:attrName>
                                              <p:attrName>ppt_y</p:attrName>
                                            </p:attrNameLst>
                                          </p:cBhvr>
                                          <p:rCtr x="-9089" y="8102"/>
                                        </p:animMotion>
                                      </p:childTnLst>
                                    </p:cTn>
                                  </p:par>
                                  <p:par>
                                    <p:cTn id="31" presetID="42" presetClass="path" presetSubtype="0" fill="hold" nodeType="withEffect">
                                      <p:stCondLst>
                                        <p:cond delay="0"/>
                                      </p:stCondLst>
                                      <p:childTnLst>
                                        <p:animMotion origin="layout" path="M -0.17578 0.14375 L 3.54167E-6 -4.07407E-6 " pathEditMode="relative" rAng="0" ptsTypes="AA">
                                          <p:cBhvr>
                                            <p:cTn id="32" dur="750" fill="hold"/>
                                            <p:tgtEl>
                                              <p:spTgt spid="123"/>
                                            </p:tgtEl>
                                            <p:attrNameLst>
                                              <p:attrName>ppt_x</p:attrName>
                                              <p:attrName>ppt_y</p:attrName>
                                            </p:attrNameLst>
                                          </p:cBhvr>
                                          <p:rCtr x="8789" y="-7199"/>
                                        </p:animMotion>
                                      </p:childTnLst>
                                    </p:cTn>
                                  </p:par>
                                  <p:par>
                                    <p:cTn id="33" presetID="42" presetClass="path" presetSubtype="0" fill="hold" nodeType="withEffect">
                                      <p:stCondLst>
                                        <p:cond delay="0"/>
                                      </p:stCondLst>
                                      <p:childTnLst>
                                        <p:animMotion origin="layout" path="M 0.18151 0.14074 L 1.04167E-6 -4.07407E-6 " pathEditMode="relative" rAng="0" ptsTypes="AA">
                                          <p:cBhvr>
                                            <p:cTn id="34" dur="750" fill="hold"/>
                                            <p:tgtEl>
                                              <p:spTgt spid="126"/>
                                            </p:tgtEl>
                                            <p:attrNameLst>
                                              <p:attrName>ppt_x</p:attrName>
                                              <p:attrName>ppt_y</p:attrName>
                                            </p:attrNameLst>
                                          </p:cBhvr>
                                          <p:rCtr x="-9076" y="-7037"/>
                                        </p:animMotion>
                                      </p:childTnLst>
                                    </p:cTn>
                                  </p:par>
                                </p:childTnLst>
                              </p:cTn>
                            </p:par>
                            <p:par>
                              <p:cTn id="35" fill="hold">
                                <p:stCondLst>
                                  <p:cond delay="1250"/>
                                </p:stCondLst>
                                <p:childTnLst>
                                  <p:par>
                                    <p:cTn id="36" presetID="2" presetClass="entr" presetSubtype="8" fill="hold" nodeType="afterEffect" p14:presetBounceEnd="48000">
                                      <p:stCondLst>
                                        <p:cond delay="0"/>
                                      </p:stCondLst>
                                      <p:childTnLst>
                                        <p:set>
                                          <p:cBhvr>
                                            <p:cTn id="37" dur="1" fill="hold">
                                              <p:stCondLst>
                                                <p:cond delay="0"/>
                                              </p:stCondLst>
                                            </p:cTn>
                                            <p:tgtEl>
                                              <p:spTgt spid="147"/>
                                            </p:tgtEl>
                                            <p:attrNameLst>
                                              <p:attrName>style.visibility</p:attrName>
                                            </p:attrNameLst>
                                          </p:cBhvr>
                                          <p:to>
                                            <p:strVal val="visible"/>
                                          </p:to>
                                        </p:set>
                                        <p:anim calcmode="lin" valueType="num" p14:bounceEnd="48000">
                                          <p:cBhvr additive="base">
                                            <p:cTn id="38" dur="750" fill="hold"/>
                                            <p:tgtEl>
                                              <p:spTgt spid="147"/>
                                            </p:tgtEl>
                                            <p:attrNameLst>
                                              <p:attrName>ppt_x</p:attrName>
                                            </p:attrNameLst>
                                          </p:cBhvr>
                                          <p:tavLst>
                                            <p:tav tm="0">
                                              <p:val>
                                                <p:strVal val="0-#ppt_w/2"/>
                                              </p:val>
                                            </p:tav>
                                            <p:tav tm="100000">
                                              <p:val>
                                                <p:strVal val="#ppt_x"/>
                                              </p:val>
                                            </p:tav>
                                          </p:tavLst>
                                        </p:anim>
                                        <p:anim calcmode="lin" valueType="num" p14:bounceEnd="48000">
                                          <p:cBhvr additive="base">
                                            <p:cTn id="39" dur="750" fill="hold"/>
                                            <p:tgtEl>
                                              <p:spTgt spid="14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14:presetBounceEnd="48000">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14:bounceEnd="48000">
                                          <p:cBhvr additive="base">
                                            <p:cTn id="42" dur="750" fill="hold"/>
                                            <p:tgtEl>
                                              <p:spTgt spid="141"/>
                                            </p:tgtEl>
                                            <p:attrNameLst>
                                              <p:attrName>ppt_x</p:attrName>
                                            </p:attrNameLst>
                                          </p:cBhvr>
                                          <p:tavLst>
                                            <p:tav tm="0">
                                              <p:val>
                                                <p:strVal val="0-#ppt_w/2"/>
                                              </p:val>
                                            </p:tav>
                                            <p:tav tm="100000">
                                              <p:val>
                                                <p:strVal val="#ppt_x"/>
                                              </p:val>
                                            </p:tav>
                                          </p:tavLst>
                                        </p:anim>
                                        <p:anim calcmode="lin" valueType="num" p14:bounceEnd="48000">
                                          <p:cBhvr additive="base">
                                            <p:cTn id="43" dur="750" fill="hold"/>
                                            <p:tgtEl>
                                              <p:spTgt spid="141"/>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8000">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14:bounceEnd="48000">
                                          <p:cBhvr additive="base">
                                            <p:cTn id="46" dur="750" fill="hold"/>
                                            <p:tgtEl>
                                              <p:spTgt spid="129"/>
                                            </p:tgtEl>
                                            <p:attrNameLst>
                                              <p:attrName>ppt_x</p:attrName>
                                            </p:attrNameLst>
                                          </p:cBhvr>
                                          <p:tavLst>
                                            <p:tav tm="0">
                                              <p:val>
                                                <p:strVal val="1+#ppt_w/2"/>
                                              </p:val>
                                            </p:tav>
                                            <p:tav tm="100000">
                                              <p:val>
                                                <p:strVal val="#ppt_x"/>
                                              </p:val>
                                            </p:tav>
                                          </p:tavLst>
                                        </p:anim>
                                        <p:anim calcmode="lin" valueType="num" p14:bounceEnd="48000">
                                          <p:cBhvr additive="base">
                                            <p:cTn id="47" dur="750" fill="hold"/>
                                            <p:tgtEl>
                                              <p:spTgt spid="12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8000">
                                      <p:stCondLst>
                                        <p:cond delay="0"/>
                                      </p:stCondLst>
                                      <p:childTnLst>
                                        <p:set>
                                          <p:cBhvr>
                                            <p:cTn id="49" dur="1" fill="hold">
                                              <p:stCondLst>
                                                <p:cond delay="0"/>
                                              </p:stCondLst>
                                            </p:cTn>
                                            <p:tgtEl>
                                              <p:spTgt spid="135"/>
                                            </p:tgtEl>
                                            <p:attrNameLst>
                                              <p:attrName>style.visibility</p:attrName>
                                            </p:attrNameLst>
                                          </p:cBhvr>
                                          <p:to>
                                            <p:strVal val="visible"/>
                                          </p:to>
                                        </p:set>
                                        <p:anim calcmode="lin" valueType="num" p14:bounceEnd="48000">
                                          <p:cBhvr additive="base">
                                            <p:cTn id="50" dur="750" fill="hold"/>
                                            <p:tgtEl>
                                              <p:spTgt spid="135"/>
                                            </p:tgtEl>
                                            <p:attrNameLst>
                                              <p:attrName>ppt_x</p:attrName>
                                            </p:attrNameLst>
                                          </p:cBhvr>
                                          <p:tavLst>
                                            <p:tav tm="0">
                                              <p:val>
                                                <p:strVal val="1+#ppt_w/2"/>
                                              </p:val>
                                            </p:tav>
                                            <p:tav tm="100000">
                                              <p:val>
                                                <p:strVal val="#ppt_x"/>
                                              </p:val>
                                            </p:tav>
                                          </p:tavLst>
                                        </p:anim>
                                        <p:anim calcmode="lin" valueType="num" p14:bounceEnd="48000">
                                          <p:cBhvr additive="base">
                                            <p:cTn id="51" dur="75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288"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p:cTn id="13" dur="750" fill="hold"/>
                                            <p:tgtEl>
                                              <p:spTgt spid="117"/>
                                            </p:tgtEl>
                                            <p:attrNameLst>
                                              <p:attrName>ppt_w</p:attrName>
                                            </p:attrNameLst>
                                          </p:cBhvr>
                                          <p:tavLst>
                                            <p:tav tm="0">
                                              <p:val>
                                                <p:strVal val="4/3*#ppt_w"/>
                                              </p:val>
                                            </p:tav>
                                            <p:tav tm="100000">
                                              <p:val>
                                                <p:strVal val="#ppt_w"/>
                                              </p:val>
                                            </p:tav>
                                          </p:tavLst>
                                        </p:anim>
                                        <p:anim calcmode="lin" valueType="num">
                                          <p:cBhvr>
                                            <p:cTn id="14" dur="750" fill="hold"/>
                                            <p:tgtEl>
                                              <p:spTgt spid="117"/>
                                            </p:tgtEl>
                                            <p:attrNameLst>
                                              <p:attrName>ppt_h</p:attrName>
                                            </p:attrNameLst>
                                          </p:cBhvr>
                                          <p:tavLst>
                                            <p:tav tm="0">
                                              <p:val>
                                                <p:strVal val="4/3*#ppt_h"/>
                                              </p:val>
                                            </p:tav>
                                            <p:tav tm="100000">
                                              <p:val>
                                                <p:strVal val="#ppt_h"/>
                                              </p:val>
                                            </p:tav>
                                          </p:tavLst>
                                        </p:anim>
                                      </p:childTnLst>
                                    </p:cTn>
                                  </p:par>
                                  <p:par>
                                    <p:cTn id="15" presetID="23" presetClass="entr" presetSubtype="288"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p:cTn id="17" dur="750" fill="hold"/>
                                            <p:tgtEl>
                                              <p:spTgt spid="120"/>
                                            </p:tgtEl>
                                            <p:attrNameLst>
                                              <p:attrName>ppt_w</p:attrName>
                                            </p:attrNameLst>
                                          </p:cBhvr>
                                          <p:tavLst>
                                            <p:tav tm="0">
                                              <p:val>
                                                <p:strVal val="4/3*#ppt_w"/>
                                              </p:val>
                                            </p:tav>
                                            <p:tav tm="100000">
                                              <p:val>
                                                <p:strVal val="#ppt_w"/>
                                              </p:val>
                                            </p:tav>
                                          </p:tavLst>
                                        </p:anim>
                                        <p:anim calcmode="lin" valueType="num">
                                          <p:cBhvr>
                                            <p:cTn id="18" dur="750" fill="hold"/>
                                            <p:tgtEl>
                                              <p:spTgt spid="120"/>
                                            </p:tgtEl>
                                            <p:attrNameLst>
                                              <p:attrName>ppt_h</p:attrName>
                                            </p:attrNameLst>
                                          </p:cBhvr>
                                          <p:tavLst>
                                            <p:tav tm="0">
                                              <p:val>
                                                <p:strVal val="4/3*#ppt_h"/>
                                              </p:val>
                                            </p:tav>
                                            <p:tav tm="100000">
                                              <p:val>
                                                <p:strVal val="#ppt_h"/>
                                              </p:val>
                                            </p:tav>
                                          </p:tavLst>
                                        </p:anim>
                                      </p:childTnLst>
                                    </p:cTn>
                                  </p:par>
                                  <p:par>
                                    <p:cTn id="19" presetID="23" presetClass="entr" presetSubtype="288" fill="hold" nodeType="withEffect">
                                      <p:stCondLst>
                                        <p:cond delay="0"/>
                                      </p:stCondLst>
                                      <p:childTnLst>
                                        <p:set>
                                          <p:cBhvr>
                                            <p:cTn id="20" dur="1" fill="hold">
                                              <p:stCondLst>
                                                <p:cond delay="0"/>
                                              </p:stCondLst>
                                            </p:cTn>
                                            <p:tgtEl>
                                              <p:spTgt spid="123"/>
                                            </p:tgtEl>
                                            <p:attrNameLst>
                                              <p:attrName>style.visibility</p:attrName>
                                            </p:attrNameLst>
                                          </p:cBhvr>
                                          <p:to>
                                            <p:strVal val="visible"/>
                                          </p:to>
                                        </p:set>
                                        <p:anim calcmode="lin" valueType="num">
                                          <p:cBhvr>
                                            <p:cTn id="21" dur="750" fill="hold"/>
                                            <p:tgtEl>
                                              <p:spTgt spid="123"/>
                                            </p:tgtEl>
                                            <p:attrNameLst>
                                              <p:attrName>ppt_w</p:attrName>
                                            </p:attrNameLst>
                                          </p:cBhvr>
                                          <p:tavLst>
                                            <p:tav tm="0">
                                              <p:val>
                                                <p:strVal val="4/3*#ppt_w"/>
                                              </p:val>
                                            </p:tav>
                                            <p:tav tm="100000">
                                              <p:val>
                                                <p:strVal val="#ppt_w"/>
                                              </p:val>
                                            </p:tav>
                                          </p:tavLst>
                                        </p:anim>
                                        <p:anim calcmode="lin" valueType="num">
                                          <p:cBhvr>
                                            <p:cTn id="22" dur="750" fill="hold"/>
                                            <p:tgtEl>
                                              <p:spTgt spid="123"/>
                                            </p:tgtEl>
                                            <p:attrNameLst>
                                              <p:attrName>ppt_h</p:attrName>
                                            </p:attrNameLst>
                                          </p:cBhvr>
                                          <p:tavLst>
                                            <p:tav tm="0">
                                              <p:val>
                                                <p:strVal val="4/3*#ppt_h"/>
                                              </p:val>
                                            </p:tav>
                                            <p:tav tm="100000">
                                              <p:val>
                                                <p:strVal val="#ppt_h"/>
                                              </p:val>
                                            </p:tav>
                                          </p:tavLst>
                                        </p:anim>
                                      </p:childTnLst>
                                    </p:cTn>
                                  </p:par>
                                  <p:par>
                                    <p:cTn id="23" presetID="23" presetClass="entr" presetSubtype="288"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 calcmode="lin" valueType="num">
                                          <p:cBhvr>
                                            <p:cTn id="25" dur="750" fill="hold"/>
                                            <p:tgtEl>
                                              <p:spTgt spid="126"/>
                                            </p:tgtEl>
                                            <p:attrNameLst>
                                              <p:attrName>ppt_w</p:attrName>
                                            </p:attrNameLst>
                                          </p:cBhvr>
                                          <p:tavLst>
                                            <p:tav tm="0">
                                              <p:val>
                                                <p:strVal val="4/3*#ppt_w"/>
                                              </p:val>
                                            </p:tav>
                                            <p:tav tm="100000">
                                              <p:val>
                                                <p:strVal val="#ppt_w"/>
                                              </p:val>
                                            </p:tav>
                                          </p:tavLst>
                                        </p:anim>
                                        <p:anim calcmode="lin" valueType="num">
                                          <p:cBhvr>
                                            <p:cTn id="26" dur="750" fill="hold"/>
                                            <p:tgtEl>
                                              <p:spTgt spid="126"/>
                                            </p:tgtEl>
                                            <p:attrNameLst>
                                              <p:attrName>ppt_h</p:attrName>
                                            </p:attrNameLst>
                                          </p:cBhvr>
                                          <p:tavLst>
                                            <p:tav tm="0">
                                              <p:val>
                                                <p:strVal val="4/3*#ppt_h"/>
                                              </p:val>
                                            </p:tav>
                                            <p:tav tm="100000">
                                              <p:val>
                                                <p:strVal val="#ppt_h"/>
                                              </p:val>
                                            </p:tav>
                                          </p:tavLst>
                                        </p:anim>
                                      </p:childTnLst>
                                    </p:cTn>
                                  </p:par>
                                  <p:par>
                                    <p:cTn id="27" presetID="42" presetClass="path" presetSubtype="0" fill="hold" nodeType="withEffect">
                                      <p:stCondLst>
                                        <p:cond delay="0"/>
                                      </p:stCondLst>
                                      <p:childTnLst>
                                        <p:animMotion origin="layout" path="M -0.16393 -0.17662 L 1.25E-6 -4.07407E-6 " pathEditMode="relative" rAng="0" ptsTypes="AA">
                                          <p:cBhvr>
                                            <p:cTn id="28" dur="750" fill="hold"/>
                                            <p:tgtEl>
                                              <p:spTgt spid="117"/>
                                            </p:tgtEl>
                                            <p:attrNameLst>
                                              <p:attrName>ppt_x</p:attrName>
                                              <p:attrName>ppt_y</p:attrName>
                                            </p:attrNameLst>
                                          </p:cBhvr>
                                          <p:rCtr x="8190" y="8819"/>
                                        </p:animMotion>
                                      </p:childTnLst>
                                    </p:cTn>
                                  </p:par>
                                  <p:par>
                                    <p:cTn id="29" presetID="42" presetClass="path" presetSubtype="0" fill="hold" nodeType="withEffect">
                                      <p:stCondLst>
                                        <p:cond delay="0"/>
                                      </p:stCondLst>
                                      <p:childTnLst>
                                        <p:animMotion origin="layout" path="M 0.18164 -0.16203 L -6.25E-7 -4.07407E-6 " pathEditMode="relative" rAng="0" ptsTypes="AA">
                                          <p:cBhvr>
                                            <p:cTn id="30" dur="750" fill="hold"/>
                                            <p:tgtEl>
                                              <p:spTgt spid="120"/>
                                            </p:tgtEl>
                                            <p:attrNameLst>
                                              <p:attrName>ppt_x</p:attrName>
                                              <p:attrName>ppt_y</p:attrName>
                                            </p:attrNameLst>
                                          </p:cBhvr>
                                          <p:rCtr x="-9089" y="8102"/>
                                        </p:animMotion>
                                      </p:childTnLst>
                                    </p:cTn>
                                  </p:par>
                                  <p:par>
                                    <p:cTn id="31" presetID="42" presetClass="path" presetSubtype="0" fill="hold" nodeType="withEffect">
                                      <p:stCondLst>
                                        <p:cond delay="0"/>
                                      </p:stCondLst>
                                      <p:childTnLst>
                                        <p:animMotion origin="layout" path="M -0.17578 0.14375 L 3.54167E-6 -4.07407E-6 " pathEditMode="relative" rAng="0" ptsTypes="AA">
                                          <p:cBhvr>
                                            <p:cTn id="32" dur="750" fill="hold"/>
                                            <p:tgtEl>
                                              <p:spTgt spid="123"/>
                                            </p:tgtEl>
                                            <p:attrNameLst>
                                              <p:attrName>ppt_x</p:attrName>
                                              <p:attrName>ppt_y</p:attrName>
                                            </p:attrNameLst>
                                          </p:cBhvr>
                                          <p:rCtr x="8789" y="-7199"/>
                                        </p:animMotion>
                                      </p:childTnLst>
                                    </p:cTn>
                                  </p:par>
                                  <p:par>
                                    <p:cTn id="33" presetID="42" presetClass="path" presetSubtype="0" fill="hold" nodeType="withEffect">
                                      <p:stCondLst>
                                        <p:cond delay="0"/>
                                      </p:stCondLst>
                                      <p:childTnLst>
                                        <p:animMotion origin="layout" path="M 0.18151 0.14074 L 1.04167E-6 -4.07407E-6 " pathEditMode="relative" rAng="0" ptsTypes="AA">
                                          <p:cBhvr>
                                            <p:cTn id="34" dur="750" fill="hold"/>
                                            <p:tgtEl>
                                              <p:spTgt spid="126"/>
                                            </p:tgtEl>
                                            <p:attrNameLst>
                                              <p:attrName>ppt_x</p:attrName>
                                              <p:attrName>ppt_y</p:attrName>
                                            </p:attrNameLst>
                                          </p:cBhvr>
                                          <p:rCtr x="-9076" y="-7037"/>
                                        </p:animMotion>
                                      </p:childTnLst>
                                    </p:cTn>
                                  </p:par>
                                </p:childTnLst>
                              </p:cTn>
                            </p:par>
                            <p:par>
                              <p:cTn id="35" fill="hold">
                                <p:stCondLst>
                                  <p:cond delay="1250"/>
                                </p:stCondLst>
                                <p:childTnLst>
                                  <p:par>
                                    <p:cTn id="36" presetID="2" presetClass="entr" presetSubtype="8" fill="hold" nodeType="afterEffect">
                                      <p:stCondLst>
                                        <p:cond delay="0"/>
                                      </p:stCondLst>
                                      <p:childTnLst>
                                        <p:set>
                                          <p:cBhvr>
                                            <p:cTn id="37" dur="1" fill="hold">
                                              <p:stCondLst>
                                                <p:cond delay="0"/>
                                              </p:stCondLst>
                                            </p:cTn>
                                            <p:tgtEl>
                                              <p:spTgt spid="147"/>
                                            </p:tgtEl>
                                            <p:attrNameLst>
                                              <p:attrName>style.visibility</p:attrName>
                                            </p:attrNameLst>
                                          </p:cBhvr>
                                          <p:to>
                                            <p:strVal val="visible"/>
                                          </p:to>
                                        </p:set>
                                        <p:anim calcmode="lin" valueType="num">
                                          <p:cBhvr additive="base">
                                            <p:cTn id="38" dur="750" fill="hold"/>
                                            <p:tgtEl>
                                              <p:spTgt spid="147"/>
                                            </p:tgtEl>
                                            <p:attrNameLst>
                                              <p:attrName>ppt_x</p:attrName>
                                            </p:attrNameLst>
                                          </p:cBhvr>
                                          <p:tavLst>
                                            <p:tav tm="0">
                                              <p:val>
                                                <p:strVal val="0-#ppt_w/2"/>
                                              </p:val>
                                            </p:tav>
                                            <p:tav tm="100000">
                                              <p:val>
                                                <p:strVal val="#ppt_x"/>
                                              </p:val>
                                            </p:tav>
                                          </p:tavLst>
                                        </p:anim>
                                        <p:anim calcmode="lin" valueType="num">
                                          <p:cBhvr additive="base">
                                            <p:cTn id="39" dur="750" fill="hold"/>
                                            <p:tgtEl>
                                              <p:spTgt spid="14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additive="base">
                                            <p:cTn id="42" dur="750" fill="hold"/>
                                            <p:tgtEl>
                                              <p:spTgt spid="141"/>
                                            </p:tgtEl>
                                            <p:attrNameLst>
                                              <p:attrName>ppt_x</p:attrName>
                                            </p:attrNameLst>
                                          </p:cBhvr>
                                          <p:tavLst>
                                            <p:tav tm="0">
                                              <p:val>
                                                <p:strVal val="0-#ppt_w/2"/>
                                              </p:val>
                                            </p:tav>
                                            <p:tav tm="100000">
                                              <p:val>
                                                <p:strVal val="#ppt_x"/>
                                              </p:val>
                                            </p:tav>
                                          </p:tavLst>
                                        </p:anim>
                                        <p:anim calcmode="lin" valueType="num">
                                          <p:cBhvr additive="base">
                                            <p:cTn id="43" dur="750" fill="hold"/>
                                            <p:tgtEl>
                                              <p:spTgt spid="141"/>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cBhvr additive="base">
                                            <p:cTn id="46" dur="750" fill="hold"/>
                                            <p:tgtEl>
                                              <p:spTgt spid="129"/>
                                            </p:tgtEl>
                                            <p:attrNameLst>
                                              <p:attrName>ppt_x</p:attrName>
                                            </p:attrNameLst>
                                          </p:cBhvr>
                                          <p:tavLst>
                                            <p:tav tm="0">
                                              <p:val>
                                                <p:strVal val="1+#ppt_w/2"/>
                                              </p:val>
                                            </p:tav>
                                            <p:tav tm="100000">
                                              <p:val>
                                                <p:strVal val="#ppt_x"/>
                                              </p:val>
                                            </p:tav>
                                          </p:tavLst>
                                        </p:anim>
                                        <p:anim calcmode="lin" valueType="num">
                                          <p:cBhvr additive="base">
                                            <p:cTn id="47" dur="750" fill="hold"/>
                                            <p:tgtEl>
                                              <p:spTgt spid="12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135"/>
                                            </p:tgtEl>
                                            <p:attrNameLst>
                                              <p:attrName>style.visibility</p:attrName>
                                            </p:attrNameLst>
                                          </p:cBhvr>
                                          <p:to>
                                            <p:strVal val="visible"/>
                                          </p:to>
                                        </p:set>
                                        <p:anim calcmode="lin" valueType="num">
                                          <p:cBhvr additive="base">
                                            <p:cTn id="50" dur="750" fill="hold"/>
                                            <p:tgtEl>
                                              <p:spTgt spid="135"/>
                                            </p:tgtEl>
                                            <p:attrNameLst>
                                              <p:attrName>ppt_x</p:attrName>
                                            </p:attrNameLst>
                                          </p:cBhvr>
                                          <p:tavLst>
                                            <p:tav tm="0">
                                              <p:val>
                                                <p:strVal val="1+#ppt_w/2"/>
                                              </p:val>
                                            </p:tav>
                                            <p:tav tm="100000">
                                              <p:val>
                                                <p:strVal val="#ppt_x"/>
                                              </p:val>
                                            </p:tav>
                                          </p:tavLst>
                                        </p:anim>
                                        <p:anim calcmode="lin" valueType="num">
                                          <p:cBhvr additive="base">
                                            <p:cTn id="51" dur="75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39" name="弧形 38"/>
          <p:cNvSpPr/>
          <p:nvPr/>
        </p:nvSpPr>
        <p:spPr>
          <a:xfrm flipV="1">
            <a:off x="8723766" y="2518397"/>
            <a:ext cx="2571080" cy="2571080"/>
          </a:xfrm>
          <a:prstGeom prst="arc">
            <a:avLst>
              <a:gd name="adj1" fmla="val 10682848"/>
              <a:gd name="adj2" fmla="val 7688275"/>
            </a:avLst>
          </a:prstGeom>
          <a:ln w="152400" cap="rnd">
            <a:solidFill>
              <a:srgbClr val="64B527"/>
            </a:solidFill>
            <a:roun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0" name="组合 39"/>
          <p:cNvGrpSpPr/>
          <p:nvPr/>
        </p:nvGrpSpPr>
        <p:grpSpPr>
          <a:xfrm>
            <a:off x="1436245" y="2757530"/>
            <a:ext cx="1791570" cy="1791570"/>
            <a:chOff x="1527112" y="1727304"/>
            <a:chExt cx="1791570" cy="1791570"/>
          </a:xfrm>
        </p:grpSpPr>
        <p:sp>
          <p:nvSpPr>
            <p:cNvPr id="41" name="椭圆 40"/>
            <p:cNvSpPr/>
            <p:nvPr/>
          </p:nvSpPr>
          <p:spPr>
            <a:xfrm>
              <a:off x="1527112" y="1727304"/>
              <a:ext cx="1791570" cy="1791570"/>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142"/>
            <p:cNvSpPr>
              <a:spLocks noEditPoints="1"/>
            </p:cNvSpPr>
            <p:nvPr/>
          </p:nvSpPr>
          <p:spPr bwMode="auto">
            <a:xfrm>
              <a:off x="1881801" y="2302998"/>
              <a:ext cx="1082192" cy="657137"/>
            </a:xfrm>
            <a:custGeom>
              <a:avLst/>
              <a:gdLst>
                <a:gd name="T0" fmla="*/ 172 w 209"/>
                <a:gd name="T1" fmla="*/ 85 h 127"/>
                <a:gd name="T2" fmla="*/ 142 w 209"/>
                <a:gd name="T3" fmla="*/ 17 h 127"/>
                <a:gd name="T4" fmla="*/ 138 w 209"/>
                <a:gd name="T5" fmla="*/ 20 h 127"/>
                <a:gd name="T6" fmla="*/ 131 w 209"/>
                <a:gd name="T7" fmla="*/ 19 h 127"/>
                <a:gd name="T8" fmla="*/ 79 w 209"/>
                <a:gd name="T9" fmla="*/ 23 h 127"/>
                <a:gd name="T10" fmla="*/ 67 w 209"/>
                <a:gd name="T11" fmla="*/ 17 h 127"/>
                <a:gd name="T12" fmla="*/ 37 w 209"/>
                <a:gd name="T13" fmla="*/ 85 h 127"/>
                <a:gd name="T14" fmla="*/ 45 w 209"/>
                <a:gd name="T15" fmla="*/ 91 h 127"/>
                <a:gd name="T16" fmla="*/ 60 w 209"/>
                <a:gd name="T17" fmla="*/ 99 h 127"/>
                <a:gd name="T18" fmla="*/ 72 w 209"/>
                <a:gd name="T19" fmla="*/ 110 h 127"/>
                <a:gd name="T20" fmla="*/ 85 w 209"/>
                <a:gd name="T21" fmla="*/ 121 h 127"/>
                <a:gd name="T22" fmla="*/ 109 w 209"/>
                <a:gd name="T23" fmla="*/ 125 h 127"/>
                <a:gd name="T24" fmla="*/ 116 w 209"/>
                <a:gd name="T25" fmla="*/ 111 h 127"/>
                <a:gd name="T26" fmla="*/ 130 w 209"/>
                <a:gd name="T27" fmla="*/ 116 h 127"/>
                <a:gd name="T28" fmla="*/ 134 w 209"/>
                <a:gd name="T29" fmla="*/ 102 h 127"/>
                <a:gd name="T30" fmla="*/ 141 w 209"/>
                <a:gd name="T31" fmla="*/ 104 h 127"/>
                <a:gd name="T32" fmla="*/ 149 w 209"/>
                <a:gd name="T33" fmla="*/ 91 h 127"/>
                <a:gd name="T34" fmla="*/ 158 w 209"/>
                <a:gd name="T35" fmla="*/ 93 h 127"/>
                <a:gd name="T36" fmla="*/ 165 w 209"/>
                <a:gd name="T37" fmla="*/ 79 h 127"/>
                <a:gd name="T38" fmla="*/ 34 w 209"/>
                <a:gd name="T39" fmla="*/ 9 h 127"/>
                <a:gd name="T40" fmla="*/ 175 w 209"/>
                <a:gd name="T41" fmla="*/ 9 h 127"/>
                <a:gd name="T42" fmla="*/ 151 w 209"/>
                <a:gd name="T43" fmla="*/ 20 h 127"/>
                <a:gd name="T44" fmla="*/ 100 w 209"/>
                <a:gd name="T45" fmla="*/ 27 h 127"/>
                <a:gd name="T46" fmla="*/ 108 w 209"/>
                <a:gd name="T47" fmla="*/ 25 h 127"/>
                <a:gd name="T48" fmla="*/ 115 w 209"/>
                <a:gd name="T49" fmla="*/ 24 h 127"/>
                <a:gd name="T50" fmla="*/ 130 w 209"/>
                <a:gd name="T51" fmla="*/ 26 h 127"/>
                <a:gd name="T52" fmla="*/ 148 w 209"/>
                <a:gd name="T53" fmla="*/ 29 h 127"/>
                <a:gd name="T54" fmla="*/ 160 w 209"/>
                <a:gd name="T55" fmla="*/ 75 h 127"/>
                <a:gd name="T56" fmla="*/ 111 w 209"/>
                <a:gd name="T57" fmla="*/ 48 h 127"/>
                <a:gd name="T58" fmla="*/ 107 w 209"/>
                <a:gd name="T59" fmla="*/ 47 h 127"/>
                <a:gd name="T60" fmla="*/ 103 w 209"/>
                <a:gd name="T61" fmla="*/ 46 h 127"/>
                <a:gd name="T62" fmla="*/ 95 w 209"/>
                <a:gd name="T63" fmla="*/ 47 h 127"/>
                <a:gd name="T64" fmla="*/ 93 w 209"/>
                <a:gd name="T65" fmla="*/ 48 h 127"/>
                <a:gd name="T66" fmla="*/ 72 w 209"/>
                <a:gd name="T67" fmla="*/ 52 h 127"/>
                <a:gd name="T68" fmla="*/ 69 w 209"/>
                <a:gd name="T69" fmla="*/ 50 h 127"/>
                <a:gd name="T70" fmla="*/ 94 w 209"/>
                <a:gd name="T71" fmla="*/ 30 h 127"/>
                <a:gd name="T72" fmla="*/ 50 w 209"/>
                <a:gd name="T73" fmla="*/ 90 h 127"/>
                <a:gd name="T74" fmla="*/ 56 w 209"/>
                <a:gd name="T75" fmla="*/ 84 h 127"/>
                <a:gd name="T76" fmla="*/ 71 w 209"/>
                <a:gd name="T77" fmla="*/ 105 h 127"/>
                <a:gd name="T78" fmla="*/ 70 w 209"/>
                <a:gd name="T79" fmla="*/ 94 h 127"/>
                <a:gd name="T80" fmla="*/ 71 w 209"/>
                <a:gd name="T81" fmla="*/ 105 h 127"/>
                <a:gd name="T82" fmla="*/ 80 w 209"/>
                <a:gd name="T83" fmla="*/ 107 h 127"/>
                <a:gd name="T84" fmla="*/ 91 w 209"/>
                <a:gd name="T85" fmla="*/ 10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27">
                  <a:moveTo>
                    <a:pt x="165" y="79"/>
                  </a:moveTo>
                  <a:cubicBezTo>
                    <a:pt x="167" y="78"/>
                    <a:pt x="167" y="77"/>
                    <a:pt x="168" y="76"/>
                  </a:cubicBezTo>
                  <a:cubicBezTo>
                    <a:pt x="172" y="85"/>
                    <a:pt x="172" y="85"/>
                    <a:pt x="172" y="85"/>
                  </a:cubicBezTo>
                  <a:cubicBezTo>
                    <a:pt x="209" y="68"/>
                    <a:pt x="209" y="68"/>
                    <a:pt x="209" y="68"/>
                  </a:cubicBezTo>
                  <a:cubicBezTo>
                    <a:pt x="179" y="0"/>
                    <a:pt x="179" y="0"/>
                    <a:pt x="179" y="0"/>
                  </a:cubicBezTo>
                  <a:cubicBezTo>
                    <a:pt x="142" y="17"/>
                    <a:pt x="142" y="17"/>
                    <a:pt x="142" y="17"/>
                  </a:cubicBezTo>
                  <a:cubicBezTo>
                    <a:pt x="144" y="22"/>
                    <a:pt x="144" y="22"/>
                    <a:pt x="144" y="22"/>
                  </a:cubicBezTo>
                  <a:cubicBezTo>
                    <a:pt x="138" y="20"/>
                    <a:pt x="138" y="20"/>
                    <a:pt x="138" y="20"/>
                  </a:cubicBezTo>
                  <a:cubicBezTo>
                    <a:pt x="138" y="20"/>
                    <a:pt x="138" y="20"/>
                    <a:pt x="138" y="20"/>
                  </a:cubicBezTo>
                  <a:cubicBezTo>
                    <a:pt x="138" y="20"/>
                    <a:pt x="138" y="20"/>
                    <a:pt x="138" y="20"/>
                  </a:cubicBezTo>
                  <a:cubicBezTo>
                    <a:pt x="134" y="19"/>
                    <a:pt x="134" y="19"/>
                    <a:pt x="134" y="19"/>
                  </a:cubicBezTo>
                  <a:cubicBezTo>
                    <a:pt x="133" y="19"/>
                    <a:pt x="132" y="19"/>
                    <a:pt x="131" y="19"/>
                  </a:cubicBezTo>
                  <a:cubicBezTo>
                    <a:pt x="121" y="17"/>
                    <a:pt x="104" y="16"/>
                    <a:pt x="93" y="23"/>
                  </a:cubicBezTo>
                  <a:cubicBezTo>
                    <a:pt x="91" y="24"/>
                    <a:pt x="90" y="25"/>
                    <a:pt x="89" y="26"/>
                  </a:cubicBezTo>
                  <a:cubicBezTo>
                    <a:pt x="86" y="23"/>
                    <a:pt x="82" y="22"/>
                    <a:pt x="79" y="23"/>
                  </a:cubicBezTo>
                  <a:cubicBezTo>
                    <a:pt x="64" y="27"/>
                    <a:pt x="64" y="27"/>
                    <a:pt x="64" y="27"/>
                  </a:cubicBezTo>
                  <a:cubicBezTo>
                    <a:pt x="63" y="26"/>
                    <a:pt x="63" y="26"/>
                    <a:pt x="63" y="26"/>
                  </a:cubicBezTo>
                  <a:cubicBezTo>
                    <a:pt x="67" y="17"/>
                    <a:pt x="67" y="17"/>
                    <a:pt x="67" y="17"/>
                  </a:cubicBezTo>
                  <a:cubicBezTo>
                    <a:pt x="31" y="0"/>
                    <a:pt x="31" y="0"/>
                    <a:pt x="31" y="0"/>
                  </a:cubicBezTo>
                  <a:cubicBezTo>
                    <a:pt x="0" y="68"/>
                    <a:pt x="0" y="68"/>
                    <a:pt x="0" y="68"/>
                  </a:cubicBezTo>
                  <a:cubicBezTo>
                    <a:pt x="37" y="85"/>
                    <a:pt x="37" y="85"/>
                    <a:pt x="37" y="85"/>
                  </a:cubicBezTo>
                  <a:cubicBezTo>
                    <a:pt x="41" y="76"/>
                    <a:pt x="41" y="76"/>
                    <a:pt x="41" y="76"/>
                  </a:cubicBezTo>
                  <a:cubicBezTo>
                    <a:pt x="43" y="78"/>
                    <a:pt x="45" y="81"/>
                    <a:pt x="47" y="83"/>
                  </a:cubicBezTo>
                  <a:cubicBezTo>
                    <a:pt x="46" y="85"/>
                    <a:pt x="45" y="88"/>
                    <a:pt x="45" y="91"/>
                  </a:cubicBezTo>
                  <a:cubicBezTo>
                    <a:pt x="46" y="96"/>
                    <a:pt x="51" y="100"/>
                    <a:pt x="56" y="100"/>
                  </a:cubicBezTo>
                  <a:cubicBezTo>
                    <a:pt x="56" y="100"/>
                    <a:pt x="57" y="100"/>
                    <a:pt x="57" y="100"/>
                  </a:cubicBezTo>
                  <a:cubicBezTo>
                    <a:pt x="58" y="100"/>
                    <a:pt x="59" y="99"/>
                    <a:pt x="60" y="99"/>
                  </a:cubicBezTo>
                  <a:cubicBezTo>
                    <a:pt x="60" y="100"/>
                    <a:pt x="60" y="100"/>
                    <a:pt x="60" y="101"/>
                  </a:cubicBezTo>
                  <a:cubicBezTo>
                    <a:pt x="61" y="106"/>
                    <a:pt x="65" y="110"/>
                    <a:pt x="70" y="110"/>
                  </a:cubicBezTo>
                  <a:cubicBezTo>
                    <a:pt x="71" y="110"/>
                    <a:pt x="71" y="110"/>
                    <a:pt x="72" y="110"/>
                  </a:cubicBezTo>
                  <a:cubicBezTo>
                    <a:pt x="73" y="110"/>
                    <a:pt x="74" y="110"/>
                    <a:pt x="74" y="109"/>
                  </a:cubicBezTo>
                  <a:cubicBezTo>
                    <a:pt x="74" y="110"/>
                    <a:pt x="74" y="111"/>
                    <a:pt x="75" y="112"/>
                  </a:cubicBezTo>
                  <a:cubicBezTo>
                    <a:pt x="75" y="117"/>
                    <a:pt x="80" y="121"/>
                    <a:pt x="85" y="121"/>
                  </a:cubicBezTo>
                  <a:cubicBezTo>
                    <a:pt x="85" y="121"/>
                    <a:pt x="86" y="121"/>
                    <a:pt x="86" y="120"/>
                  </a:cubicBezTo>
                  <a:cubicBezTo>
                    <a:pt x="90" y="120"/>
                    <a:pt x="92" y="118"/>
                    <a:pt x="94" y="116"/>
                  </a:cubicBezTo>
                  <a:cubicBezTo>
                    <a:pt x="109" y="125"/>
                    <a:pt x="109" y="125"/>
                    <a:pt x="109" y="125"/>
                  </a:cubicBezTo>
                  <a:cubicBezTo>
                    <a:pt x="112" y="127"/>
                    <a:pt x="117" y="126"/>
                    <a:pt x="119" y="122"/>
                  </a:cubicBezTo>
                  <a:cubicBezTo>
                    <a:pt x="121" y="118"/>
                    <a:pt x="120" y="114"/>
                    <a:pt x="116" y="112"/>
                  </a:cubicBezTo>
                  <a:cubicBezTo>
                    <a:pt x="116" y="111"/>
                    <a:pt x="116" y="111"/>
                    <a:pt x="116" y="111"/>
                  </a:cubicBezTo>
                  <a:cubicBezTo>
                    <a:pt x="117" y="111"/>
                    <a:pt x="118" y="111"/>
                    <a:pt x="119" y="110"/>
                  </a:cubicBezTo>
                  <a:cubicBezTo>
                    <a:pt x="126" y="115"/>
                    <a:pt x="126" y="115"/>
                    <a:pt x="126" y="115"/>
                  </a:cubicBezTo>
                  <a:cubicBezTo>
                    <a:pt x="128" y="116"/>
                    <a:pt x="129" y="116"/>
                    <a:pt x="130" y="116"/>
                  </a:cubicBezTo>
                  <a:cubicBezTo>
                    <a:pt x="133" y="116"/>
                    <a:pt x="135" y="115"/>
                    <a:pt x="137" y="112"/>
                  </a:cubicBezTo>
                  <a:cubicBezTo>
                    <a:pt x="138" y="111"/>
                    <a:pt x="138" y="109"/>
                    <a:pt x="138" y="107"/>
                  </a:cubicBezTo>
                  <a:cubicBezTo>
                    <a:pt x="137" y="105"/>
                    <a:pt x="136" y="103"/>
                    <a:pt x="134" y="102"/>
                  </a:cubicBezTo>
                  <a:cubicBezTo>
                    <a:pt x="132" y="101"/>
                    <a:pt x="132" y="101"/>
                    <a:pt x="132" y="101"/>
                  </a:cubicBezTo>
                  <a:cubicBezTo>
                    <a:pt x="133" y="101"/>
                    <a:pt x="134" y="100"/>
                    <a:pt x="134" y="100"/>
                  </a:cubicBezTo>
                  <a:cubicBezTo>
                    <a:pt x="141" y="104"/>
                    <a:pt x="141" y="104"/>
                    <a:pt x="141" y="104"/>
                  </a:cubicBezTo>
                  <a:cubicBezTo>
                    <a:pt x="142" y="104"/>
                    <a:pt x="143" y="105"/>
                    <a:pt x="145" y="105"/>
                  </a:cubicBezTo>
                  <a:cubicBezTo>
                    <a:pt x="147" y="105"/>
                    <a:pt x="150" y="103"/>
                    <a:pt x="151" y="101"/>
                  </a:cubicBezTo>
                  <a:cubicBezTo>
                    <a:pt x="153" y="98"/>
                    <a:pt x="152" y="93"/>
                    <a:pt x="149" y="91"/>
                  </a:cubicBezTo>
                  <a:cubicBezTo>
                    <a:pt x="151" y="90"/>
                    <a:pt x="151" y="90"/>
                    <a:pt x="151" y="90"/>
                  </a:cubicBezTo>
                  <a:cubicBezTo>
                    <a:pt x="154" y="92"/>
                    <a:pt x="154" y="92"/>
                    <a:pt x="154" y="92"/>
                  </a:cubicBezTo>
                  <a:cubicBezTo>
                    <a:pt x="155" y="92"/>
                    <a:pt x="157" y="93"/>
                    <a:pt x="158" y="93"/>
                  </a:cubicBezTo>
                  <a:cubicBezTo>
                    <a:pt x="161" y="93"/>
                    <a:pt x="163" y="91"/>
                    <a:pt x="164" y="89"/>
                  </a:cubicBezTo>
                  <a:cubicBezTo>
                    <a:pt x="166" y="86"/>
                    <a:pt x="166" y="83"/>
                    <a:pt x="164" y="80"/>
                  </a:cubicBezTo>
                  <a:cubicBezTo>
                    <a:pt x="164" y="80"/>
                    <a:pt x="165" y="80"/>
                    <a:pt x="165" y="79"/>
                  </a:cubicBezTo>
                  <a:close/>
                  <a:moveTo>
                    <a:pt x="34" y="76"/>
                  </a:moveTo>
                  <a:cubicBezTo>
                    <a:pt x="9" y="65"/>
                    <a:pt x="9" y="65"/>
                    <a:pt x="9" y="65"/>
                  </a:cubicBezTo>
                  <a:cubicBezTo>
                    <a:pt x="34" y="9"/>
                    <a:pt x="34" y="9"/>
                    <a:pt x="34" y="9"/>
                  </a:cubicBezTo>
                  <a:cubicBezTo>
                    <a:pt x="59" y="20"/>
                    <a:pt x="59" y="20"/>
                    <a:pt x="59" y="20"/>
                  </a:cubicBezTo>
                  <a:lnTo>
                    <a:pt x="34" y="76"/>
                  </a:lnTo>
                  <a:close/>
                  <a:moveTo>
                    <a:pt x="175" y="9"/>
                  </a:moveTo>
                  <a:cubicBezTo>
                    <a:pt x="200" y="65"/>
                    <a:pt x="200" y="65"/>
                    <a:pt x="200" y="65"/>
                  </a:cubicBezTo>
                  <a:cubicBezTo>
                    <a:pt x="176" y="76"/>
                    <a:pt x="176" y="76"/>
                    <a:pt x="176" y="76"/>
                  </a:cubicBezTo>
                  <a:cubicBezTo>
                    <a:pt x="151" y="20"/>
                    <a:pt x="151" y="20"/>
                    <a:pt x="151" y="20"/>
                  </a:cubicBezTo>
                  <a:lnTo>
                    <a:pt x="175" y="9"/>
                  </a:lnTo>
                  <a:close/>
                  <a:moveTo>
                    <a:pt x="98" y="28"/>
                  </a:moveTo>
                  <a:cubicBezTo>
                    <a:pt x="99" y="27"/>
                    <a:pt x="99" y="27"/>
                    <a:pt x="100" y="27"/>
                  </a:cubicBezTo>
                  <a:cubicBezTo>
                    <a:pt x="101" y="26"/>
                    <a:pt x="102" y="26"/>
                    <a:pt x="103" y="26"/>
                  </a:cubicBezTo>
                  <a:cubicBezTo>
                    <a:pt x="103" y="26"/>
                    <a:pt x="104" y="26"/>
                    <a:pt x="105" y="25"/>
                  </a:cubicBezTo>
                  <a:cubicBezTo>
                    <a:pt x="106" y="25"/>
                    <a:pt x="107" y="25"/>
                    <a:pt x="108" y="25"/>
                  </a:cubicBezTo>
                  <a:cubicBezTo>
                    <a:pt x="108" y="25"/>
                    <a:pt x="109" y="25"/>
                    <a:pt x="110" y="25"/>
                  </a:cubicBezTo>
                  <a:cubicBezTo>
                    <a:pt x="111" y="24"/>
                    <a:pt x="113" y="24"/>
                    <a:pt x="114" y="24"/>
                  </a:cubicBezTo>
                  <a:cubicBezTo>
                    <a:pt x="114" y="24"/>
                    <a:pt x="114" y="24"/>
                    <a:pt x="115" y="24"/>
                  </a:cubicBezTo>
                  <a:cubicBezTo>
                    <a:pt x="115" y="24"/>
                    <a:pt x="115" y="24"/>
                    <a:pt x="115" y="24"/>
                  </a:cubicBezTo>
                  <a:cubicBezTo>
                    <a:pt x="121" y="24"/>
                    <a:pt x="126" y="25"/>
                    <a:pt x="130" y="26"/>
                  </a:cubicBezTo>
                  <a:cubicBezTo>
                    <a:pt x="130" y="26"/>
                    <a:pt x="130" y="26"/>
                    <a:pt x="130" y="26"/>
                  </a:cubicBezTo>
                  <a:cubicBezTo>
                    <a:pt x="133" y="26"/>
                    <a:pt x="135" y="27"/>
                    <a:pt x="136" y="27"/>
                  </a:cubicBezTo>
                  <a:cubicBezTo>
                    <a:pt x="147" y="30"/>
                    <a:pt x="147" y="30"/>
                    <a:pt x="147" y="30"/>
                  </a:cubicBezTo>
                  <a:cubicBezTo>
                    <a:pt x="148" y="29"/>
                    <a:pt x="148" y="29"/>
                    <a:pt x="148" y="29"/>
                  </a:cubicBezTo>
                  <a:cubicBezTo>
                    <a:pt x="165" y="68"/>
                    <a:pt x="165" y="68"/>
                    <a:pt x="165" y="68"/>
                  </a:cubicBezTo>
                  <a:cubicBezTo>
                    <a:pt x="164" y="70"/>
                    <a:pt x="162" y="72"/>
                    <a:pt x="161" y="74"/>
                  </a:cubicBezTo>
                  <a:cubicBezTo>
                    <a:pt x="160" y="75"/>
                    <a:pt x="160" y="75"/>
                    <a:pt x="160" y="75"/>
                  </a:cubicBezTo>
                  <a:cubicBezTo>
                    <a:pt x="160" y="75"/>
                    <a:pt x="159" y="76"/>
                    <a:pt x="158" y="76"/>
                  </a:cubicBezTo>
                  <a:cubicBezTo>
                    <a:pt x="114" y="49"/>
                    <a:pt x="114" y="49"/>
                    <a:pt x="114" y="49"/>
                  </a:cubicBezTo>
                  <a:cubicBezTo>
                    <a:pt x="113" y="49"/>
                    <a:pt x="112" y="48"/>
                    <a:pt x="111" y="48"/>
                  </a:cubicBezTo>
                  <a:cubicBezTo>
                    <a:pt x="110" y="47"/>
                    <a:pt x="109" y="47"/>
                    <a:pt x="108" y="47"/>
                  </a:cubicBezTo>
                  <a:cubicBezTo>
                    <a:pt x="108" y="47"/>
                    <a:pt x="108" y="47"/>
                    <a:pt x="108" y="47"/>
                  </a:cubicBezTo>
                  <a:cubicBezTo>
                    <a:pt x="108" y="47"/>
                    <a:pt x="108" y="47"/>
                    <a:pt x="107" y="47"/>
                  </a:cubicBezTo>
                  <a:cubicBezTo>
                    <a:pt x="107" y="47"/>
                    <a:pt x="107" y="47"/>
                    <a:pt x="106" y="47"/>
                  </a:cubicBezTo>
                  <a:cubicBezTo>
                    <a:pt x="106" y="46"/>
                    <a:pt x="105" y="46"/>
                    <a:pt x="104" y="46"/>
                  </a:cubicBezTo>
                  <a:cubicBezTo>
                    <a:pt x="104" y="46"/>
                    <a:pt x="103" y="46"/>
                    <a:pt x="103" y="46"/>
                  </a:cubicBezTo>
                  <a:cubicBezTo>
                    <a:pt x="102" y="46"/>
                    <a:pt x="102" y="46"/>
                    <a:pt x="101" y="46"/>
                  </a:cubicBezTo>
                  <a:cubicBezTo>
                    <a:pt x="101" y="46"/>
                    <a:pt x="100" y="46"/>
                    <a:pt x="100" y="46"/>
                  </a:cubicBezTo>
                  <a:cubicBezTo>
                    <a:pt x="98" y="46"/>
                    <a:pt x="97" y="47"/>
                    <a:pt x="95" y="47"/>
                  </a:cubicBezTo>
                  <a:cubicBezTo>
                    <a:pt x="95" y="47"/>
                    <a:pt x="95" y="47"/>
                    <a:pt x="95" y="47"/>
                  </a:cubicBezTo>
                  <a:cubicBezTo>
                    <a:pt x="94" y="48"/>
                    <a:pt x="94" y="48"/>
                    <a:pt x="93" y="48"/>
                  </a:cubicBezTo>
                  <a:cubicBezTo>
                    <a:pt x="93" y="48"/>
                    <a:pt x="93" y="48"/>
                    <a:pt x="93" y="48"/>
                  </a:cubicBezTo>
                  <a:cubicBezTo>
                    <a:pt x="92" y="48"/>
                    <a:pt x="92" y="49"/>
                    <a:pt x="91" y="49"/>
                  </a:cubicBezTo>
                  <a:cubicBezTo>
                    <a:pt x="90" y="49"/>
                    <a:pt x="90" y="50"/>
                    <a:pt x="89" y="50"/>
                  </a:cubicBezTo>
                  <a:cubicBezTo>
                    <a:pt x="82" y="53"/>
                    <a:pt x="76" y="53"/>
                    <a:pt x="72" y="52"/>
                  </a:cubicBezTo>
                  <a:cubicBezTo>
                    <a:pt x="71" y="52"/>
                    <a:pt x="71" y="51"/>
                    <a:pt x="70" y="51"/>
                  </a:cubicBezTo>
                  <a:cubicBezTo>
                    <a:pt x="70" y="51"/>
                    <a:pt x="70" y="50"/>
                    <a:pt x="70" y="50"/>
                  </a:cubicBezTo>
                  <a:cubicBezTo>
                    <a:pt x="70" y="50"/>
                    <a:pt x="69" y="50"/>
                    <a:pt x="69" y="50"/>
                  </a:cubicBezTo>
                  <a:cubicBezTo>
                    <a:pt x="69" y="49"/>
                    <a:pt x="69" y="49"/>
                    <a:pt x="69" y="49"/>
                  </a:cubicBezTo>
                  <a:cubicBezTo>
                    <a:pt x="68" y="48"/>
                    <a:pt x="66" y="40"/>
                    <a:pt x="70" y="40"/>
                  </a:cubicBezTo>
                  <a:cubicBezTo>
                    <a:pt x="72" y="39"/>
                    <a:pt x="84" y="36"/>
                    <a:pt x="94" y="30"/>
                  </a:cubicBezTo>
                  <a:cubicBezTo>
                    <a:pt x="95" y="29"/>
                    <a:pt x="96" y="28"/>
                    <a:pt x="98" y="28"/>
                  </a:cubicBezTo>
                  <a:close/>
                  <a:moveTo>
                    <a:pt x="57" y="95"/>
                  </a:moveTo>
                  <a:cubicBezTo>
                    <a:pt x="54" y="95"/>
                    <a:pt x="51" y="93"/>
                    <a:pt x="50" y="90"/>
                  </a:cubicBezTo>
                  <a:cubicBezTo>
                    <a:pt x="50" y="89"/>
                    <a:pt x="50" y="87"/>
                    <a:pt x="51" y="86"/>
                  </a:cubicBezTo>
                  <a:cubicBezTo>
                    <a:pt x="52" y="85"/>
                    <a:pt x="54" y="84"/>
                    <a:pt x="55" y="84"/>
                  </a:cubicBezTo>
                  <a:cubicBezTo>
                    <a:pt x="55" y="84"/>
                    <a:pt x="56" y="84"/>
                    <a:pt x="56" y="84"/>
                  </a:cubicBezTo>
                  <a:cubicBezTo>
                    <a:pt x="59" y="84"/>
                    <a:pt x="61" y="86"/>
                    <a:pt x="61" y="89"/>
                  </a:cubicBezTo>
                  <a:cubicBezTo>
                    <a:pt x="62" y="92"/>
                    <a:pt x="60" y="95"/>
                    <a:pt x="57" y="95"/>
                  </a:cubicBezTo>
                  <a:close/>
                  <a:moveTo>
                    <a:pt x="71" y="105"/>
                  </a:moveTo>
                  <a:cubicBezTo>
                    <a:pt x="68" y="106"/>
                    <a:pt x="65" y="104"/>
                    <a:pt x="65" y="100"/>
                  </a:cubicBezTo>
                  <a:cubicBezTo>
                    <a:pt x="65" y="99"/>
                    <a:pt x="65" y="98"/>
                    <a:pt x="66" y="96"/>
                  </a:cubicBezTo>
                  <a:cubicBezTo>
                    <a:pt x="67" y="95"/>
                    <a:pt x="68" y="94"/>
                    <a:pt x="70" y="94"/>
                  </a:cubicBezTo>
                  <a:cubicBezTo>
                    <a:pt x="70" y="94"/>
                    <a:pt x="70" y="94"/>
                    <a:pt x="70" y="94"/>
                  </a:cubicBezTo>
                  <a:cubicBezTo>
                    <a:pt x="73" y="94"/>
                    <a:pt x="76" y="96"/>
                    <a:pt x="76" y="99"/>
                  </a:cubicBezTo>
                  <a:cubicBezTo>
                    <a:pt x="76" y="102"/>
                    <a:pt x="74" y="105"/>
                    <a:pt x="71" y="105"/>
                  </a:cubicBezTo>
                  <a:close/>
                  <a:moveTo>
                    <a:pt x="86" y="116"/>
                  </a:moveTo>
                  <a:cubicBezTo>
                    <a:pt x="83" y="116"/>
                    <a:pt x="80" y="114"/>
                    <a:pt x="79" y="111"/>
                  </a:cubicBezTo>
                  <a:cubicBezTo>
                    <a:pt x="79" y="109"/>
                    <a:pt x="79" y="108"/>
                    <a:pt x="80" y="107"/>
                  </a:cubicBezTo>
                  <a:cubicBezTo>
                    <a:pt x="81" y="105"/>
                    <a:pt x="83" y="105"/>
                    <a:pt x="84" y="104"/>
                  </a:cubicBezTo>
                  <a:cubicBezTo>
                    <a:pt x="84" y="104"/>
                    <a:pt x="85" y="104"/>
                    <a:pt x="85" y="104"/>
                  </a:cubicBezTo>
                  <a:cubicBezTo>
                    <a:pt x="88" y="104"/>
                    <a:pt x="90" y="106"/>
                    <a:pt x="91" y="109"/>
                  </a:cubicBezTo>
                  <a:cubicBezTo>
                    <a:pt x="91" y="112"/>
                    <a:pt x="89" y="115"/>
                    <a:pt x="86" y="1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3" name="组合 42"/>
          <p:cNvGrpSpPr/>
          <p:nvPr/>
        </p:nvGrpSpPr>
        <p:grpSpPr>
          <a:xfrm>
            <a:off x="3987975" y="2962486"/>
            <a:ext cx="1786350" cy="1786350"/>
            <a:chOff x="4033871" y="3964500"/>
            <a:chExt cx="1786350" cy="1786350"/>
          </a:xfrm>
        </p:grpSpPr>
        <p:sp>
          <p:nvSpPr>
            <p:cNvPr id="44" name="椭圆 43"/>
            <p:cNvSpPr/>
            <p:nvPr/>
          </p:nvSpPr>
          <p:spPr>
            <a:xfrm>
              <a:off x="4033871" y="3964500"/>
              <a:ext cx="1786350" cy="1786350"/>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4264144" y="4285814"/>
              <a:ext cx="1325804" cy="1143721"/>
              <a:chOff x="6932182" y="542065"/>
              <a:chExt cx="643536" cy="555154"/>
            </a:xfrm>
            <a:solidFill>
              <a:schemeClr val="bg1"/>
            </a:solidFill>
          </p:grpSpPr>
          <p:sp>
            <p:nvSpPr>
              <p:cNvPr id="46" name="Oval 43"/>
              <p:cNvSpPr>
                <a:spLocks noChangeArrowheads="1"/>
              </p:cNvSpPr>
              <p:nvPr/>
            </p:nvSpPr>
            <p:spPr bwMode="auto">
              <a:xfrm>
                <a:off x="7313332" y="685687"/>
                <a:ext cx="42810" cy="53858"/>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Oval 44"/>
              <p:cNvSpPr>
                <a:spLocks noChangeArrowheads="1"/>
              </p:cNvSpPr>
              <p:nvPr/>
            </p:nvSpPr>
            <p:spPr bwMode="auto">
              <a:xfrm>
                <a:off x="7136567" y="685687"/>
                <a:ext cx="44191" cy="53858"/>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45"/>
              <p:cNvSpPr>
                <a:spLocks noEditPoints="1"/>
              </p:cNvSpPr>
              <p:nvPr/>
            </p:nvSpPr>
            <p:spPr bwMode="auto">
              <a:xfrm>
                <a:off x="7299522" y="742307"/>
                <a:ext cx="114621" cy="222337"/>
              </a:xfrm>
              <a:custGeom>
                <a:avLst/>
                <a:gdLst>
                  <a:gd name="T0" fmla="*/ 3 w 42"/>
                  <a:gd name="T1" fmla="*/ 48 h 81"/>
                  <a:gd name="T2" fmla="*/ 6 w 42"/>
                  <a:gd name="T3" fmla="*/ 47 h 81"/>
                  <a:gd name="T4" fmla="*/ 2 w 42"/>
                  <a:gd name="T5" fmla="*/ 5 h 81"/>
                  <a:gd name="T6" fmla="*/ 1 w 42"/>
                  <a:gd name="T7" fmla="*/ 1 h 81"/>
                  <a:gd name="T8" fmla="*/ 2 w 42"/>
                  <a:gd name="T9" fmla="*/ 1 h 81"/>
                  <a:gd name="T10" fmla="*/ 2 w 42"/>
                  <a:gd name="T11" fmla="*/ 1 h 81"/>
                  <a:gd name="T12" fmla="*/ 6 w 42"/>
                  <a:gd name="T13" fmla="*/ 1 h 81"/>
                  <a:gd name="T14" fmla="*/ 6 w 42"/>
                  <a:gd name="T15" fmla="*/ 1 h 81"/>
                  <a:gd name="T16" fmla="*/ 3 w 42"/>
                  <a:gd name="T17" fmla="*/ 4 h 81"/>
                  <a:gd name="T18" fmla="*/ 7 w 42"/>
                  <a:gd name="T19" fmla="*/ 6 h 81"/>
                  <a:gd name="T20" fmla="*/ 5 w 42"/>
                  <a:gd name="T21" fmla="*/ 9 h 81"/>
                  <a:gd name="T22" fmla="*/ 10 w 42"/>
                  <a:gd name="T23" fmla="*/ 20 h 81"/>
                  <a:gd name="T24" fmla="*/ 11 w 42"/>
                  <a:gd name="T25" fmla="*/ 4 h 81"/>
                  <a:gd name="T26" fmla="*/ 10 w 42"/>
                  <a:gd name="T27" fmla="*/ 4 h 81"/>
                  <a:gd name="T28" fmla="*/ 11 w 42"/>
                  <a:gd name="T29" fmla="*/ 0 h 81"/>
                  <a:gd name="T30" fmla="*/ 14 w 42"/>
                  <a:gd name="T31" fmla="*/ 0 h 81"/>
                  <a:gd name="T32" fmla="*/ 15 w 42"/>
                  <a:gd name="T33" fmla="*/ 4 h 81"/>
                  <a:gd name="T34" fmla="*/ 15 w 42"/>
                  <a:gd name="T35" fmla="*/ 4 h 81"/>
                  <a:gd name="T36" fmla="*/ 15 w 42"/>
                  <a:gd name="T37" fmla="*/ 20 h 81"/>
                  <a:gd name="T38" fmla="*/ 21 w 42"/>
                  <a:gd name="T39" fmla="*/ 9 h 81"/>
                  <a:gd name="T40" fmla="*/ 19 w 42"/>
                  <a:gd name="T41" fmla="*/ 6 h 81"/>
                  <a:gd name="T42" fmla="*/ 23 w 42"/>
                  <a:gd name="T43" fmla="*/ 4 h 81"/>
                  <a:gd name="T44" fmla="*/ 19 w 42"/>
                  <a:gd name="T45" fmla="*/ 1 h 81"/>
                  <a:gd name="T46" fmla="*/ 19 w 42"/>
                  <a:gd name="T47" fmla="*/ 1 h 81"/>
                  <a:gd name="T48" fmla="*/ 23 w 42"/>
                  <a:gd name="T49" fmla="*/ 1 h 81"/>
                  <a:gd name="T50" fmla="*/ 24 w 42"/>
                  <a:gd name="T51" fmla="*/ 1 h 81"/>
                  <a:gd name="T52" fmla="*/ 27 w 42"/>
                  <a:gd name="T53" fmla="*/ 3 h 81"/>
                  <a:gd name="T54" fmla="*/ 40 w 42"/>
                  <a:gd name="T55" fmla="*/ 17 h 81"/>
                  <a:gd name="T56" fmla="*/ 40 w 42"/>
                  <a:gd name="T57" fmla="*/ 17 h 81"/>
                  <a:gd name="T58" fmla="*/ 40 w 42"/>
                  <a:gd name="T59" fmla="*/ 17 h 81"/>
                  <a:gd name="T60" fmla="*/ 41 w 42"/>
                  <a:gd name="T61" fmla="*/ 23 h 81"/>
                  <a:gd name="T62" fmla="*/ 41 w 42"/>
                  <a:gd name="T63" fmla="*/ 23 h 81"/>
                  <a:gd name="T64" fmla="*/ 41 w 42"/>
                  <a:gd name="T65" fmla="*/ 23 h 81"/>
                  <a:gd name="T66" fmla="*/ 41 w 42"/>
                  <a:gd name="T67" fmla="*/ 23 h 81"/>
                  <a:gd name="T68" fmla="*/ 41 w 42"/>
                  <a:gd name="T69" fmla="*/ 23 h 81"/>
                  <a:gd name="T70" fmla="*/ 41 w 42"/>
                  <a:gd name="T71" fmla="*/ 24 h 81"/>
                  <a:gd name="T72" fmla="*/ 40 w 42"/>
                  <a:gd name="T73" fmla="*/ 25 h 81"/>
                  <a:gd name="T74" fmla="*/ 39 w 42"/>
                  <a:gd name="T75" fmla="*/ 27 h 81"/>
                  <a:gd name="T76" fmla="*/ 37 w 42"/>
                  <a:gd name="T77" fmla="*/ 32 h 81"/>
                  <a:gd name="T78" fmla="*/ 32 w 42"/>
                  <a:gd name="T79" fmla="*/ 40 h 81"/>
                  <a:gd name="T80" fmla="*/ 26 w 42"/>
                  <a:gd name="T81" fmla="*/ 37 h 81"/>
                  <a:gd name="T82" fmla="*/ 26 w 42"/>
                  <a:gd name="T83" fmla="*/ 43 h 81"/>
                  <a:gd name="T84" fmla="*/ 26 w 42"/>
                  <a:gd name="T85" fmla="*/ 43 h 81"/>
                  <a:gd name="T86" fmla="*/ 25 w 42"/>
                  <a:gd name="T87" fmla="*/ 43 h 81"/>
                  <a:gd name="T88" fmla="*/ 24 w 42"/>
                  <a:gd name="T89" fmla="*/ 81 h 81"/>
                  <a:gd name="T90" fmla="*/ 13 w 42"/>
                  <a:gd name="T91" fmla="*/ 81 h 81"/>
                  <a:gd name="T92" fmla="*/ 13 w 42"/>
                  <a:gd name="T93" fmla="*/ 43 h 81"/>
                  <a:gd name="T94" fmla="*/ 12 w 42"/>
                  <a:gd name="T95" fmla="*/ 43 h 81"/>
                  <a:gd name="T96" fmla="*/ 11 w 42"/>
                  <a:gd name="T97" fmla="*/ 81 h 81"/>
                  <a:gd name="T98" fmla="*/ 0 w 42"/>
                  <a:gd name="T99" fmla="*/ 81 h 81"/>
                  <a:gd name="T100" fmla="*/ 0 w 42"/>
                  <a:gd name="T101" fmla="*/ 48 h 81"/>
                  <a:gd name="T102" fmla="*/ 3 w 42"/>
                  <a:gd name="T103" fmla="*/ 48 h 81"/>
                  <a:gd name="T104" fmla="*/ 26 w 42"/>
                  <a:gd name="T105" fmla="*/ 29 h 81"/>
                  <a:gd name="T106" fmla="*/ 27 w 42"/>
                  <a:gd name="T107" fmla="*/ 26 h 81"/>
                  <a:gd name="T108" fmla="*/ 30 w 42"/>
                  <a:gd name="T109" fmla="*/ 22 h 81"/>
                  <a:gd name="T110" fmla="*/ 31 w 42"/>
                  <a:gd name="T111" fmla="*/ 21 h 81"/>
                  <a:gd name="T112" fmla="*/ 26 w 42"/>
                  <a:gd name="T113" fmla="*/ 15 h 81"/>
                  <a:gd name="T114" fmla="*/ 26 w 42"/>
                  <a:gd name="T11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 h="81">
                    <a:moveTo>
                      <a:pt x="3" y="48"/>
                    </a:moveTo>
                    <a:cubicBezTo>
                      <a:pt x="6" y="47"/>
                      <a:pt x="6" y="47"/>
                      <a:pt x="6" y="47"/>
                    </a:cubicBezTo>
                    <a:cubicBezTo>
                      <a:pt x="2" y="5"/>
                      <a:pt x="2" y="5"/>
                      <a:pt x="2" y="5"/>
                    </a:cubicBezTo>
                    <a:cubicBezTo>
                      <a:pt x="2" y="3"/>
                      <a:pt x="2" y="2"/>
                      <a:pt x="1" y="1"/>
                    </a:cubicBezTo>
                    <a:cubicBezTo>
                      <a:pt x="2" y="1"/>
                      <a:pt x="2" y="1"/>
                      <a:pt x="2" y="1"/>
                    </a:cubicBezTo>
                    <a:cubicBezTo>
                      <a:pt x="2" y="1"/>
                      <a:pt x="2" y="1"/>
                      <a:pt x="2" y="1"/>
                    </a:cubicBezTo>
                    <a:cubicBezTo>
                      <a:pt x="4" y="1"/>
                      <a:pt x="5" y="1"/>
                      <a:pt x="6" y="1"/>
                    </a:cubicBezTo>
                    <a:cubicBezTo>
                      <a:pt x="6" y="1"/>
                      <a:pt x="6" y="1"/>
                      <a:pt x="6" y="1"/>
                    </a:cubicBezTo>
                    <a:cubicBezTo>
                      <a:pt x="3" y="4"/>
                      <a:pt x="3" y="4"/>
                      <a:pt x="3" y="4"/>
                    </a:cubicBezTo>
                    <a:cubicBezTo>
                      <a:pt x="7" y="6"/>
                      <a:pt x="7" y="6"/>
                      <a:pt x="7" y="6"/>
                    </a:cubicBezTo>
                    <a:cubicBezTo>
                      <a:pt x="5" y="9"/>
                      <a:pt x="5" y="9"/>
                      <a:pt x="5" y="9"/>
                    </a:cubicBezTo>
                    <a:cubicBezTo>
                      <a:pt x="10" y="20"/>
                      <a:pt x="10" y="20"/>
                      <a:pt x="10" y="20"/>
                    </a:cubicBezTo>
                    <a:cubicBezTo>
                      <a:pt x="11" y="4"/>
                      <a:pt x="11" y="4"/>
                      <a:pt x="11" y="4"/>
                    </a:cubicBezTo>
                    <a:cubicBezTo>
                      <a:pt x="10" y="4"/>
                      <a:pt x="10" y="4"/>
                      <a:pt x="10" y="4"/>
                    </a:cubicBezTo>
                    <a:cubicBezTo>
                      <a:pt x="11" y="0"/>
                      <a:pt x="11" y="0"/>
                      <a:pt x="11" y="0"/>
                    </a:cubicBezTo>
                    <a:cubicBezTo>
                      <a:pt x="14" y="0"/>
                      <a:pt x="14" y="0"/>
                      <a:pt x="14" y="0"/>
                    </a:cubicBezTo>
                    <a:cubicBezTo>
                      <a:pt x="15" y="4"/>
                      <a:pt x="15" y="4"/>
                      <a:pt x="15" y="4"/>
                    </a:cubicBezTo>
                    <a:cubicBezTo>
                      <a:pt x="15" y="4"/>
                      <a:pt x="15" y="4"/>
                      <a:pt x="15" y="4"/>
                    </a:cubicBezTo>
                    <a:cubicBezTo>
                      <a:pt x="15" y="20"/>
                      <a:pt x="15" y="20"/>
                      <a:pt x="15" y="20"/>
                    </a:cubicBezTo>
                    <a:cubicBezTo>
                      <a:pt x="21" y="9"/>
                      <a:pt x="21" y="9"/>
                      <a:pt x="21" y="9"/>
                    </a:cubicBezTo>
                    <a:cubicBezTo>
                      <a:pt x="19" y="6"/>
                      <a:pt x="19" y="6"/>
                      <a:pt x="19" y="6"/>
                    </a:cubicBezTo>
                    <a:cubicBezTo>
                      <a:pt x="23" y="4"/>
                      <a:pt x="23" y="4"/>
                      <a:pt x="23" y="4"/>
                    </a:cubicBezTo>
                    <a:cubicBezTo>
                      <a:pt x="19" y="1"/>
                      <a:pt x="19" y="1"/>
                      <a:pt x="19" y="1"/>
                    </a:cubicBezTo>
                    <a:cubicBezTo>
                      <a:pt x="19" y="1"/>
                      <a:pt x="19" y="1"/>
                      <a:pt x="19" y="1"/>
                    </a:cubicBezTo>
                    <a:cubicBezTo>
                      <a:pt x="21" y="1"/>
                      <a:pt x="22" y="1"/>
                      <a:pt x="23" y="1"/>
                    </a:cubicBezTo>
                    <a:cubicBezTo>
                      <a:pt x="23" y="1"/>
                      <a:pt x="24" y="1"/>
                      <a:pt x="24" y="1"/>
                    </a:cubicBezTo>
                    <a:cubicBezTo>
                      <a:pt x="25" y="1"/>
                      <a:pt x="26" y="2"/>
                      <a:pt x="27" y="3"/>
                    </a:cubicBezTo>
                    <a:cubicBezTo>
                      <a:pt x="40" y="17"/>
                      <a:pt x="40" y="17"/>
                      <a:pt x="40" y="17"/>
                    </a:cubicBezTo>
                    <a:cubicBezTo>
                      <a:pt x="40" y="17"/>
                      <a:pt x="40" y="17"/>
                      <a:pt x="40" y="17"/>
                    </a:cubicBezTo>
                    <a:cubicBezTo>
                      <a:pt x="40" y="17"/>
                      <a:pt x="40" y="17"/>
                      <a:pt x="40" y="17"/>
                    </a:cubicBezTo>
                    <a:cubicBezTo>
                      <a:pt x="42" y="29"/>
                      <a:pt x="41" y="20"/>
                      <a:pt x="41" y="23"/>
                    </a:cubicBezTo>
                    <a:cubicBezTo>
                      <a:pt x="41" y="23"/>
                      <a:pt x="41" y="23"/>
                      <a:pt x="41" y="23"/>
                    </a:cubicBezTo>
                    <a:cubicBezTo>
                      <a:pt x="41" y="23"/>
                      <a:pt x="41" y="23"/>
                      <a:pt x="41" y="23"/>
                    </a:cubicBezTo>
                    <a:cubicBezTo>
                      <a:pt x="41" y="23"/>
                      <a:pt x="41" y="23"/>
                      <a:pt x="41" y="23"/>
                    </a:cubicBezTo>
                    <a:cubicBezTo>
                      <a:pt x="41" y="23"/>
                      <a:pt x="41" y="23"/>
                      <a:pt x="41" y="23"/>
                    </a:cubicBezTo>
                    <a:cubicBezTo>
                      <a:pt x="41" y="24"/>
                      <a:pt x="41" y="24"/>
                      <a:pt x="41" y="24"/>
                    </a:cubicBezTo>
                    <a:cubicBezTo>
                      <a:pt x="40" y="25"/>
                      <a:pt x="40" y="25"/>
                      <a:pt x="40" y="25"/>
                    </a:cubicBezTo>
                    <a:cubicBezTo>
                      <a:pt x="39" y="27"/>
                      <a:pt x="39" y="27"/>
                      <a:pt x="39" y="27"/>
                    </a:cubicBezTo>
                    <a:cubicBezTo>
                      <a:pt x="37" y="32"/>
                      <a:pt x="37" y="32"/>
                      <a:pt x="37" y="32"/>
                    </a:cubicBezTo>
                    <a:cubicBezTo>
                      <a:pt x="32" y="40"/>
                      <a:pt x="32" y="40"/>
                      <a:pt x="32" y="40"/>
                    </a:cubicBezTo>
                    <a:cubicBezTo>
                      <a:pt x="30" y="39"/>
                      <a:pt x="28" y="38"/>
                      <a:pt x="26" y="37"/>
                    </a:cubicBezTo>
                    <a:cubicBezTo>
                      <a:pt x="26" y="39"/>
                      <a:pt x="26" y="41"/>
                      <a:pt x="26" y="43"/>
                    </a:cubicBezTo>
                    <a:cubicBezTo>
                      <a:pt x="26" y="43"/>
                      <a:pt x="26" y="43"/>
                      <a:pt x="26" y="43"/>
                    </a:cubicBezTo>
                    <a:cubicBezTo>
                      <a:pt x="26" y="43"/>
                      <a:pt x="26" y="43"/>
                      <a:pt x="25" y="43"/>
                    </a:cubicBezTo>
                    <a:cubicBezTo>
                      <a:pt x="24" y="81"/>
                      <a:pt x="24" y="81"/>
                      <a:pt x="24" y="81"/>
                    </a:cubicBezTo>
                    <a:cubicBezTo>
                      <a:pt x="13" y="81"/>
                      <a:pt x="13" y="81"/>
                      <a:pt x="13" y="81"/>
                    </a:cubicBezTo>
                    <a:cubicBezTo>
                      <a:pt x="13" y="70"/>
                      <a:pt x="13" y="50"/>
                      <a:pt x="13" y="43"/>
                    </a:cubicBezTo>
                    <a:cubicBezTo>
                      <a:pt x="13" y="43"/>
                      <a:pt x="13" y="43"/>
                      <a:pt x="12" y="43"/>
                    </a:cubicBezTo>
                    <a:cubicBezTo>
                      <a:pt x="11" y="81"/>
                      <a:pt x="11" y="81"/>
                      <a:pt x="11" y="81"/>
                    </a:cubicBezTo>
                    <a:cubicBezTo>
                      <a:pt x="0" y="81"/>
                      <a:pt x="0" y="81"/>
                      <a:pt x="0" y="81"/>
                    </a:cubicBezTo>
                    <a:cubicBezTo>
                      <a:pt x="0" y="72"/>
                      <a:pt x="0" y="57"/>
                      <a:pt x="0" y="48"/>
                    </a:cubicBezTo>
                    <a:cubicBezTo>
                      <a:pt x="1" y="48"/>
                      <a:pt x="2" y="48"/>
                      <a:pt x="3" y="48"/>
                    </a:cubicBezTo>
                    <a:close/>
                    <a:moveTo>
                      <a:pt x="26" y="29"/>
                    </a:moveTo>
                    <a:cubicBezTo>
                      <a:pt x="27" y="26"/>
                      <a:pt x="27" y="26"/>
                      <a:pt x="27" y="26"/>
                    </a:cubicBezTo>
                    <a:cubicBezTo>
                      <a:pt x="30" y="22"/>
                      <a:pt x="30" y="22"/>
                      <a:pt x="30" y="22"/>
                    </a:cubicBezTo>
                    <a:cubicBezTo>
                      <a:pt x="31" y="21"/>
                      <a:pt x="31" y="21"/>
                      <a:pt x="31" y="21"/>
                    </a:cubicBezTo>
                    <a:cubicBezTo>
                      <a:pt x="26" y="15"/>
                      <a:pt x="26" y="15"/>
                      <a:pt x="26" y="15"/>
                    </a:cubicBezTo>
                    <a:cubicBezTo>
                      <a:pt x="26" y="20"/>
                      <a:pt x="26" y="24"/>
                      <a:pt x="26" y="29"/>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46"/>
              <p:cNvSpPr>
                <a:spLocks/>
              </p:cNvSpPr>
              <p:nvPr/>
            </p:nvSpPr>
            <p:spPr bwMode="auto">
              <a:xfrm>
                <a:off x="7099280" y="745069"/>
                <a:ext cx="98049" cy="219576"/>
              </a:xfrm>
              <a:custGeom>
                <a:avLst/>
                <a:gdLst>
                  <a:gd name="T0" fmla="*/ 0 w 36"/>
                  <a:gd name="T1" fmla="*/ 23 h 80"/>
                  <a:gd name="T2" fmla="*/ 0 w 36"/>
                  <a:gd name="T3" fmla="*/ 23 h 80"/>
                  <a:gd name="T4" fmla="*/ 0 w 36"/>
                  <a:gd name="T5" fmla="*/ 23 h 80"/>
                  <a:gd name="T6" fmla="*/ 0 w 36"/>
                  <a:gd name="T7" fmla="*/ 23 h 80"/>
                  <a:gd name="T8" fmla="*/ 0 w 36"/>
                  <a:gd name="T9" fmla="*/ 22 h 80"/>
                  <a:gd name="T10" fmla="*/ 7 w 36"/>
                  <a:gd name="T11" fmla="*/ 4 h 80"/>
                  <a:gd name="T12" fmla="*/ 11 w 36"/>
                  <a:gd name="T13" fmla="*/ 0 h 80"/>
                  <a:gd name="T14" fmla="*/ 12 w 36"/>
                  <a:gd name="T15" fmla="*/ 0 h 80"/>
                  <a:gd name="T16" fmla="*/ 15 w 36"/>
                  <a:gd name="T17" fmla="*/ 0 h 80"/>
                  <a:gd name="T18" fmla="*/ 15 w 36"/>
                  <a:gd name="T19" fmla="*/ 0 h 80"/>
                  <a:gd name="T20" fmla="*/ 12 w 36"/>
                  <a:gd name="T21" fmla="*/ 3 h 80"/>
                  <a:gd name="T22" fmla="*/ 16 w 36"/>
                  <a:gd name="T23" fmla="*/ 5 h 80"/>
                  <a:gd name="T24" fmla="*/ 14 w 36"/>
                  <a:gd name="T25" fmla="*/ 8 h 80"/>
                  <a:gd name="T26" fmla="*/ 19 w 36"/>
                  <a:gd name="T27" fmla="*/ 19 h 80"/>
                  <a:gd name="T28" fmla="*/ 20 w 36"/>
                  <a:gd name="T29" fmla="*/ 3 h 80"/>
                  <a:gd name="T30" fmla="*/ 19 w 36"/>
                  <a:gd name="T31" fmla="*/ 3 h 80"/>
                  <a:gd name="T32" fmla="*/ 20 w 36"/>
                  <a:gd name="T33" fmla="*/ 0 h 80"/>
                  <a:gd name="T34" fmla="*/ 24 w 36"/>
                  <a:gd name="T35" fmla="*/ 0 h 80"/>
                  <a:gd name="T36" fmla="*/ 25 w 36"/>
                  <a:gd name="T37" fmla="*/ 3 h 80"/>
                  <a:gd name="T38" fmla="*/ 24 w 36"/>
                  <a:gd name="T39" fmla="*/ 3 h 80"/>
                  <a:gd name="T40" fmla="*/ 25 w 36"/>
                  <a:gd name="T41" fmla="*/ 19 h 80"/>
                  <a:gd name="T42" fmla="*/ 30 w 36"/>
                  <a:gd name="T43" fmla="*/ 8 h 80"/>
                  <a:gd name="T44" fmla="*/ 28 w 36"/>
                  <a:gd name="T45" fmla="*/ 5 h 80"/>
                  <a:gd name="T46" fmla="*/ 32 w 36"/>
                  <a:gd name="T47" fmla="*/ 3 h 80"/>
                  <a:gd name="T48" fmla="*/ 29 w 36"/>
                  <a:gd name="T49" fmla="*/ 0 h 80"/>
                  <a:gd name="T50" fmla="*/ 29 w 36"/>
                  <a:gd name="T51" fmla="*/ 0 h 80"/>
                  <a:gd name="T52" fmla="*/ 33 w 36"/>
                  <a:gd name="T53" fmla="*/ 0 h 80"/>
                  <a:gd name="T54" fmla="*/ 33 w 36"/>
                  <a:gd name="T55" fmla="*/ 0 h 80"/>
                  <a:gd name="T56" fmla="*/ 36 w 36"/>
                  <a:gd name="T57" fmla="*/ 1 h 80"/>
                  <a:gd name="T58" fmla="*/ 35 w 36"/>
                  <a:gd name="T59" fmla="*/ 3 h 80"/>
                  <a:gd name="T60" fmla="*/ 32 w 36"/>
                  <a:gd name="T61" fmla="*/ 46 h 80"/>
                  <a:gd name="T62" fmla="*/ 34 w 36"/>
                  <a:gd name="T63" fmla="*/ 47 h 80"/>
                  <a:gd name="T64" fmla="*/ 33 w 36"/>
                  <a:gd name="T65" fmla="*/ 80 h 80"/>
                  <a:gd name="T66" fmla="*/ 23 w 36"/>
                  <a:gd name="T67" fmla="*/ 80 h 80"/>
                  <a:gd name="T68" fmla="*/ 23 w 36"/>
                  <a:gd name="T69" fmla="*/ 42 h 80"/>
                  <a:gd name="T70" fmla="*/ 22 w 36"/>
                  <a:gd name="T71" fmla="*/ 42 h 80"/>
                  <a:gd name="T72" fmla="*/ 20 w 36"/>
                  <a:gd name="T73" fmla="*/ 80 h 80"/>
                  <a:gd name="T74" fmla="*/ 10 w 36"/>
                  <a:gd name="T75" fmla="*/ 80 h 80"/>
                  <a:gd name="T76" fmla="*/ 10 w 36"/>
                  <a:gd name="T77" fmla="*/ 43 h 80"/>
                  <a:gd name="T78" fmla="*/ 8 w 36"/>
                  <a:gd name="T79" fmla="*/ 44 h 80"/>
                  <a:gd name="T80" fmla="*/ 4 w 36"/>
                  <a:gd name="T81" fmla="*/ 35 h 80"/>
                  <a:gd name="T82" fmla="*/ 2 w 36"/>
                  <a:gd name="T83" fmla="*/ 30 h 80"/>
                  <a:gd name="T84" fmla="*/ 1 w 36"/>
                  <a:gd name="T85" fmla="*/ 28 h 80"/>
                  <a:gd name="T86" fmla="*/ 0 w 36"/>
                  <a:gd name="T87" fmla="*/ 27 h 80"/>
                  <a:gd name="T88" fmla="*/ 0 w 36"/>
                  <a:gd name="T89" fmla="*/ 27 h 80"/>
                  <a:gd name="T90" fmla="*/ 0 w 36"/>
                  <a:gd name="T91" fmla="*/ 27 h 80"/>
                  <a:gd name="T92" fmla="*/ 0 w 36"/>
                  <a:gd name="T93" fmla="*/ 27 h 80"/>
                  <a:gd name="T94" fmla="*/ 0 w 36"/>
                  <a:gd name="T95"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80">
                    <a:moveTo>
                      <a:pt x="0" y="23"/>
                    </a:moveTo>
                    <a:cubicBezTo>
                      <a:pt x="0" y="23"/>
                      <a:pt x="0" y="23"/>
                      <a:pt x="0" y="23"/>
                    </a:cubicBezTo>
                    <a:cubicBezTo>
                      <a:pt x="0" y="23"/>
                      <a:pt x="0" y="23"/>
                      <a:pt x="0" y="23"/>
                    </a:cubicBezTo>
                    <a:cubicBezTo>
                      <a:pt x="0" y="23"/>
                      <a:pt x="0" y="23"/>
                      <a:pt x="0" y="23"/>
                    </a:cubicBezTo>
                    <a:cubicBezTo>
                      <a:pt x="0" y="22"/>
                      <a:pt x="0" y="22"/>
                      <a:pt x="0" y="22"/>
                    </a:cubicBezTo>
                    <a:cubicBezTo>
                      <a:pt x="7" y="4"/>
                      <a:pt x="7" y="4"/>
                      <a:pt x="7" y="4"/>
                    </a:cubicBezTo>
                    <a:cubicBezTo>
                      <a:pt x="8" y="2"/>
                      <a:pt x="10" y="0"/>
                      <a:pt x="11" y="0"/>
                    </a:cubicBezTo>
                    <a:cubicBezTo>
                      <a:pt x="11" y="0"/>
                      <a:pt x="11" y="0"/>
                      <a:pt x="12" y="0"/>
                    </a:cubicBezTo>
                    <a:cubicBezTo>
                      <a:pt x="13" y="0"/>
                      <a:pt x="14" y="0"/>
                      <a:pt x="15" y="0"/>
                    </a:cubicBezTo>
                    <a:cubicBezTo>
                      <a:pt x="15" y="0"/>
                      <a:pt x="15" y="0"/>
                      <a:pt x="15" y="0"/>
                    </a:cubicBezTo>
                    <a:cubicBezTo>
                      <a:pt x="12" y="3"/>
                      <a:pt x="12" y="3"/>
                      <a:pt x="12" y="3"/>
                    </a:cubicBezTo>
                    <a:cubicBezTo>
                      <a:pt x="16" y="5"/>
                      <a:pt x="16" y="5"/>
                      <a:pt x="16" y="5"/>
                    </a:cubicBezTo>
                    <a:cubicBezTo>
                      <a:pt x="14" y="8"/>
                      <a:pt x="14" y="8"/>
                      <a:pt x="14" y="8"/>
                    </a:cubicBezTo>
                    <a:cubicBezTo>
                      <a:pt x="19" y="19"/>
                      <a:pt x="19" y="19"/>
                      <a:pt x="19" y="19"/>
                    </a:cubicBezTo>
                    <a:cubicBezTo>
                      <a:pt x="20" y="3"/>
                      <a:pt x="20" y="3"/>
                      <a:pt x="20" y="3"/>
                    </a:cubicBezTo>
                    <a:cubicBezTo>
                      <a:pt x="19" y="3"/>
                      <a:pt x="19" y="3"/>
                      <a:pt x="19" y="3"/>
                    </a:cubicBezTo>
                    <a:cubicBezTo>
                      <a:pt x="20" y="0"/>
                      <a:pt x="20" y="0"/>
                      <a:pt x="20" y="0"/>
                    </a:cubicBezTo>
                    <a:cubicBezTo>
                      <a:pt x="24" y="0"/>
                      <a:pt x="24" y="0"/>
                      <a:pt x="24" y="0"/>
                    </a:cubicBezTo>
                    <a:cubicBezTo>
                      <a:pt x="25" y="3"/>
                      <a:pt x="25" y="3"/>
                      <a:pt x="25" y="3"/>
                    </a:cubicBezTo>
                    <a:cubicBezTo>
                      <a:pt x="24" y="3"/>
                      <a:pt x="24" y="3"/>
                      <a:pt x="24" y="3"/>
                    </a:cubicBezTo>
                    <a:cubicBezTo>
                      <a:pt x="25" y="19"/>
                      <a:pt x="25" y="19"/>
                      <a:pt x="25" y="19"/>
                    </a:cubicBezTo>
                    <a:cubicBezTo>
                      <a:pt x="30" y="8"/>
                      <a:pt x="30" y="8"/>
                      <a:pt x="30" y="8"/>
                    </a:cubicBezTo>
                    <a:cubicBezTo>
                      <a:pt x="28" y="5"/>
                      <a:pt x="28" y="5"/>
                      <a:pt x="28" y="5"/>
                    </a:cubicBezTo>
                    <a:cubicBezTo>
                      <a:pt x="32" y="3"/>
                      <a:pt x="32" y="3"/>
                      <a:pt x="32" y="3"/>
                    </a:cubicBezTo>
                    <a:cubicBezTo>
                      <a:pt x="29" y="0"/>
                      <a:pt x="29" y="0"/>
                      <a:pt x="29" y="0"/>
                    </a:cubicBezTo>
                    <a:cubicBezTo>
                      <a:pt x="29" y="0"/>
                      <a:pt x="29" y="0"/>
                      <a:pt x="29" y="0"/>
                    </a:cubicBezTo>
                    <a:cubicBezTo>
                      <a:pt x="30" y="0"/>
                      <a:pt x="31" y="0"/>
                      <a:pt x="33" y="0"/>
                    </a:cubicBezTo>
                    <a:cubicBezTo>
                      <a:pt x="33" y="0"/>
                      <a:pt x="33" y="0"/>
                      <a:pt x="33" y="0"/>
                    </a:cubicBezTo>
                    <a:cubicBezTo>
                      <a:pt x="34" y="0"/>
                      <a:pt x="35" y="1"/>
                      <a:pt x="36" y="1"/>
                    </a:cubicBezTo>
                    <a:cubicBezTo>
                      <a:pt x="36" y="2"/>
                      <a:pt x="35" y="3"/>
                      <a:pt x="35" y="3"/>
                    </a:cubicBezTo>
                    <a:cubicBezTo>
                      <a:pt x="32" y="46"/>
                      <a:pt x="32" y="46"/>
                      <a:pt x="32" y="46"/>
                    </a:cubicBezTo>
                    <a:cubicBezTo>
                      <a:pt x="34" y="47"/>
                      <a:pt x="34" y="47"/>
                      <a:pt x="34" y="47"/>
                    </a:cubicBezTo>
                    <a:cubicBezTo>
                      <a:pt x="33" y="80"/>
                      <a:pt x="33" y="80"/>
                      <a:pt x="33" y="80"/>
                    </a:cubicBezTo>
                    <a:cubicBezTo>
                      <a:pt x="23" y="80"/>
                      <a:pt x="23" y="80"/>
                      <a:pt x="23" y="80"/>
                    </a:cubicBezTo>
                    <a:cubicBezTo>
                      <a:pt x="22" y="69"/>
                      <a:pt x="22" y="49"/>
                      <a:pt x="23" y="42"/>
                    </a:cubicBezTo>
                    <a:cubicBezTo>
                      <a:pt x="22" y="42"/>
                      <a:pt x="22" y="42"/>
                      <a:pt x="22" y="42"/>
                    </a:cubicBezTo>
                    <a:cubicBezTo>
                      <a:pt x="20" y="80"/>
                      <a:pt x="20" y="80"/>
                      <a:pt x="20" y="80"/>
                    </a:cubicBezTo>
                    <a:cubicBezTo>
                      <a:pt x="10" y="80"/>
                      <a:pt x="10" y="80"/>
                      <a:pt x="10" y="80"/>
                    </a:cubicBezTo>
                    <a:cubicBezTo>
                      <a:pt x="9" y="69"/>
                      <a:pt x="9" y="51"/>
                      <a:pt x="10" y="43"/>
                    </a:cubicBezTo>
                    <a:cubicBezTo>
                      <a:pt x="9" y="43"/>
                      <a:pt x="8" y="44"/>
                      <a:pt x="8" y="44"/>
                    </a:cubicBezTo>
                    <a:cubicBezTo>
                      <a:pt x="4" y="35"/>
                      <a:pt x="4" y="35"/>
                      <a:pt x="4" y="35"/>
                    </a:cubicBezTo>
                    <a:cubicBezTo>
                      <a:pt x="2" y="30"/>
                      <a:pt x="2" y="30"/>
                      <a:pt x="2" y="30"/>
                    </a:cubicBezTo>
                    <a:cubicBezTo>
                      <a:pt x="1" y="28"/>
                      <a:pt x="1" y="28"/>
                      <a:pt x="1" y="28"/>
                    </a:cubicBezTo>
                    <a:cubicBezTo>
                      <a:pt x="0" y="27"/>
                      <a:pt x="0" y="27"/>
                      <a:pt x="0" y="27"/>
                    </a:cubicBezTo>
                    <a:cubicBezTo>
                      <a:pt x="0" y="27"/>
                      <a:pt x="0" y="27"/>
                      <a:pt x="0" y="27"/>
                    </a:cubicBezTo>
                    <a:cubicBezTo>
                      <a:pt x="0" y="27"/>
                      <a:pt x="0" y="27"/>
                      <a:pt x="0" y="27"/>
                    </a:cubicBezTo>
                    <a:cubicBezTo>
                      <a:pt x="0" y="27"/>
                      <a:pt x="0" y="27"/>
                      <a:pt x="0" y="27"/>
                    </a:cubicBezTo>
                    <a:cubicBezTo>
                      <a:pt x="0" y="25"/>
                      <a:pt x="0" y="30"/>
                      <a:pt x="0" y="2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Oval 47"/>
              <p:cNvSpPr>
                <a:spLocks noChangeArrowheads="1"/>
              </p:cNvSpPr>
              <p:nvPr/>
            </p:nvSpPr>
            <p:spPr bwMode="auto">
              <a:xfrm>
                <a:off x="7227711" y="677401"/>
                <a:ext cx="46953" cy="58001"/>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48"/>
              <p:cNvSpPr>
                <a:spLocks/>
              </p:cNvSpPr>
              <p:nvPr/>
            </p:nvSpPr>
            <p:spPr bwMode="auto">
              <a:xfrm>
                <a:off x="7194568" y="739545"/>
                <a:ext cx="113240" cy="241671"/>
              </a:xfrm>
              <a:custGeom>
                <a:avLst/>
                <a:gdLst>
                  <a:gd name="T0" fmla="*/ 9 w 41"/>
                  <a:gd name="T1" fmla="*/ 1 h 88"/>
                  <a:gd name="T2" fmla="*/ 9 w 41"/>
                  <a:gd name="T3" fmla="*/ 1 h 88"/>
                  <a:gd name="T4" fmla="*/ 13 w 41"/>
                  <a:gd name="T5" fmla="*/ 0 h 88"/>
                  <a:gd name="T6" fmla="*/ 13 w 41"/>
                  <a:gd name="T7" fmla="*/ 0 h 88"/>
                  <a:gd name="T8" fmla="*/ 9 w 41"/>
                  <a:gd name="T9" fmla="*/ 4 h 88"/>
                  <a:gd name="T10" fmla="*/ 14 w 41"/>
                  <a:gd name="T11" fmla="*/ 6 h 88"/>
                  <a:gd name="T12" fmla="*/ 12 w 41"/>
                  <a:gd name="T13" fmla="*/ 9 h 88"/>
                  <a:gd name="T14" fmla="*/ 17 w 41"/>
                  <a:gd name="T15" fmla="*/ 22 h 88"/>
                  <a:gd name="T16" fmla="*/ 18 w 41"/>
                  <a:gd name="T17" fmla="*/ 4 h 88"/>
                  <a:gd name="T18" fmla="*/ 18 w 41"/>
                  <a:gd name="T19" fmla="*/ 4 h 88"/>
                  <a:gd name="T20" fmla="*/ 19 w 41"/>
                  <a:gd name="T21" fmla="*/ 0 h 88"/>
                  <a:gd name="T22" fmla="*/ 22 w 41"/>
                  <a:gd name="T23" fmla="*/ 0 h 88"/>
                  <a:gd name="T24" fmla="*/ 23 w 41"/>
                  <a:gd name="T25" fmla="*/ 4 h 88"/>
                  <a:gd name="T26" fmla="*/ 22 w 41"/>
                  <a:gd name="T27" fmla="*/ 4 h 88"/>
                  <a:gd name="T28" fmla="*/ 23 w 41"/>
                  <a:gd name="T29" fmla="*/ 22 h 88"/>
                  <a:gd name="T30" fmla="*/ 29 w 41"/>
                  <a:gd name="T31" fmla="*/ 9 h 88"/>
                  <a:gd name="T32" fmla="*/ 27 w 41"/>
                  <a:gd name="T33" fmla="*/ 6 h 88"/>
                  <a:gd name="T34" fmla="*/ 31 w 41"/>
                  <a:gd name="T35" fmla="*/ 4 h 88"/>
                  <a:gd name="T36" fmla="*/ 28 w 41"/>
                  <a:gd name="T37" fmla="*/ 0 h 88"/>
                  <a:gd name="T38" fmla="*/ 28 w 41"/>
                  <a:gd name="T39" fmla="*/ 0 h 88"/>
                  <a:gd name="T40" fmla="*/ 32 w 41"/>
                  <a:gd name="T41" fmla="*/ 1 h 88"/>
                  <a:gd name="T42" fmla="*/ 32 w 41"/>
                  <a:gd name="T43" fmla="*/ 1 h 88"/>
                  <a:gd name="T44" fmla="*/ 37 w 41"/>
                  <a:gd name="T45" fmla="*/ 6 h 88"/>
                  <a:gd name="T46" fmla="*/ 41 w 41"/>
                  <a:gd name="T47" fmla="*/ 46 h 88"/>
                  <a:gd name="T48" fmla="*/ 35 w 41"/>
                  <a:gd name="T49" fmla="*/ 46 h 88"/>
                  <a:gd name="T50" fmla="*/ 35 w 41"/>
                  <a:gd name="T51" fmla="*/ 46 h 88"/>
                  <a:gd name="T52" fmla="*/ 35 w 41"/>
                  <a:gd name="T53" fmla="*/ 46 h 88"/>
                  <a:gd name="T54" fmla="*/ 34 w 41"/>
                  <a:gd name="T55" fmla="*/ 46 h 88"/>
                  <a:gd name="T56" fmla="*/ 33 w 41"/>
                  <a:gd name="T57" fmla="*/ 88 h 88"/>
                  <a:gd name="T58" fmla="*/ 21 w 41"/>
                  <a:gd name="T59" fmla="*/ 88 h 88"/>
                  <a:gd name="T60" fmla="*/ 21 w 41"/>
                  <a:gd name="T61" fmla="*/ 46 h 88"/>
                  <a:gd name="T62" fmla="*/ 20 w 41"/>
                  <a:gd name="T63" fmla="*/ 46 h 88"/>
                  <a:gd name="T64" fmla="*/ 18 w 41"/>
                  <a:gd name="T65" fmla="*/ 88 h 88"/>
                  <a:gd name="T66" fmla="*/ 7 w 41"/>
                  <a:gd name="T67" fmla="*/ 88 h 88"/>
                  <a:gd name="T68" fmla="*/ 7 w 41"/>
                  <a:gd name="T69" fmla="*/ 46 h 88"/>
                  <a:gd name="T70" fmla="*/ 6 w 41"/>
                  <a:gd name="T71" fmla="*/ 46 h 88"/>
                  <a:gd name="T72" fmla="*/ 5 w 41"/>
                  <a:gd name="T73" fmla="*/ 46 h 88"/>
                  <a:gd name="T74" fmla="*/ 5 w 41"/>
                  <a:gd name="T75" fmla="*/ 46 h 88"/>
                  <a:gd name="T76" fmla="*/ 0 w 41"/>
                  <a:gd name="T77" fmla="*/ 46 h 88"/>
                  <a:gd name="T78" fmla="*/ 4 w 41"/>
                  <a:gd name="T79" fmla="*/ 6 h 88"/>
                  <a:gd name="T80" fmla="*/ 9 w 41"/>
                  <a:gd name="T8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88">
                    <a:moveTo>
                      <a:pt x="9" y="1"/>
                    </a:moveTo>
                    <a:cubicBezTo>
                      <a:pt x="9" y="1"/>
                      <a:pt x="9" y="1"/>
                      <a:pt x="9" y="1"/>
                    </a:cubicBezTo>
                    <a:cubicBezTo>
                      <a:pt x="10" y="1"/>
                      <a:pt x="12" y="0"/>
                      <a:pt x="13" y="0"/>
                    </a:cubicBezTo>
                    <a:cubicBezTo>
                      <a:pt x="13" y="0"/>
                      <a:pt x="13" y="0"/>
                      <a:pt x="13" y="0"/>
                    </a:cubicBezTo>
                    <a:cubicBezTo>
                      <a:pt x="9" y="4"/>
                      <a:pt x="9" y="4"/>
                      <a:pt x="9" y="4"/>
                    </a:cubicBezTo>
                    <a:cubicBezTo>
                      <a:pt x="14" y="6"/>
                      <a:pt x="14" y="6"/>
                      <a:pt x="14" y="6"/>
                    </a:cubicBezTo>
                    <a:cubicBezTo>
                      <a:pt x="12" y="9"/>
                      <a:pt x="12" y="9"/>
                      <a:pt x="12" y="9"/>
                    </a:cubicBezTo>
                    <a:cubicBezTo>
                      <a:pt x="17" y="22"/>
                      <a:pt x="17" y="22"/>
                      <a:pt x="17" y="22"/>
                    </a:cubicBezTo>
                    <a:cubicBezTo>
                      <a:pt x="18" y="4"/>
                      <a:pt x="18" y="4"/>
                      <a:pt x="18" y="4"/>
                    </a:cubicBezTo>
                    <a:cubicBezTo>
                      <a:pt x="18" y="4"/>
                      <a:pt x="18" y="4"/>
                      <a:pt x="18" y="4"/>
                    </a:cubicBezTo>
                    <a:cubicBezTo>
                      <a:pt x="19" y="0"/>
                      <a:pt x="19" y="0"/>
                      <a:pt x="19" y="0"/>
                    </a:cubicBezTo>
                    <a:cubicBezTo>
                      <a:pt x="22" y="0"/>
                      <a:pt x="22" y="0"/>
                      <a:pt x="22" y="0"/>
                    </a:cubicBezTo>
                    <a:cubicBezTo>
                      <a:pt x="23" y="4"/>
                      <a:pt x="23" y="4"/>
                      <a:pt x="23" y="4"/>
                    </a:cubicBezTo>
                    <a:cubicBezTo>
                      <a:pt x="22" y="4"/>
                      <a:pt x="22" y="4"/>
                      <a:pt x="22" y="4"/>
                    </a:cubicBezTo>
                    <a:cubicBezTo>
                      <a:pt x="23" y="22"/>
                      <a:pt x="23" y="22"/>
                      <a:pt x="23" y="22"/>
                    </a:cubicBezTo>
                    <a:cubicBezTo>
                      <a:pt x="29" y="9"/>
                      <a:pt x="29" y="9"/>
                      <a:pt x="29" y="9"/>
                    </a:cubicBezTo>
                    <a:cubicBezTo>
                      <a:pt x="27" y="6"/>
                      <a:pt x="27" y="6"/>
                      <a:pt x="27" y="6"/>
                    </a:cubicBezTo>
                    <a:cubicBezTo>
                      <a:pt x="31" y="4"/>
                      <a:pt x="31" y="4"/>
                      <a:pt x="31" y="4"/>
                    </a:cubicBezTo>
                    <a:cubicBezTo>
                      <a:pt x="28" y="0"/>
                      <a:pt x="28" y="0"/>
                      <a:pt x="28" y="0"/>
                    </a:cubicBezTo>
                    <a:cubicBezTo>
                      <a:pt x="28" y="0"/>
                      <a:pt x="28" y="0"/>
                      <a:pt x="28" y="0"/>
                    </a:cubicBezTo>
                    <a:cubicBezTo>
                      <a:pt x="29" y="0"/>
                      <a:pt x="30" y="1"/>
                      <a:pt x="32" y="1"/>
                    </a:cubicBezTo>
                    <a:cubicBezTo>
                      <a:pt x="32" y="1"/>
                      <a:pt x="32" y="1"/>
                      <a:pt x="32" y="1"/>
                    </a:cubicBezTo>
                    <a:cubicBezTo>
                      <a:pt x="35" y="1"/>
                      <a:pt x="37" y="3"/>
                      <a:pt x="37" y="6"/>
                    </a:cubicBezTo>
                    <a:cubicBezTo>
                      <a:pt x="41" y="46"/>
                      <a:pt x="41" y="46"/>
                      <a:pt x="41" y="46"/>
                    </a:cubicBezTo>
                    <a:cubicBezTo>
                      <a:pt x="39" y="46"/>
                      <a:pt x="37" y="46"/>
                      <a:pt x="35" y="46"/>
                    </a:cubicBezTo>
                    <a:cubicBezTo>
                      <a:pt x="35" y="46"/>
                      <a:pt x="35" y="46"/>
                      <a:pt x="35" y="46"/>
                    </a:cubicBezTo>
                    <a:cubicBezTo>
                      <a:pt x="35" y="46"/>
                      <a:pt x="35" y="46"/>
                      <a:pt x="35" y="46"/>
                    </a:cubicBezTo>
                    <a:cubicBezTo>
                      <a:pt x="34" y="46"/>
                      <a:pt x="34" y="46"/>
                      <a:pt x="34" y="46"/>
                    </a:cubicBezTo>
                    <a:cubicBezTo>
                      <a:pt x="33" y="88"/>
                      <a:pt x="33" y="88"/>
                      <a:pt x="33" y="88"/>
                    </a:cubicBezTo>
                    <a:cubicBezTo>
                      <a:pt x="21" y="88"/>
                      <a:pt x="21" y="88"/>
                      <a:pt x="21" y="88"/>
                    </a:cubicBezTo>
                    <a:cubicBezTo>
                      <a:pt x="21" y="76"/>
                      <a:pt x="21" y="54"/>
                      <a:pt x="21" y="46"/>
                    </a:cubicBezTo>
                    <a:cubicBezTo>
                      <a:pt x="21" y="46"/>
                      <a:pt x="20" y="46"/>
                      <a:pt x="20" y="46"/>
                    </a:cubicBezTo>
                    <a:cubicBezTo>
                      <a:pt x="18" y="88"/>
                      <a:pt x="18" y="88"/>
                      <a:pt x="18" y="88"/>
                    </a:cubicBezTo>
                    <a:cubicBezTo>
                      <a:pt x="7" y="88"/>
                      <a:pt x="7" y="88"/>
                      <a:pt x="7" y="88"/>
                    </a:cubicBezTo>
                    <a:cubicBezTo>
                      <a:pt x="6" y="76"/>
                      <a:pt x="7" y="55"/>
                      <a:pt x="7" y="46"/>
                    </a:cubicBezTo>
                    <a:cubicBezTo>
                      <a:pt x="6" y="46"/>
                      <a:pt x="6" y="46"/>
                      <a:pt x="6" y="46"/>
                    </a:cubicBezTo>
                    <a:cubicBezTo>
                      <a:pt x="6" y="46"/>
                      <a:pt x="6" y="46"/>
                      <a:pt x="5" y="46"/>
                    </a:cubicBezTo>
                    <a:cubicBezTo>
                      <a:pt x="5" y="46"/>
                      <a:pt x="5" y="46"/>
                      <a:pt x="5" y="46"/>
                    </a:cubicBezTo>
                    <a:cubicBezTo>
                      <a:pt x="4" y="46"/>
                      <a:pt x="2" y="46"/>
                      <a:pt x="0" y="46"/>
                    </a:cubicBezTo>
                    <a:cubicBezTo>
                      <a:pt x="4" y="6"/>
                      <a:pt x="4" y="6"/>
                      <a:pt x="4" y="6"/>
                    </a:cubicBezTo>
                    <a:cubicBezTo>
                      <a:pt x="4" y="3"/>
                      <a:pt x="6" y="1"/>
                      <a:pt x="9" y="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49"/>
              <p:cNvSpPr>
                <a:spLocks/>
              </p:cNvSpPr>
              <p:nvPr/>
            </p:nvSpPr>
            <p:spPr bwMode="auto">
              <a:xfrm>
                <a:off x="6974992" y="819642"/>
                <a:ext cx="541343" cy="277577"/>
              </a:xfrm>
              <a:custGeom>
                <a:avLst/>
                <a:gdLst>
                  <a:gd name="T0" fmla="*/ 101 w 197"/>
                  <a:gd name="T1" fmla="*/ 101 h 101"/>
                  <a:gd name="T2" fmla="*/ 0 w 197"/>
                  <a:gd name="T3" fmla="*/ 0 h 101"/>
                  <a:gd name="T4" fmla="*/ 25 w 197"/>
                  <a:gd name="T5" fmla="*/ 0 h 101"/>
                  <a:gd name="T6" fmla="*/ 101 w 197"/>
                  <a:gd name="T7" fmla="*/ 76 h 101"/>
                  <a:gd name="T8" fmla="*/ 174 w 197"/>
                  <a:gd name="T9" fmla="*/ 24 h 101"/>
                  <a:gd name="T10" fmla="*/ 197 w 197"/>
                  <a:gd name="T11" fmla="*/ 32 h 101"/>
                  <a:gd name="T12" fmla="*/ 101 w 197"/>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7" h="101">
                    <a:moveTo>
                      <a:pt x="101" y="101"/>
                    </a:moveTo>
                    <a:cubicBezTo>
                      <a:pt x="46" y="101"/>
                      <a:pt x="0" y="56"/>
                      <a:pt x="0" y="0"/>
                    </a:cubicBezTo>
                    <a:cubicBezTo>
                      <a:pt x="25" y="0"/>
                      <a:pt x="25" y="0"/>
                      <a:pt x="25" y="0"/>
                    </a:cubicBezTo>
                    <a:cubicBezTo>
                      <a:pt x="25" y="42"/>
                      <a:pt x="60" y="76"/>
                      <a:pt x="101" y="76"/>
                    </a:cubicBezTo>
                    <a:cubicBezTo>
                      <a:pt x="134" y="76"/>
                      <a:pt x="163" y="55"/>
                      <a:pt x="174" y="24"/>
                    </a:cubicBezTo>
                    <a:cubicBezTo>
                      <a:pt x="197" y="32"/>
                      <a:pt x="197" y="32"/>
                      <a:pt x="197" y="32"/>
                    </a:cubicBezTo>
                    <a:cubicBezTo>
                      <a:pt x="184" y="74"/>
                      <a:pt x="145" y="101"/>
                      <a:pt x="101" y="10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50"/>
              <p:cNvSpPr>
                <a:spLocks/>
              </p:cNvSpPr>
              <p:nvPr/>
            </p:nvSpPr>
            <p:spPr bwMode="auto">
              <a:xfrm>
                <a:off x="6932182" y="756117"/>
                <a:ext cx="158812" cy="77335"/>
              </a:xfrm>
              <a:custGeom>
                <a:avLst/>
                <a:gdLst>
                  <a:gd name="T0" fmla="*/ 115 w 115"/>
                  <a:gd name="T1" fmla="*/ 56 h 56"/>
                  <a:gd name="T2" fmla="*/ 57 w 115"/>
                  <a:gd name="T3" fmla="*/ 0 h 56"/>
                  <a:gd name="T4" fmla="*/ 0 w 115"/>
                  <a:gd name="T5" fmla="*/ 56 h 56"/>
                  <a:gd name="T6" fmla="*/ 115 w 115"/>
                  <a:gd name="T7" fmla="*/ 56 h 56"/>
                </a:gdLst>
                <a:ahLst/>
                <a:cxnLst>
                  <a:cxn ang="0">
                    <a:pos x="T0" y="T1"/>
                  </a:cxn>
                  <a:cxn ang="0">
                    <a:pos x="T2" y="T3"/>
                  </a:cxn>
                  <a:cxn ang="0">
                    <a:pos x="T4" y="T5"/>
                  </a:cxn>
                  <a:cxn ang="0">
                    <a:pos x="T6" y="T7"/>
                  </a:cxn>
                </a:cxnLst>
                <a:rect l="0" t="0" r="r" b="b"/>
                <a:pathLst>
                  <a:path w="115" h="56">
                    <a:moveTo>
                      <a:pt x="115" y="56"/>
                    </a:moveTo>
                    <a:lnTo>
                      <a:pt x="57" y="0"/>
                    </a:lnTo>
                    <a:lnTo>
                      <a:pt x="0" y="56"/>
                    </a:lnTo>
                    <a:lnTo>
                      <a:pt x="11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51"/>
              <p:cNvSpPr>
                <a:spLocks/>
              </p:cNvSpPr>
              <p:nvPr/>
            </p:nvSpPr>
            <p:spPr bwMode="auto">
              <a:xfrm>
                <a:off x="6991564" y="542065"/>
                <a:ext cx="539962" cy="277577"/>
              </a:xfrm>
              <a:custGeom>
                <a:avLst/>
                <a:gdLst>
                  <a:gd name="T0" fmla="*/ 197 w 197"/>
                  <a:gd name="T1" fmla="*/ 101 h 101"/>
                  <a:gd name="T2" fmla="*/ 172 w 197"/>
                  <a:gd name="T3" fmla="*/ 101 h 101"/>
                  <a:gd name="T4" fmla="*/ 96 w 197"/>
                  <a:gd name="T5" fmla="*/ 25 h 101"/>
                  <a:gd name="T6" fmla="*/ 24 w 197"/>
                  <a:gd name="T7" fmla="*/ 77 h 101"/>
                  <a:gd name="T8" fmla="*/ 0 w 197"/>
                  <a:gd name="T9" fmla="*/ 69 h 101"/>
                  <a:gd name="T10" fmla="*/ 96 w 197"/>
                  <a:gd name="T11" fmla="*/ 0 h 101"/>
                  <a:gd name="T12" fmla="*/ 197 w 197"/>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7" h="101">
                    <a:moveTo>
                      <a:pt x="197" y="101"/>
                    </a:moveTo>
                    <a:cubicBezTo>
                      <a:pt x="172" y="101"/>
                      <a:pt x="172" y="101"/>
                      <a:pt x="172" y="101"/>
                    </a:cubicBezTo>
                    <a:cubicBezTo>
                      <a:pt x="172" y="59"/>
                      <a:pt x="138" y="25"/>
                      <a:pt x="96" y="25"/>
                    </a:cubicBezTo>
                    <a:cubicBezTo>
                      <a:pt x="63" y="25"/>
                      <a:pt x="34" y="46"/>
                      <a:pt x="24" y="77"/>
                    </a:cubicBezTo>
                    <a:cubicBezTo>
                      <a:pt x="0" y="69"/>
                      <a:pt x="0" y="69"/>
                      <a:pt x="0" y="69"/>
                    </a:cubicBezTo>
                    <a:cubicBezTo>
                      <a:pt x="14" y="28"/>
                      <a:pt x="52" y="0"/>
                      <a:pt x="96" y="0"/>
                    </a:cubicBezTo>
                    <a:cubicBezTo>
                      <a:pt x="152" y="0"/>
                      <a:pt x="197" y="45"/>
                      <a:pt x="197" y="10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52"/>
              <p:cNvSpPr>
                <a:spLocks/>
              </p:cNvSpPr>
              <p:nvPr/>
            </p:nvSpPr>
            <p:spPr bwMode="auto">
              <a:xfrm>
                <a:off x="7419667" y="805832"/>
                <a:ext cx="156051" cy="80097"/>
              </a:xfrm>
              <a:custGeom>
                <a:avLst/>
                <a:gdLst>
                  <a:gd name="T0" fmla="*/ 0 w 113"/>
                  <a:gd name="T1" fmla="*/ 0 h 58"/>
                  <a:gd name="T2" fmla="*/ 56 w 113"/>
                  <a:gd name="T3" fmla="*/ 58 h 58"/>
                  <a:gd name="T4" fmla="*/ 113 w 113"/>
                  <a:gd name="T5" fmla="*/ 0 h 58"/>
                  <a:gd name="T6" fmla="*/ 0 w 113"/>
                  <a:gd name="T7" fmla="*/ 0 h 58"/>
                </a:gdLst>
                <a:ahLst/>
                <a:cxnLst>
                  <a:cxn ang="0">
                    <a:pos x="T0" y="T1"/>
                  </a:cxn>
                  <a:cxn ang="0">
                    <a:pos x="T2" y="T3"/>
                  </a:cxn>
                  <a:cxn ang="0">
                    <a:pos x="T4" y="T5"/>
                  </a:cxn>
                  <a:cxn ang="0">
                    <a:pos x="T6" y="T7"/>
                  </a:cxn>
                </a:cxnLst>
                <a:rect l="0" t="0" r="r" b="b"/>
                <a:pathLst>
                  <a:path w="113" h="58">
                    <a:moveTo>
                      <a:pt x="0" y="0"/>
                    </a:moveTo>
                    <a:lnTo>
                      <a:pt x="56" y="58"/>
                    </a:lnTo>
                    <a:lnTo>
                      <a:pt x="113" y="0"/>
                    </a:ln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6" name="组合 55"/>
          <p:cNvGrpSpPr/>
          <p:nvPr/>
        </p:nvGrpSpPr>
        <p:grpSpPr>
          <a:xfrm>
            <a:off x="6559531" y="2825039"/>
            <a:ext cx="1778698" cy="1778698"/>
            <a:chOff x="7385262" y="2013648"/>
            <a:chExt cx="1778698" cy="1778698"/>
          </a:xfrm>
        </p:grpSpPr>
        <p:sp>
          <p:nvSpPr>
            <p:cNvPr id="57" name="椭圆 56"/>
            <p:cNvSpPr/>
            <p:nvPr/>
          </p:nvSpPr>
          <p:spPr>
            <a:xfrm>
              <a:off x="7385262" y="2013648"/>
              <a:ext cx="1778698" cy="177869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7764185" y="2524655"/>
              <a:ext cx="1020851" cy="756684"/>
              <a:chOff x="7113090" y="4432280"/>
              <a:chExt cx="314864" cy="233386"/>
            </a:xfrm>
          </p:grpSpPr>
          <p:sp>
            <p:nvSpPr>
              <p:cNvPr id="59" name="Freeform 215"/>
              <p:cNvSpPr>
                <a:spLocks/>
              </p:cNvSpPr>
              <p:nvPr/>
            </p:nvSpPr>
            <p:spPr bwMode="auto">
              <a:xfrm>
                <a:off x="7113090" y="4432280"/>
                <a:ext cx="218195" cy="211290"/>
              </a:xfrm>
              <a:custGeom>
                <a:avLst/>
                <a:gdLst>
                  <a:gd name="T0" fmla="*/ 29 w 80"/>
                  <a:gd name="T1" fmla="*/ 57 h 77"/>
                  <a:gd name="T2" fmla="*/ 29 w 80"/>
                  <a:gd name="T3" fmla="*/ 57 h 77"/>
                  <a:gd name="T4" fmla="*/ 28 w 80"/>
                  <a:gd name="T5" fmla="*/ 57 h 77"/>
                  <a:gd name="T6" fmla="*/ 18 w 80"/>
                  <a:gd name="T7" fmla="*/ 61 h 77"/>
                  <a:gd name="T8" fmla="*/ 21 w 80"/>
                  <a:gd name="T9" fmla="*/ 53 h 77"/>
                  <a:gd name="T10" fmla="*/ 19 w 80"/>
                  <a:gd name="T11" fmla="*/ 52 h 77"/>
                  <a:gd name="T12" fmla="*/ 7 w 80"/>
                  <a:gd name="T13" fmla="*/ 33 h 77"/>
                  <a:gd name="T14" fmla="*/ 43 w 80"/>
                  <a:gd name="T15" fmla="*/ 7 h 77"/>
                  <a:gd name="T16" fmla="*/ 70 w 80"/>
                  <a:gd name="T17" fmla="*/ 16 h 77"/>
                  <a:gd name="T18" fmla="*/ 75 w 80"/>
                  <a:gd name="T19" fmla="*/ 16 h 77"/>
                  <a:gd name="T20" fmla="*/ 80 w 80"/>
                  <a:gd name="T21" fmla="*/ 16 h 77"/>
                  <a:gd name="T22" fmla="*/ 43 w 80"/>
                  <a:gd name="T23" fmla="*/ 0 h 77"/>
                  <a:gd name="T24" fmla="*/ 0 w 80"/>
                  <a:gd name="T25" fmla="*/ 33 h 77"/>
                  <a:gd name="T26" fmla="*/ 12 w 80"/>
                  <a:gd name="T27" fmla="*/ 56 h 77"/>
                  <a:gd name="T28" fmla="*/ 5 w 80"/>
                  <a:gd name="T29" fmla="*/ 77 h 77"/>
                  <a:gd name="T30" fmla="*/ 13 w 80"/>
                  <a:gd name="T31" fmla="*/ 72 h 77"/>
                  <a:gd name="T32" fmla="*/ 28 w 80"/>
                  <a:gd name="T33" fmla="*/ 64 h 77"/>
                  <a:gd name="T34" fmla="*/ 38 w 80"/>
                  <a:gd name="T35" fmla="*/ 66 h 77"/>
                  <a:gd name="T36" fmla="*/ 34 w 80"/>
                  <a:gd name="T37" fmla="*/ 58 h 77"/>
                  <a:gd name="T38" fmla="*/ 29 w 80"/>
                  <a:gd name="T39"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7">
                    <a:moveTo>
                      <a:pt x="29" y="57"/>
                    </a:moveTo>
                    <a:cubicBezTo>
                      <a:pt x="29" y="57"/>
                      <a:pt x="29" y="57"/>
                      <a:pt x="29" y="57"/>
                    </a:cubicBezTo>
                    <a:cubicBezTo>
                      <a:pt x="28" y="57"/>
                      <a:pt x="28" y="57"/>
                      <a:pt x="28" y="57"/>
                    </a:cubicBezTo>
                    <a:cubicBezTo>
                      <a:pt x="28" y="57"/>
                      <a:pt x="26" y="57"/>
                      <a:pt x="18" y="61"/>
                    </a:cubicBezTo>
                    <a:cubicBezTo>
                      <a:pt x="21" y="53"/>
                      <a:pt x="21" y="53"/>
                      <a:pt x="21" y="53"/>
                    </a:cubicBezTo>
                    <a:cubicBezTo>
                      <a:pt x="19" y="52"/>
                      <a:pt x="19" y="52"/>
                      <a:pt x="19" y="52"/>
                    </a:cubicBezTo>
                    <a:cubicBezTo>
                      <a:pt x="11" y="47"/>
                      <a:pt x="7" y="40"/>
                      <a:pt x="7" y="33"/>
                    </a:cubicBezTo>
                    <a:cubicBezTo>
                      <a:pt x="7" y="19"/>
                      <a:pt x="23" y="7"/>
                      <a:pt x="43" y="7"/>
                    </a:cubicBezTo>
                    <a:cubicBezTo>
                      <a:pt x="54" y="7"/>
                      <a:pt x="64" y="11"/>
                      <a:pt x="70" y="16"/>
                    </a:cubicBezTo>
                    <a:cubicBezTo>
                      <a:pt x="72" y="16"/>
                      <a:pt x="74" y="16"/>
                      <a:pt x="75" y="16"/>
                    </a:cubicBezTo>
                    <a:cubicBezTo>
                      <a:pt x="77" y="16"/>
                      <a:pt x="79" y="16"/>
                      <a:pt x="80" y="16"/>
                    </a:cubicBezTo>
                    <a:cubicBezTo>
                      <a:pt x="73" y="7"/>
                      <a:pt x="59" y="0"/>
                      <a:pt x="43" y="0"/>
                    </a:cubicBezTo>
                    <a:cubicBezTo>
                      <a:pt x="19" y="0"/>
                      <a:pt x="0" y="15"/>
                      <a:pt x="0" y="33"/>
                    </a:cubicBezTo>
                    <a:cubicBezTo>
                      <a:pt x="0" y="42"/>
                      <a:pt x="4" y="50"/>
                      <a:pt x="12" y="56"/>
                    </a:cubicBezTo>
                    <a:cubicBezTo>
                      <a:pt x="5" y="77"/>
                      <a:pt x="5" y="77"/>
                      <a:pt x="5" y="77"/>
                    </a:cubicBezTo>
                    <a:cubicBezTo>
                      <a:pt x="13" y="72"/>
                      <a:pt x="13" y="72"/>
                      <a:pt x="13" y="72"/>
                    </a:cubicBezTo>
                    <a:cubicBezTo>
                      <a:pt x="19" y="69"/>
                      <a:pt x="26" y="65"/>
                      <a:pt x="28" y="64"/>
                    </a:cubicBezTo>
                    <a:cubicBezTo>
                      <a:pt x="31" y="65"/>
                      <a:pt x="35" y="66"/>
                      <a:pt x="38" y="66"/>
                    </a:cubicBezTo>
                    <a:cubicBezTo>
                      <a:pt x="36" y="64"/>
                      <a:pt x="35" y="61"/>
                      <a:pt x="34" y="58"/>
                    </a:cubicBezTo>
                    <a:cubicBezTo>
                      <a:pt x="32" y="58"/>
                      <a:pt x="31" y="57"/>
                      <a:pt x="29"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216"/>
              <p:cNvSpPr>
                <a:spLocks noEditPoints="1"/>
              </p:cNvSpPr>
              <p:nvPr/>
            </p:nvSpPr>
            <p:spPr bwMode="auto">
              <a:xfrm>
                <a:off x="7211140" y="4487520"/>
                <a:ext cx="216814" cy="178146"/>
              </a:xfrm>
              <a:custGeom>
                <a:avLst/>
                <a:gdLst>
                  <a:gd name="T0" fmla="*/ 79 w 79"/>
                  <a:gd name="T1" fmla="*/ 29 h 65"/>
                  <a:gd name="T2" fmla="*/ 39 w 79"/>
                  <a:gd name="T3" fmla="*/ 0 h 65"/>
                  <a:gd name="T4" fmla="*/ 0 w 79"/>
                  <a:gd name="T5" fmla="*/ 29 h 65"/>
                  <a:gd name="T6" fmla="*/ 39 w 79"/>
                  <a:gd name="T7" fmla="*/ 59 h 65"/>
                  <a:gd name="T8" fmla="*/ 54 w 79"/>
                  <a:gd name="T9" fmla="*/ 56 h 65"/>
                  <a:gd name="T10" fmla="*/ 71 w 79"/>
                  <a:gd name="T11" fmla="*/ 65 h 65"/>
                  <a:gd name="T12" fmla="*/ 66 w 79"/>
                  <a:gd name="T13" fmla="*/ 51 h 65"/>
                  <a:gd name="T14" fmla="*/ 79 w 79"/>
                  <a:gd name="T15" fmla="*/ 29 h 65"/>
                  <a:gd name="T16" fmla="*/ 61 w 79"/>
                  <a:gd name="T17" fmla="*/ 39 h 65"/>
                  <a:gd name="T18" fmla="*/ 20 w 79"/>
                  <a:gd name="T19" fmla="*/ 39 h 65"/>
                  <a:gd name="T20" fmla="*/ 20 w 79"/>
                  <a:gd name="T21" fmla="*/ 35 h 65"/>
                  <a:gd name="T22" fmla="*/ 61 w 79"/>
                  <a:gd name="T23" fmla="*/ 35 h 65"/>
                  <a:gd name="T24" fmla="*/ 61 w 79"/>
                  <a:gd name="T25" fmla="*/ 39 h 65"/>
                  <a:gd name="T26" fmla="*/ 61 w 79"/>
                  <a:gd name="T27" fmla="*/ 31 h 65"/>
                  <a:gd name="T28" fmla="*/ 20 w 79"/>
                  <a:gd name="T29" fmla="*/ 31 h 65"/>
                  <a:gd name="T30" fmla="*/ 20 w 79"/>
                  <a:gd name="T31" fmla="*/ 27 h 65"/>
                  <a:gd name="T32" fmla="*/ 61 w 79"/>
                  <a:gd name="T33" fmla="*/ 27 h 65"/>
                  <a:gd name="T34" fmla="*/ 61 w 79"/>
                  <a:gd name="T35" fmla="*/ 31 h 65"/>
                  <a:gd name="T36" fmla="*/ 61 w 79"/>
                  <a:gd name="T37" fmla="*/ 23 h 65"/>
                  <a:gd name="T38" fmla="*/ 20 w 79"/>
                  <a:gd name="T39" fmla="*/ 23 h 65"/>
                  <a:gd name="T40" fmla="*/ 20 w 79"/>
                  <a:gd name="T41" fmla="*/ 19 h 65"/>
                  <a:gd name="T42" fmla="*/ 61 w 79"/>
                  <a:gd name="T43" fmla="*/ 19 h 65"/>
                  <a:gd name="T44" fmla="*/ 61 w 79"/>
                  <a:gd name="T45"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65">
                    <a:moveTo>
                      <a:pt x="79" y="29"/>
                    </a:moveTo>
                    <a:cubicBezTo>
                      <a:pt x="79" y="13"/>
                      <a:pt x="61" y="0"/>
                      <a:pt x="39" y="0"/>
                    </a:cubicBezTo>
                    <a:cubicBezTo>
                      <a:pt x="17" y="0"/>
                      <a:pt x="0" y="13"/>
                      <a:pt x="0" y="29"/>
                    </a:cubicBezTo>
                    <a:cubicBezTo>
                      <a:pt x="0" y="45"/>
                      <a:pt x="17" y="59"/>
                      <a:pt x="39" y="59"/>
                    </a:cubicBezTo>
                    <a:cubicBezTo>
                      <a:pt x="45" y="59"/>
                      <a:pt x="50" y="58"/>
                      <a:pt x="54" y="56"/>
                    </a:cubicBezTo>
                    <a:cubicBezTo>
                      <a:pt x="56" y="56"/>
                      <a:pt x="71" y="65"/>
                      <a:pt x="71" y="65"/>
                    </a:cubicBezTo>
                    <a:cubicBezTo>
                      <a:pt x="66" y="51"/>
                      <a:pt x="66" y="51"/>
                      <a:pt x="66" y="51"/>
                    </a:cubicBezTo>
                    <a:cubicBezTo>
                      <a:pt x="74" y="45"/>
                      <a:pt x="79" y="38"/>
                      <a:pt x="79" y="29"/>
                    </a:cubicBezTo>
                    <a:close/>
                    <a:moveTo>
                      <a:pt x="61" y="39"/>
                    </a:moveTo>
                    <a:cubicBezTo>
                      <a:pt x="20" y="39"/>
                      <a:pt x="20" y="39"/>
                      <a:pt x="20" y="39"/>
                    </a:cubicBezTo>
                    <a:cubicBezTo>
                      <a:pt x="20" y="35"/>
                      <a:pt x="20" y="35"/>
                      <a:pt x="20" y="35"/>
                    </a:cubicBezTo>
                    <a:cubicBezTo>
                      <a:pt x="61" y="35"/>
                      <a:pt x="61" y="35"/>
                      <a:pt x="61" y="35"/>
                    </a:cubicBezTo>
                    <a:lnTo>
                      <a:pt x="61" y="39"/>
                    </a:lnTo>
                    <a:close/>
                    <a:moveTo>
                      <a:pt x="61" y="31"/>
                    </a:moveTo>
                    <a:cubicBezTo>
                      <a:pt x="20" y="31"/>
                      <a:pt x="20" y="31"/>
                      <a:pt x="20" y="31"/>
                    </a:cubicBezTo>
                    <a:cubicBezTo>
                      <a:pt x="20" y="27"/>
                      <a:pt x="20" y="27"/>
                      <a:pt x="20" y="27"/>
                    </a:cubicBezTo>
                    <a:cubicBezTo>
                      <a:pt x="61" y="27"/>
                      <a:pt x="61" y="27"/>
                      <a:pt x="61" y="27"/>
                    </a:cubicBezTo>
                    <a:lnTo>
                      <a:pt x="61" y="31"/>
                    </a:lnTo>
                    <a:close/>
                    <a:moveTo>
                      <a:pt x="61" y="23"/>
                    </a:moveTo>
                    <a:cubicBezTo>
                      <a:pt x="20" y="23"/>
                      <a:pt x="20" y="23"/>
                      <a:pt x="20" y="23"/>
                    </a:cubicBezTo>
                    <a:cubicBezTo>
                      <a:pt x="20" y="19"/>
                      <a:pt x="20" y="19"/>
                      <a:pt x="20" y="19"/>
                    </a:cubicBezTo>
                    <a:cubicBezTo>
                      <a:pt x="61" y="19"/>
                      <a:pt x="61" y="19"/>
                      <a:pt x="61" y="19"/>
                    </a:cubicBezTo>
                    <a:lnTo>
                      <a:pt x="61"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61" name="弧形 60"/>
          <p:cNvSpPr/>
          <p:nvPr/>
        </p:nvSpPr>
        <p:spPr>
          <a:xfrm>
            <a:off x="998669" y="2443875"/>
            <a:ext cx="2571080" cy="2571080"/>
          </a:xfrm>
          <a:prstGeom prst="arc">
            <a:avLst>
              <a:gd name="adj1" fmla="val 10682848"/>
              <a:gd name="adj2" fmla="val 0"/>
            </a:avLst>
          </a:prstGeom>
          <a:ln w="152400" cap="rnd">
            <a:solidFill>
              <a:srgbClr val="0093DD"/>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弧形 61"/>
          <p:cNvSpPr/>
          <p:nvPr/>
        </p:nvSpPr>
        <p:spPr>
          <a:xfrm flipV="1">
            <a:off x="3570225" y="2549143"/>
            <a:ext cx="2571080" cy="2571080"/>
          </a:xfrm>
          <a:prstGeom prst="arc">
            <a:avLst>
              <a:gd name="adj1" fmla="val 10682848"/>
              <a:gd name="adj2" fmla="val 0"/>
            </a:avLst>
          </a:prstGeom>
          <a:ln w="1524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弧形 62"/>
          <p:cNvSpPr/>
          <p:nvPr/>
        </p:nvSpPr>
        <p:spPr>
          <a:xfrm>
            <a:off x="6152686" y="2482190"/>
            <a:ext cx="2571080" cy="2571080"/>
          </a:xfrm>
          <a:prstGeom prst="arc">
            <a:avLst>
              <a:gd name="adj1" fmla="val 10682848"/>
              <a:gd name="adj2" fmla="val 0"/>
            </a:avLst>
          </a:prstGeom>
          <a:ln w="152400" cap="rnd">
            <a:solidFill>
              <a:srgbClr val="FF660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4" name="组合 63"/>
          <p:cNvGrpSpPr/>
          <p:nvPr/>
        </p:nvGrpSpPr>
        <p:grpSpPr>
          <a:xfrm>
            <a:off x="9141992" y="2970138"/>
            <a:ext cx="1778698" cy="1778698"/>
            <a:chOff x="8723066" y="2894834"/>
            <a:chExt cx="1778698" cy="1778698"/>
          </a:xfrm>
        </p:grpSpPr>
        <p:sp>
          <p:nvSpPr>
            <p:cNvPr id="65" name="椭圆 64"/>
            <p:cNvSpPr/>
            <p:nvPr/>
          </p:nvSpPr>
          <p:spPr>
            <a:xfrm>
              <a:off x="8723066" y="2894834"/>
              <a:ext cx="1778698" cy="1778698"/>
            </a:xfrm>
            <a:prstGeom prst="ellipse">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9126244" y="3455504"/>
              <a:ext cx="928271" cy="763244"/>
              <a:chOff x="2348716" y="3233592"/>
              <a:chExt cx="497152" cy="408769"/>
            </a:xfrm>
            <a:solidFill>
              <a:schemeClr val="bg1"/>
            </a:solidFill>
          </p:grpSpPr>
          <p:sp>
            <p:nvSpPr>
              <p:cNvPr id="67" name="Freeform 133"/>
              <p:cNvSpPr>
                <a:spLocks noEditPoints="1"/>
              </p:cNvSpPr>
              <p:nvPr/>
            </p:nvSpPr>
            <p:spPr bwMode="auto">
              <a:xfrm>
                <a:off x="2676008" y="3381356"/>
                <a:ext cx="92526" cy="96668"/>
              </a:xfrm>
              <a:custGeom>
                <a:avLst/>
                <a:gdLst>
                  <a:gd name="T0" fmla="*/ 33 w 34"/>
                  <a:gd name="T1" fmla="*/ 11 h 35"/>
                  <a:gd name="T2" fmla="*/ 32 w 34"/>
                  <a:gd name="T3" fmla="*/ 10 h 35"/>
                  <a:gd name="T4" fmla="*/ 28 w 34"/>
                  <a:gd name="T5" fmla="*/ 11 h 35"/>
                  <a:gd name="T6" fmla="*/ 27 w 34"/>
                  <a:gd name="T7" fmla="*/ 11 h 35"/>
                  <a:gd name="T8" fmla="*/ 24 w 34"/>
                  <a:gd name="T9" fmla="*/ 8 h 35"/>
                  <a:gd name="T10" fmla="*/ 25 w 34"/>
                  <a:gd name="T11" fmla="*/ 4 h 35"/>
                  <a:gd name="T12" fmla="*/ 25 w 34"/>
                  <a:gd name="T13" fmla="*/ 2 h 35"/>
                  <a:gd name="T14" fmla="*/ 20 w 34"/>
                  <a:gd name="T15" fmla="*/ 1 h 35"/>
                  <a:gd name="T16" fmla="*/ 18 w 34"/>
                  <a:gd name="T17" fmla="*/ 1 h 35"/>
                  <a:gd name="T18" fmla="*/ 17 w 34"/>
                  <a:gd name="T19" fmla="*/ 5 h 35"/>
                  <a:gd name="T20" fmla="*/ 17 w 34"/>
                  <a:gd name="T21" fmla="*/ 5 h 35"/>
                  <a:gd name="T22" fmla="*/ 12 w 34"/>
                  <a:gd name="T23" fmla="*/ 6 h 35"/>
                  <a:gd name="T24" fmla="*/ 9 w 34"/>
                  <a:gd name="T25" fmla="*/ 3 h 35"/>
                  <a:gd name="T26" fmla="*/ 8 w 34"/>
                  <a:gd name="T27" fmla="*/ 3 h 35"/>
                  <a:gd name="T28" fmla="*/ 4 w 34"/>
                  <a:gd name="T29" fmla="*/ 7 h 35"/>
                  <a:gd name="T30" fmla="*/ 4 w 34"/>
                  <a:gd name="T31" fmla="*/ 9 h 35"/>
                  <a:gd name="T32" fmla="*/ 6 w 34"/>
                  <a:gd name="T33" fmla="*/ 12 h 35"/>
                  <a:gd name="T34" fmla="*/ 6 w 34"/>
                  <a:gd name="T35" fmla="*/ 12 h 35"/>
                  <a:gd name="T36" fmla="*/ 6 w 34"/>
                  <a:gd name="T37" fmla="*/ 14 h 35"/>
                  <a:gd name="T38" fmla="*/ 5 w 34"/>
                  <a:gd name="T39" fmla="*/ 16 h 35"/>
                  <a:gd name="T40" fmla="*/ 1 w 34"/>
                  <a:gd name="T41" fmla="*/ 17 h 35"/>
                  <a:gd name="T42" fmla="*/ 0 w 34"/>
                  <a:gd name="T43" fmla="*/ 19 h 35"/>
                  <a:gd name="T44" fmla="*/ 1 w 34"/>
                  <a:gd name="T45" fmla="*/ 24 h 35"/>
                  <a:gd name="T46" fmla="*/ 3 w 34"/>
                  <a:gd name="T47" fmla="*/ 25 h 35"/>
                  <a:gd name="T48" fmla="*/ 7 w 34"/>
                  <a:gd name="T49" fmla="*/ 24 h 35"/>
                  <a:gd name="T50" fmla="*/ 7 w 34"/>
                  <a:gd name="T51" fmla="*/ 24 h 35"/>
                  <a:gd name="T52" fmla="*/ 10 w 34"/>
                  <a:gd name="T53" fmla="*/ 27 h 35"/>
                  <a:gd name="T54" fmla="*/ 9 w 34"/>
                  <a:gd name="T55" fmla="*/ 31 h 35"/>
                  <a:gd name="T56" fmla="*/ 9 w 34"/>
                  <a:gd name="T57" fmla="*/ 33 h 35"/>
                  <a:gd name="T58" fmla="*/ 14 w 34"/>
                  <a:gd name="T59" fmla="*/ 34 h 35"/>
                  <a:gd name="T60" fmla="*/ 16 w 34"/>
                  <a:gd name="T61" fmla="*/ 34 h 35"/>
                  <a:gd name="T62" fmla="*/ 17 w 34"/>
                  <a:gd name="T63" fmla="*/ 30 h 35"/>
                  <a:gd name="T64" fmla="*/ 17 w 34"/>
                  <a:gd name="T65" fmla="*/ 30 h 35"/>
                  <a:gd name="T66" fmla="*/ 22 w 34"/>
                  <a:gd name="T67" fmla="*/ 29 h 35"/>
                  <a:gd name="T68" fmla="*/ 25 w 34"/>
                  <a:gd name="T69" fmla="*/ 32 h 35"/>
                  <a:gd name="T70" fmla="*/ 26 w 34"/>
                  <a:gd name="T71" fmla="*/ 32 h 35"/>
                  <a:gd name="T72" fmla="*/ 30 w 34"/>
                  <a:gd name="T73" fmla="*/ 28 h 35"/>
                  <a:gd name="T74" fmla="*/ 31 w 34"/>
                  <a:gd name="T75" fmla="*/ 27 h 35"/>
                  <a:gd name="T76" fmla="*/ 28 w 34"/>
                  <a:gd name="T77" fmla="*/ 23 h 35"/>
                  <a:gd name="T78" fmla="*/ 28 w 34"/>
                  <a:gd name="T79" fmla="*/ 23 h 35"/>
                  <a:gd name="T80" fmla="*/ 29 w 34"/>
                  <a:gd name="T81" fmla="*/ 22 h 35"/>
                  <a:gd name="T82" fmla="*/ 29 w 34"/>
                  <a:gd name="T83" fmla="*/ 19 h 35"/>
                  <a:gd name="T84" fmla="*/ 33 w 34"/>
                  <a:gd name="T85" fmla="*/ 18 h 35"/>
                  <a:gd name="T86" fmla="*/ 34 w 34"/>
                  <a:gd name="T87" fmla="*/ 17 h 35"/>
                  <a:gd name="T88" fmla="*/ 33 w 34"/>
                  <a:gd name="T89" fmla="*/ 11 h 35"/>
                  <a:gd name="T90" fmla="*/ 23 w 34"/>
                  <a:gd name="T91" fmla="*/ 19 h 35"/>
                  <a:gd name="T92" fmla="*/ 15 w 34"/>
                  <a:gd name="T93" fmla="*/ 23 h 35"/>
                  <a:gd name="T94" fmla="*/ 12 w 34"/>
                  <a:gd name="T95" fmla="*/ 16 h 35"/>
                  <a:gd name="T96" fmla="*/ 19 w 34"/>
                  <a:gd name="T97" fmla="*/ 12 h 35"/>
                  <a:gd name="T98" fmla="*/ 23 w 34"/>
                  <a:gd name="T99"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35">
                    <a:moveTo>
                      <a:pt x="33" y="11"/>
                    </a:moveTo>
                    <a:cubicBezTo>
                      <a:pt x="33" y="11"/>
                      <a:pt x="32" y="10"/>
                      <a:pt x="32" y="10"/>
                    </a:cubicBezTo>
                    <a:cubicBezTo>
                      <a:pt x="28" y="11"/>
                      <a:pt x="28" y="11"/>
                      <a:pt x="28" y="11"/>
                    </a:cubicBezTo>
                    <a:cubicBezTo>
                      <a:pt x="28" y="11"/>
                      <a:pt x="27" y="11"/>
                      <a:pt x="27" y="11"/>
                    </a:cubicBezTo>
                    <a:cubicBezTo>
                      <a:pt x="27" y="10"/>
                      <a:pt x="25" y="9"/>
                      <a:pt x="24" y="8"/>
                    </a:cubicBezTo>
                    <a:cubicBezTo>
                      <a:pt x="25" y="4"/>
                      <a:pt x="25" y="4"/>
                      <a:pt x="25" y="4"/>
                    </a:cubicBezTo>
                    <a:cubicBezTo>
                      <a:pt x="26" y="3"/>
                      <a:pt x="25" y="3"/>
                      <a:pt x="25" y="2"/>
                    </a:cubicBezTo>
                    <a:cubicBezTo>
                      <a:pt x="20" y="1"/>
                      <a:pt x="20" y="1"/>
                      <a:pt x="20" y="1"/>
                    </a:cubicBezTo>
                    <a:cubicBezTo>
                      <a:pt x="19" y="0"/>
                      <a:pt x="18" y="1"/>
                      <a:pt x="18" y="1"/>
                    </a:cubicBezTo>
                    <a:cubicBezTo>
                      <a:pt x="17" y="5"/>
                      <a:pt x="17" y="5"/>
                      <a:pt x="17" y="5"/>
                    </a:cubicBezTo>
                    <a:cubicBezTo>
                      <a:pt x="17" y="5"/>
                      <a:pt x="17" y="5"/>
                      <a:pt x="17" y="5"/>
                    </a:cubicBezTo>
                    <a:cubicBezTo>
                      <a:pt x="15" y="5"/>
                      <a:pt x="14" y="6"/>
                      <a:pt x="12" y="6"/>
                    </a:cubicBezTo>
                    <a:cubicBezTo>
                      <a:pt x="9" y="3"/>
                      <a:pt x="9" y="3"/>
                      <a:pt x="9" y="3"/>
                    </a:cubicBezTo>
                    <a:cubicBezTo>
                      <a:pt x="9" y="3"/>
                      <a:pt x="8" y="3"/>
                      <a:pt x="8" y="3"/>
                    </a:cubicBezTo>
                    <a:cubicBezTo>
                      <a:pt x="4" y="7"/>
                      <a:pt x="4" y="7"/>
                      <a:pt x="4" y="7"/>
                    </a:cubicBezTo>
                    <a:cubicBezTo>
                      <a:pt x="3" y="7"/>
                      <a:pt x="3" y="8"/>
                      <a:pt x="4" y="9"/>
                    </a:cubicBezTo>
                    <a:cubicBezTo>
                      <a:pt x="6" y="12"/>
                      <a:pt x="6" y="12"/>
                      <a:pt x="6" y="12"/>
                    </a:cubicBezTo>
                    <a:cubicBezTo>
                      <a:pt x="6" y="12"/>
                      <a:pt x="6" y="12"/>
                      <a:pt x="6" y="12"/>
                    </a:cubicBezTo>
                    <a:cubicBezTo>
                      <a:pt x="6" y="12"/>
                      <a:pt x="6" y="13"/>
                      <a:pt x="6" y="14"/>
                    </a:cubicBezTo>
                    <a:cubicBezTo>
                      <a:pt x="5" y="14"/>
                      <a:pt x="5" y="15"/>
                      <a:pt x="5" y="16"/>
                    </a:cubicBezTo>
                    <a:cubicBezTo>
                      <a:pt x="1" y="17"/>
                      <a:pt x="1" y="17"/>
                      <a:pt x="1" y="17"/>
                    </a:cubicBezTo>
                    <a:cubicBezTo>
                      <a:pt x="0" y="17"/>
                      <a:pt x="0" y="18"/>
                      <a:pt x="0" y="19"/>
                    </a:cubicBezTo>
                    <a:cubicBezTo>
                      <a:pt x="1" y="24"/>
                      <a:pt x="1" y="24"/>
                      <a:pt x="1" y="24"/>
                    </a:cubicBezTo>
                    <a:cubicBezTo>
                      <a:pt x="1" y="24"/>
                      <a:pt x="2" y="25"/>
                      <a:pt x="3" y="25"/>
                    </a:cubicBezTo>
                    <a:cubicBezTo>
                      <a:pt x="7" y="24"/>
                      <a:pt x="7" y="24"/>
                      <a:pt x="7" y="24"/>
                    </a:cubicBezTo>
                    <a:cubicBezTo>
                      <a:pt x="7" y="24"/>
                      <a:pt x="7" y="24"/>
                      <a:pt x="7" y="24"/>
                    </a:cubicBezTo>
                    <a:cubicBezTo>
                      <a:pt x="8" y="25"/>
                      <a:pt x="9" y="26"/>
                      <a:pt x="10" y="27"/>
                    </a:cubicBezTo>
                    <a:cubicBezTo>
                      <a:pt x="9" y="31"/>
                      <a:pt x="9" y="31"/>
                      <a:pt x="9" y="31"/>
                    </a:cubicBezTo>
                    <a:cubicBezTo>
                      <a:pt x="8" y="32"/>
                      <a:pt x="9" y="32"/>
                      <a:pt x="9" y="33"/>
                    </a:cubicBezTo>
                    <a:cubicBezTo>
                      <a:pt x="14" y="34"/>
                      <a:pt x="14" y="34"/>
                      <a:pt x="14" y="34"/>
                    </a:cubicBezTo>
                    <a:cubicBezTo>
                      <a:pt x="15" y="35"/>
                      <a:pt x="16" y="34"/>
                      <a:pt x="16" y="34"/>
                    </a:cubicBezTo>
                    <a:cubicBezTo>
                      <a:pt x="17" y="30"/>
                      <a:pt x="17" y="30"/>
                      <a:pt x="17" y="30"/>
                    </a:cubicBezTo>
                    <a:cubicBezTo>
                      <a:pt x="17" y="30"/>
                      <a:pt x="17" y="30"/>
                      <a:pt x="17" y="30"/>
                    </a:cubicBezTo>
                    <a:cubicBezTo>
                      <a:pt x="19" y="30"/>
                      <a:pt x="21" y="29"/>
                      <a:pt x="22" y="29"/>
                    </a:cubicBezTo>
                    <a:cubicBezTo>
                      <a:pt x="25" y="32"/>
                      <a:pt x="25" y="32"/>
                      <a:pt x="25" y="32"/>
                    </a:cubicBezTo>
                    <a:cubicBezTo>
                      <a:pt x="25" y="32"/>
                      <a:pt x="26" y="32"/>
                      <a:pt x="26" y="32"/>
                    </a:cubicBezTo>
                    <a:cubicBezTo>
                      <a:pt x="30" y="28"/>
                      <a:pt x="30" y="28"/>
                      <a:pt x="30" y="28"/>
                    </a:cubicBezTo>
                    <a:cubicBezTo>
                      <a:pt x="31" y="28"/>
                      <a:pt x="31" y="27"/>
                      <a:pt x="31" y="27"/>
                    </a:cubicBezTo>
                    <a:cubicBezTo>
                      <a:pt x="28" y="23"/>
                      <a:pt x="28" y="23"/>
                      <a:pt x="28" y="23"/>
                    </a:cubicBezTo>
                    <a:cubicBezTo>
                      <a:pt x="28" y="23"/>
                      <a:pt x="28" y="23"/>
                      <a:pt x="28" y="23"/>
                    </a:cubicBezTo>
                    <a:cubicBezTo>
                      <a:pt x="28" y="23"/>
                      <a:pt x="28" y="22"/>
                      <a:pt x="29" y="22"/>
                    </a:cubicBezTo>
                    <a:cubicBezTo>
                      <a:pt x="29" y="21"/>
                      <a:pt x="29" y="20"/>
                      <a:pt x="29" y="19"/>
                    </a:cubicBezTo>
                    <a:cubicBezTo>
                      <a:pt x="33" y="18"/>
                      <a:pt x="33" y="18"/>
                      <a:pt x="33" y="18"/>
                    </a:cubicBezTo>
                    <a:cubicBezTo>
                      <a:pt x="34" y="18"/>
                      <a:pt x="34" y="17"/>
                      <a:pt x="34" y="17"/>
                    </a:cubicBezTo>
                    <a:lnTo>
                      <a:pt x="33" y="11"/>
                    </a:lnTo>
                    <a:close/>
                    <a:moveTo>
                      <a:pt x="23" y="19"/>
                    </a:moveTo>
                    <a:cubicBezTo>
                      <a:pt x="21" y="23"/>
                      <a:pt x="18" y="24"/>
                      <a:pt x="15" y="23"/>
                    </a:cubicBezTo>
                    <a:cubicBezTo>
                      <a:pt x="12" y="22"/>
                      <a:pt x="11" y="19"/>
                      <a:pt x="12" y="16"/>
                    </a:cubicBezTo>
                    <a:cubicBezTo>
                      <a:pt x="13" y="13"/>
                      <a:pt x="16" y="11"/>
                      <a:pt x="19" y="12"/>
                    </a:cubicBezTo>
                    <a:cubicBezTo>
                      <a:pt x="22" y="13"/>
                      <a:pt x="24" y="16"/>
                      <a:pt x="23" y="19"/>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134"/>
              <p:cNvSpPr>
                <a:spLocks/>
              </p:cNvSpPr>
              <p:nvPr/>
            </p:nvSpPr>
            <p:spPr bwMode="auto">
              <a:xfrm>
                <a:off x="2348716" y="3244639"/>
                <a:ext cx="497152" cy="397722"/>
              </a:xfrm>
              <a:custGeom>
                <a:avLst/>
                <a:gdLst>
                  <a:gd name="T0" fmla="*/ 180 w 181"/>
                  <a:gd name="T1" fmla="*/ 31 h 145"/>
                  <a:gd name="T2" fmla="*/ 174 w 181"/>
                  <a:gd name="T3" fmla="*/ 28 h 145"/>
                  <a:gd name="T4" fmla="*/ 115 w 181"/>
                  <a:gd name="T5" fmla="*/ 28 h 145"/>
                  <a:gd name="T6" fmla="*/ 115 w 181"/>
                  <a:gd name="T7" fmla="*/ 41 h 145"/>
                  <a:gd name="T8" fmla="*/ 166 w 181"/>
                  <a:gd name="T9" fmla="*/ 41 h 145"/>
                  <a:gd name="T10" fmla="*/ 152 w 181"/>
                  <a:gd name="T11" fmla="*/ 87 h 145"/>
                  <a:gd name="T12" fmla="*/ 152 w 181"/>
                  <a:gd name="T13" fmla="*/ 88 h 145"/>
                  <a:gd name="T14" fmla="*/ 62 w 181"/>
                  <a:gd name="T15" fmla="*/ 88 h 145"/>
                  <a:gd name="T16" fmla="*/ 47 w 181"/>
                  <a:gd name="T17" fmla="*/ 41 h 145"/>
                  <a:gd name="T18" fmla="*/ 65 w 181"/>
                  <a:gd name="T19" fmla="*/ 41 h 145"/>
                  <a:gd name="T20" fmla="*/ 66 w 181"/>
                  <a:gd name="T21" fmla="*/ 28 h 145"/>
                  <a:gd name="T22" fmla="*/ 42 w 181"/>
                  <a:gd name="T23" fmla="*/ 28 h 145"/>
                  <a:gd name="T24" fmla="*/ 36 w 181"/>
                  <a:gd name="T25" fmla="*/ 12 h 145"/>
                  <a:gd name="T26" fmla="*/ 32 w 181"/>
                  <a:gd name="T27" fmla="*/ 8 h 145"/>
                  <a:gd name="T28" fmla="*/ 9 w 181"/>
                  <a:gd name="T29" fmla="*/ 1 h 145"/>
                  <a:gd name="T30" fmla="*/ 1 w 181"/>
                  <a:gd name="T31" fmla="*/ 5 h 145"/>
                  <a:gd name="T32" fmla="*/ 5 w 181"/>
                  <a:gd name="T33" fmla="*/ 14 h 145"/>
                  <a:gd name="T34" fmla="*/ 25 w 181"/>
                  <a:gd name="T35" fmla="*/ 19 h 145"/>
                  <a:gd name="T36" fmla="*/ 50 w 181"/>
                  <a:gd name="T37" fmla="*/ 94 h 145"/>
                  <a:gd name="T38" fmla="*/ 45 w 181"/>
                  <a:gd name="T39" fmla="*/ 111 h 145"/>
                  <a:gd name="T40" fmla="*/ 32 w 181"/>
                  <a:gd name="T41" fmla="*/ 128 h 145"/>
                  <a:gd name="T42" fmla="*/ 49 w 181"/>
                  <a:gd name="T43" fmla="*/ 145 h 145"/>
                  <a:gd name="T44" fmla="*/ 65 w 181"/>
                  <a:gd name="T45" fmla="*/ 134 h 145"/>
                  <a:gd name="T46" fmla="*/ 118 w 181"/>
                  <a:gd name="T47" fmla="*/ 134 h 145"/>
                  <a:gd name="T48" fmla="*/ 134 w 181"/>
                  <a:gd name="T49" fmla="*/ 145 h 145"/>
                  <a:gd name="T50" fmla="*/ 151 w 181"/>
                  <a:gd name="T51" fmla="*/ 128 h 145"/>
                  <a:gd name="T52" fmla="*/ 134 w 181"/>
                  <a:gd name="T53" fmla="*/ 111 h 145"/>
                  <a:gd name="T54" fmla="*/ 118 w 181"/>
                  <a:gd name="T55" fmla="*/ 121 h 145"/>
                  <a:gd name="T56" fmla="*/ 65 w 181"/>
                  <a:gd name="T57" fmla="*/ 121 h 145"/>
                  <a:gd name="T58" fmla="*/ 58 w 181"/>
                  <a:gd name="T59" fmla="*/ 113 h 145"/>
                  <a:gd name="T60" fmla="*/ 62 w 181"/>
                  <a:gd name="T61" fmla="*/ 101 h 145"/>
                  <a:gd name="T62" fmla="*/ 153 w 181"/>
                  <a:gd name="T63" fmla="*/ 101 h 145"/>
                  <a:gd name="T64" fmla="*/ 165 w 181"/>
                  <a:gd name="T65" fmla="*/ 90 h 145"/>
                  <a:gd name="T66" fmla="*/ 181 w 181"/>
                  <a:gd name="T67" fmla="*/ 37 h 145"/>
                  <a:gd name="T68" fmla="*/ 180 w 181"/>
                  <a:gd name="T69" fmla="*/ 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45">
                    <a:moveTo>
                      <a:pt x="180" y="31"/>
                    </a:moveTo>
                    <a:cubicBezTo>
                      <a:pt x="178" y="29"/>
                      <a:pt x="176" y="28"/>
                      <a:pt x="174" y="28"/>
                    </a:cubicBezTo>
                    <a:cubicBezTo>
                      <a:pt x="115" y="28"/>
                      <a:pt x="115" y="28"/>
                      <a:pt x="115" y="28"/>
                    </a:cubicBezTo>
                    <a:cubicBezTo>
                      <a:pt x="116" y="33"/>
                      <a:pt x="116" y="37"/>
                      <a:pt x="115" y="41"/>
                    </a:cubicBezTo>
                    <a:cubicBezTo>
                      <a:pt x="166" y="41"/>
                      <a:pt x="166" y="41"/>
                      <a:pt x="166" y="41"/>
                    </a:cubicBezTo>
                    <a:cubicBezTo>
                      <a:pt x="152" y="87"/>
                      <a:pt x="152" y="87"/>
                      <a:pt x="152" y="87"/>
                    </a:cubicBezTo>
                    <a:cubicBezTo>
                      <a:pt x="152" y="87"/>
                      <a:pt x="152" y="88"/>
                      <a:pt x="152" y="88"/>
                    </a:cubicBezTo>
                    <a:cubicBezTo>
                      <a:pt x="62" y="88"/>
                      <a:pt x="62" y="88"/>
                      <a:pt x="62" y="88"/>
                    </a:cubicBezTo>
                    <a:cubicBezTo>
                      <a:pt x="47" y="41"/>
                      <a:pt x="47" y="41"/>
                      <a:pt x="47" y="41"/>
                    </a:cubicBezTo>
                    <a:cubicBezTo>
                      <a:pt x="65" y="41"/>
                      <a:pt x="65" y="41"/>
                      <a:pt x="65" y="41"/>
                    </a:cubicBezTo>
                    <a:cubicBezTo>
                      <a:pt x="64" y="37"/>
                      <a:pt x="64" y="33"/>
                      <a:pt x="66" y="28"/>
                    </a:cubicBezTo>
                    <a:cubicBezTo>
                      <a:pt x="42" y="28"/>
                      <a:pt x="42" y="28"/>
                      <a:pt x="42" y="28"/>
                    </a:cubicBezTo>
                    <a:cubicBezTo>
                      <a:pt x="36" y="12"/>
                      <a:pt x="36" y="12"/>
                      <a:pt x="36" y="12"/>
                    </a:cubicBezTo>
                    <a:cubicBezTo>
                      <a:pt x="36" y="10"/>
                      <a:pt x="34" y="8"/>
                      <a:pt x="32" y="8"/>
                    </a:cubicBezTo>
                    <a:cubicBezTo>
                      <a:pt x="9" y="1"/>
                      <a:pt x="9" y="1"/>
                      <a:pt x="9" y="1"/>
                    </a:cubicBezTo>
                    <a:cubicBezTo>
                      <a:pt x="5" y="0"/>
                      <a:pt x="2" y="2"/>
                      <a:pt x="1" y="5"/>
                    </a:cubicBezTo>
                    <a:cubicBezTo>
                      <a:pt x="0" y="9"/>
                      <a:pt x="2" y="13"/>
                      <a:pt x="5" y="14"/>
                    </a:cubicBezTo>
                    <a:cubicBezTo>
                      <a:pt x="25" y="19"/>
                      <a:pt x="25" y="19"/>
                      <a:pt x="25" y="19"/>
                    </a:cubicBezTo>
                    <a:cubicBezTo>
                      <a:pt x="50" y="94"/>
                      <a:pt x="50" y="94"/>
                      <a:pt x="50" y="94"/>
                    </a:cubicBezTo>
                    <a:cubicBezTo>
                      <a:pt x="45" y="111"/>
                      <a:pt x="45" y="111"/>
                      <a:pt x="45" y="111"/>
                    </a:cubicBezTo>
                    <a:cubicBezTo>
                      <a:pt x="38" y="113"/>
                      <a:pt x="32" y="120"/>
                      <a:pt x="32" y="128"/>
                    </a:cubicBezTo>
                    <a:cubicBezTo>
                      <a:pt x="32" y="137"/>
                      <a:pt x="40" y="145"/>
                      <a:pt x="49" y="145"/>
                    </a:cubicBezTo>
                    <a:cubicBezTo>
                      <a:pt x="56" y="145"/>
                      <a:pt x="63" y="141"/>
                      <a:pt x="65" y="134"/>
                    </a:cubicBezTo>
                    <a:cubicBezTo>
                      <a:pt x="118" y="134"/>
                      <a:pt x="118" y="134"/>
                      <a:pt x="118" y="134"/>
                    </a:cubicBezTo>
                    <a:cubicBezTo>
                      <a:pt x="121" y="141"/>
                      <a:pt x="127" y="145"/>
                      <a:pt x="134" y="145"/>
                    </a:cubicBezTo>
                    <a:cubicBezTo>
                      <a:pt x="144" y="145"/>
                      <a:pt x="151" y="137"/>
                      <a:pt x="151" y="128"/>
                    </a:cubicBezTo>
                    <a:cubicBezTo>
                      <a:pt x="151" y="118"/>
                      <a:pt x="144" y="111"/>
                      <a:pt x="134" y="111"/>
                    </a:cubicBezTo>
                    <a:cubicBezTo>
                      <a:pt x="127" y="111"/>
                      <a:pt x="121" y="115"/>
                      <a:pt x="118" y="121"/>
                    </a:cubicBezTo>
                    <a:cubicBezTo>
                      <a:pt x="65" y="121"/>
                      <a:pt x="65" y="121"/>
                      <a:pt x="65" y="121"/>
                    </a:cubicBezTo>
                    <a:cubicBezTo>
                      <a:pt x="64" y="118"/>
                      <a:pt x="61" y="115"/>
                      <a:pt x="58" y="113"/>
                    </a:cubicBezTo>
                    <a:cubicBezTo>
                      <a:pt x="62" y="101"/>
                      <a:pt x="62" y="101"/>
                      <a:pt x="62" y="101"/>
                    </a:cubicBezTo>
                    <a:cubicBezTo>
                      <a:pt x="153" y="101"/>
                      <a:pt x="153" y="101"/>
                      <a:pt x="153" y="101"/>
                    </a:cubicBezTo>
                    <a:cubicBezTo>
                      <a:pt x="160" y="101"/>
                      <a:pt x="165" y="96"/>
                      <a:pt x="165" y="90"/>
                    </a:cubicBezTo>
                    <a:cubicBezTo>
                      <a:pt x="181" y="37"/>
                      <a:pt x="181" y="37"/>
                      <a:pt x="181" y="37"/>
                    </a:cubicBezTo>
                    <a:cubicBezTo>
                      <a:pt x="181" y="35"/>
                      <a:pt x="181" y="33"/>
                      <a:pt x="180" y="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135"/>
              <p:cNvSpPr>
                <a:spLocks/>
              </p:cNvSpPr>
              <p:nvPr/>
            </p:nvSpPr>
            <p:spPr bwMode="auto">
              <a:xfrm>
                <a:off x="2554482" y="3299879"/>
                <a:ext cx="82859" cy="84240"/>
              </a:xfrm>
              <a:custGeom>
                <a:avLst/>
                <a:gdLst>
                  <a:gd name="T0" fmla="*/ 25 w 30"/>
                  <a:gd name="T1" fmla="*/ 6 h 31"/>
                  <a:gd name="T2" fmla="*/ 25 w 30"/>
                  <a:gd name="T3" fmla="*/ 25 h 31"/>
                  <a:gd name="T4" fmla="*/ 6 w 30"/>
                  <a:gd name="T5" fmla="*/ 26 h 31"/>
                  <a:gd name="T6" fmla="*/ 5 w 30"/>
                  <a:gd name="T7" fmla="*/ 6 h 31"/>
                  <a:gd name="T8" fmla="*/ 25 w 30"/>
                  <a:gd name="T9" fmla="*/ 6 h 31"/>
                </a:gdLst>
                <a:ahLst/>
                <a:cxnLst>
                  <a:cxn ang="0">
                    <a:pos x="T0" y="T1"/>
                  </a:cxn>
                  <a:cxn ang="0">
                    <a:pos x="T2" y="T3"/>
                  </a:cxn>
                  <a:cxn ang="0">
                    <a:pos x="T4" y="T5"/>
                  </a:cxn>
                  <a:cxn ang="0">
                    <a:pos x="T6" y="T7"/>
                  </a:cxn>
                  <a:cxn ang="0">
                    <a:pos x="T8" y="T9"/>
                  </a:cxn>
                </a:cxnLst>
                <a:rect l="0" t="0" r="r" b="b"/>
                <a:pathLst>
                  <a:path w="30" h="31">
                    <a:moveTo>
                      <a:pt x="25" y="6"/>
                    </a:moveTo>
                    <a:cubicBezTo>
                      <a:pt x="30" y="11"/>
                      <a:pt x="30" y="20"/>
                      <a:pt x="25" y="25"/>
                    </a:cubicBezTo>
                    <a:cubicBezTo>
                      <a:pt x="20" y="31"/>
                      <a:pt x="11" y="31"/>
                      <a:pt x="6" y="26"/>
                    </a:cubicBezTo>
                    <a:cubicBezTo>
                      <a:pt x="0" y="21"/>
                      <a:pt x="0" y="12"/>
                      <a:pt x="5" y="6"/>
                    </a:cubicBezTo>
                    <a:cubicBezTo>
                      <a:pt x="10" y="1"/>
                      <a:pt x="19" y="0"/>
                      <a:pt x="25" y="6"/>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136"/>
              <p:cNvSpPr>
                <a:spLocks noEditPoints="1"/>
              </p:cNvSpPr>
              <p:nvPr/>
            </p:nvSpPr>
            <p:spPr bwMode="auto">
              <a:xfrm>
                <a:off x="2486814" y="3233592"/>
                <a:ext cx="219575" cy="219576"/>
              </a:xfrm>
              <a:custGeom>
                <a:avLst/>
                <a:gdLst>
                  <a:gd name="T0" fmla="*/ 70 w 80"/>
                  <a:gd name="T1" fmla="*/ 14 h 80"/>
                  <a:gd name="T2" fmla="*/ 65 w 80"/>
                  <a:gd name="T3" fmla="*/ 9 h 80"/>
                  <a:gd name="T4" fmla="*/ 55 w 80"/>
                  <a:gd name="T5" fmla="*/ 11 h 80"/>
                  <a:gd name="T6" fmla="*/ 53 w 80"/>
                  <a:gd name="T7" fmla="*/ 2 h 80"/>
                  <a:gd name="T8" fmla="*/ 46 w 80"/>
                  <a:gd name="T9" fmla="*/ 1 h 80"/>
                  <a:gd name="T10" fmla="*/ 38 w 80"/>
                  <a:gd name="T11" fmla="*/ 7 h 80"/>
                  <a:gd name="T12" fmla="*/ 33 w 80"/>
                  <a:gd name="T13" fmla="*/ 1 h 80"/>
                  <a:gd name="T14" fmla="*/ 26 w 80"/>
                  <a:gd name="T15" fmla="*/ 3 h 80"/>
                  <a:gd name="T16" fmla="*/ 22 w 80"/>
                  <a:gd name="T17" fmla="*/ 12 h 80"/>
                  <a:gd name="T18" fmla="*/ 14 w 80"/>
                  <a:gd name="T19" fmla="*/ 10 h 80"/>
                  <a:gd name="T20" fmla="*/ 9 w 80"/>
                  <a:gd name="T21" fmla="*/ 15 h 80"/>
                  <a:gd name="T22" fmla="*/ 11 w 80"/>
                  <a:gd name="T23" fmla="*/ 25 h 80"/>
                  <a:gd name="T24" fmla="*/ 3 w 80"/>
                  <a:gd name="T25" fmla="*/ 27 h 80"/>
                  <a:gd name="T26" fmla="*/ 1 w 80"/>
                  <a:gd name="T27" fmla="*/ 34 h 80"/>
                  <a:gd name="T28" fmla="*/ 7 w 80"/>
                  <a:gd name="T29" fmla="*/ 42 h 80"/>
                  <a:gd name="T30" fmla="*/ 1 w 80"/>
                  <a:gd name="T31" fmla="*/ 47 h 80"/>
                  <a:gd name="T32" fmla="*/ 3 w 80"/>
                  <a:gd name="T33" fmla="*/ 54 h 80"/>
                  <a:gd name="T34" fmla="*/ 13 w 80"/>
                  <a:gd name="T35" fmla="*/ 58 h 80"/>
                  <a:gd name="T36" fmla="*/ 10 w 80"/>
                  <a:gd name="T37" fmla="*/ 66 h 80"/>
                  <a:gd name="T38" fmla="*/ 15 w 80"/>
                  <a:gd name="T39" fmla="*/ 71 h 80"/>
                  <a:gd name="T40" fmla="*/ 25 w 80"/>
                  <a:gd name="T41" fmla="*/ 69 h 80"/>
                  <a:gd name="T42" fmla="*/ 27 w 80"/>
                  <a:gd name="T43" fmla="*/ 77 h 80"/>
                  <a:gd name="T44" fmla="*/ 34 w 80"/>
                  <a:gd name="T45" fmla="*/ 79 h 80"/>
                  <a:gd name="T46" fmla="*/ 42 w 80"/>
                  <a:gd name="T47" fmla="*/ 73 h 80"/>
                  <a:gd name="T48" fmla="*/ 47 w 80"/>
                  <a:gd name="T49" fmla="*/ 79 h 80"/>
                  <a:gd name="T50" fmla="*/ 55 w 80"/>
                  <a:gd name="T51" fmla="*/ 77 h 80"/>
                  <a:gd name="T52" fmla="*/ 58 w 80"/>
                  <a:gd name="T53" fmla="*/ 67 h 80"/>
                  <a:gd name="T54" fmla="*/ 66 w 80"/>
                  <a:gd name="T55" fmla="*/ 70 h 80"/>
                  <a:gd name="T56" fmla="*/ 71 w 80"/>
                  <a:gd name="T57" fmla="*/ 65 h 80"/>
                  <a:gd name="T58" fmla="*/ 70 w 80"/>
                  <a:gd name="T59" fmla="*/ 55 h 80"/>
                  <a:gd name="T60" fmla="*/ 78 w 80"/>
                  <a:gd name="T61" fmla="*/ 53 h 80"/>
                  <a:gd name="T62" fmla="*/ 79 w 80"/>
                  <a:gd name="T63" fmla="*/ 46 h 80"/>
                  <a:gd name="T64" fmla="*/ 73 w 80"/>
                  <a:gd name="T65" fmla="*/ 38 h 80"/>
                  <a:gd name="T66" fmla="*/ 79 w 80"/>
                  <a:gd name="T67" fmla="*/ 33 h 80"/>
                  <a:gd name="T68" fmla="*/ 77 w 80"/>
                  <a:gd name="T69" fmla="*/ 25 h 80"/>
                  <a:gd name="T70" fmla="*/ 67 w 80"/>
                  <a:gd name="T71" fmla="*/ 22 h 80"/>
                  <a:gd name="T72" fmla="*/ 57 w 80"/>
                  <a:gd name="T73" fmla="*/ 56 h 80"/>
                  <a:gd name="T74" fmla="*/ 23 w 80"/>
                  <a:gd name="T75" fmla="*/ 24 h 80"/>
                  <a:gd name="T76" fmla="*/ 57 w 80"/>
                  <a:gd name="T77"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80">
                    <a:moveTo>
                      <a:pt x="72" y="15"/>
                    </a:moveTo>
                    <a:cubicBezTo>
                      <a:pt x="70" y="14"/>
                      <a:pt x="70" y="14"/>
                      <a:pt x="70" y="14"/>
                    </a:cubicBezTo>
                    <a:cubicBezTo>
                      <a:pt x="66" y="10"/>
                      <a:pt x="66" y="10"/>
                      <a:pt x="66" y="10"/>
                    </a:cubicBezTo>
                    <a:cubicBezTo>
                      <a:pt x="65" y="9"/>
                      <a:pt x="65" y="9"/>
                      <a:pt x="65" y="9"/>
                    </a:cubicBezTo>
                    <a:cubicBezTo>
                      <a:pt x="59" y="13"/>
                      <a:pt x="59" y="13"/>
                      <a:pt x="59" y="13"/>
                    </a:cubicBezTo>
                    <a:cubicBezTo>
                      <a:pt x="58" y="12"/>
                      <a:pt x="56" y="11"/>
                      <a:pt x="55" y="11"/>
                    </a:cubicBezTo>
                    <a:cubicBezTo>
                      <a:pt x="55" y="3"/>
                      <a:pt x="55" y="3"/>
                      <a:pt x="55" y="3"/>
                    </a:cubicBezTo>
                    <a:cubicBezTo>
                      <a:pt x="53" y="2"/>
                      <a:pt x="53" y="2"/>
                      <a:pt x="53" y="2"/>
                    </a:cubicBezTo>
                    <a:cubicBezTo>
                      <a:pt x="48" y="1"/>
                      <a:pt x="48" y="1"/>
                      <a:pt x="48" y="1"/>
                    </a:cubicBezTo>
                    <a:cubicBezTo>
                      <a:pt x="46" y="1"/>
                      <a:pt x="46" y="1"/>
                      <a:pt x="46" y="1"/>
                    </a:cubicBezTo>
                    <a:cubicBezTo>
                      <a:pt x="43" y="7"/>
                      <a:pt x="43" y="7"/>
                      <a:pt x="43" y="7"/>
                    </a:cubicBezTo>
                    <a:cubicBezTo>
                      <a:pt x="42" y="7"/>
                      <a:pt x="40" y="7"/>
                      <a:pt x="38" y="7"/>
                    </a:cubicBezTo>
                    <a:cubicBezTo>
                      <a:pt x="35" y="0"/>
                      <a:pt x="35" y="0"/>
                      <a:pt x="35" y="0"/>
                    </a:cubicBezTo>
                    <a:cubicBezTo>
                      <a:pt x="33" y="1"/>
                      <a:pt x="33" y="1"/>
                      <a:pt x="33" y="1"/>
                    </a:cubicBezTo>
                    <a:cubicBezTo>
                      <a:pt x="28" y="2"/>
                      <a:pt x="28" y="2"/>
                      <a:pt x="28" y="2"/>
                    </a:cubicBezTo>
                    <a:cubicBezTo>
                      <a:pt x="26" y="3"/>
                      <a:pt x="26" y="3"/>
                      <a:pt x="26" y="3"/>
                    </a:cubicBezTo>
                    <a:cubicBezTo>
                      <a:pt x="27" y="10"/>
                      <a:pt x="27" y="10"/>
                      <a:pt x="27" y="10"/>
                    </a:cubicBezTo>
                    <a:cubicBezTo>
                      <a:pt x="25" y="10"/>
                      <a:pt x="23" y="11"/>
                      <a:pt x="22" y="12"/>
                    </a:cubicBezTo>
                    <a:cubicBezTo>
                      <a:pt x="16" y="8"/>
                      <a:pt x="16" y="8"/>
                      <a:pt x="16" y="8"/>
                    </a:cubicBezTo>
                    <a:cubicBezTo>
                      <a:pt x="14" y="10"/>
                      <a:pt x="14" y="10"/>
                      <a:pt x="14" y="10"/>
                    </a:cubicBezTo>
                    <a:cubicBezTo>
                      <a:pt x="11" y="14"/>
                      <a:pt x="11" y="14"/>
                      <a:pt x="11" y="14"/>
                    </a:cubicBezTo>
                    <a:cubicBezTo>
                      <a:pt x="9" y="15"/>
                      <a:pt x="9" y="15"/>
                      <a:pt x="9" y="15"/>
                    </a:cubicBezTo>
                    <a:cubicBezTo>
                      <a:pt x="13" y="21"/>
                      <a:pt x="13" y="21"/>
                      <a:pt x="13" y="21"/>
                    </a:cubicBezTo>
                    <a:cubicBezTo>
                      <a:pt x="12" y="22"/>
                      <a:pt x="11" y="24"/>
                      <a:pt x="11" y="25"/>
                    </a:cubicBezTo>
                    <a:cubicBezTo>
                      <a:pt x="3" y="24"/>
                      <a:pt x="3" y="24"/>
                      <a:pt x="3" y="24"/>
                    </a:cubicBezTo>
                    <a:cubicBezTo>
                      <a:pt x="3" y="27"/>
                      <a:pt x="3" y="27"/>
                      <a:pt x="3" y="27"/>
                    </a:cubicBezTo>
                    <a:cubicBezTo>
                      <a:pt x="1" y="32"/>
                      <a:pt x="1" y="32"/>
                      <a:pt x="1" y="32"/>
                    </a:cubicBezTo>
                    <a:cubicBezTo>
                      <a:pt x="1" y="34"/>
                      <a:pt x="1" y="34"/>
                      <a:pt x="1" y="34"/>
                    </a:cubicBezTo>
                    <a:cubicBezTo>
                      <a:pt x="7" y="37"/>
                      <a:pt x="7" y="37"/>
                      <a:pt x="7" y="37"/>
                    </a:cubicBezTo>
                    <a:cubicBezTo>
                      <a:pt x="7" y="38"/>
                      <a:pt x="7" y="40"/>
                      <a:pt x="7" y="42"/>
                    </a:cubicBezTo>
                    <a:cubicBezTo>
                      <a:pt x="0" y="45"/>
                      <a:pt x="0" y="45"/>
                      <a:pt x="0" y="45"/>
                    </a:cubicBezTo>
                    <a:cubicBezTo>
                      <a:pt x="1" y="47"/>
                      <a:pt x="1" y="47"/>
                      <a:pt x="1" y="47"/>
                    </a:cubicBezTo>
                    <a:cubicBezTo>
                      <a:pt x="3" y="52"/>
                      <a:pt x="3" y="52"/>
                      <a:pt x="3" y="52"/>
                    </a:cubicBezTo>
                    <a:cubicBezTo>
                      <a:pt x="3" y="54"/>
                      <a:pt x="3" y="54"/>
                      <a:pt x="3" y="54"/>
                    </a:cubicBezTo>
                    <a:cubicBezTo>
                      <a:pt x="10" y="53"/>
                      <a:pt x="10" y="53"/>
                      <a:pt x="10" y="53"/>
                    </a:cubicBezTo>
                    <a:cubicBezTo>
                      <a:pt x="11" y="55"/>
                      <a:pt x="12" y="56"/>
                      <a:pt x="13" y="58"/>
                    </a:cubicBezTo>
                    <a:cubicBezTo>
                      <a:pt x="8" y="64"/>
                      <a:pt x="8" y="64"/>
                      <a:pt x="8" y="64"/>
                    </a:cubicBezTo>
                    <a:cubicBezTo>
                      <a:pt x="10" y="66"/>
                      <a:pt x="10" y="66"/>
                      <a:pt x="10" y="66"/>
                    </a:cubicBezTo>
                    <a:cubicBezTo>
                      <a:pt x="14" y="69"/>
                      <a:pt x="14" y="69"/>
                      <a:pt x="14" y="69"/>
                    </a:cubicBezTo>
                    <a:cubicBezTo>
                      <a:pt x="15" y="71"/>
                      <a:pt x="15" y="71"/>
                      <a:pt x="15" y="71"/>
                    </a:cubicBezTo>
                    <a:cubicBezTo>
                      <a:pt x="21" y="66"/>
                      <a:pt x="21" y="66"/>
                      <a:pt x="21" y="66"/>
                    </a:cubicBezTo>
                    <a:cubicBezTo>
                      <a:pt x="22" y="67"/>
                      <a:pt x="24" y="68"/>
                      <a:pt x="25" y="69"/>
                    </a:cubicBezTo>
                    <a:cubicBezTo>
                      <a:pt x="25" y="77"/>
                      <a:pt x="25" y="77"/>
                      <a:pt x="25" y="77"/>
                    </a:cubicBezTo>
                    <a:cubicBezTo>
                      <a:pt x="27" y="77"/>
                      <a:pt x="27" y="77"/>
                      <a:pt x="27" y="77"/>
                    </a:cubicBezTo>
                    <a:cubicBezTo>
                      <a:pt x="32" y="79"/>
                      <a:pt x="32" y="79"/>
                      <a:pt x="32" y="79"/>
                    </a:cubicBezTo>
                    <a:cubicBezTo>
                      <a:pt x="34" y="79"/>
                      <a:pt x="34" y="79"/>
                      <a:pt x="34" y="79"/>
                    </a:cubicBezTo>
                    <a:cubicBezTo>
                      <a:pt x="37" y="72"/>
                      <a:pt x="37" y="72"/>
                      <a:pt x="37" y="72"/>
                    </a:cubicBezTo>
                    <a:cubicBezTo>
                      <a:pt x="39" y="73"/>
                      <a:pt x="40" y="73"/>
                      <a:pt x="42" y="73"/>
                    </a:cubicBezTo>
                    <a:cubicBezTo>
                      <a:pt x="45" y="80"/>
                      <a:pt x="45" y="80"/>
                      <a:pt x="45" y="80"/>
                    </a:cubicBezTo>
                    <a:cubicBezTo>
                      <a:pt x="47" y="79"/>
                      <a:pt x="47" y="79"/>
                      <a:pt x="47" y="79"/>
                    </a:cubicBezTo>
                    <a:cubicBezTo>
                      <a:pt x="53" y="77"/>
                      <a:pt x="53" y="77"/>
                      <a:pt x="53" y="77"/>
                    </a:cubicBezTo>
                    <a:cubicBezTo>
                      <a:pt x="55" y="77"/>
                      <a:pt x="55" y="77"/>
                      <a:pt x="55" y="77"/>
                    </a:cubicBezTo>
                    <a:cubicBezTo>
                      <a:pt x="54" y="70"/>
                      <a:pt x="54" y="70"/>
                      <a:pt x="54" y="70"/>
                    </a:cubicBezTo>
                    <a:cubicBezTo>
                      <a:pt x="55" y="69"/>
                      <a:pt x="57" y="68"/>
                      <a:pt x="58" y="67"/>
                    </a:cubicBezTo>
                    <a:cubicBezTo>
                      <a:pt x="64" y="72"/>
                      <a:pt x="64" y="72"/>
                      <a:pt x="64" y="72"/>
                    </a:cubicBezTo>
                    <a:cubicBezTo>
                      <a:pt x="66" y="70"/>
                      <a:pt x="66" y="70"/>
                      <a:pt x="66" y="70"/>
                    </a:cubicBezTo>
                    <a:cubicBezTo>
                      <a:pt x="70" y="66"/>
                      <a:pt x="70" y="66"/>
                      <a:pt x="70" y="66"/>
                    </a:cubicBezTo>
                    <a:cubicBezTo>
                      <a:pt x="71" y="65"/>
                      <a:pt x="71" y="65"/>
                      <a:pt x="71" y="65"/>
                    </a:cubicBezTo>
                    <a:cubicBezTo>
                      <a:pt x="67" y="59"/>
                      <a:pt x="67" y="59"/>
                      <a:pt x="67" y="59"/>
                    </a:cubicBezTo>
                    <a:cubicBezTo>
                      <a:pt x="68" y="58"/>
                      <a:pt x="69" y="56"/>
                      <a:pt x="70" y="55"/>
                    </a:cubicBezTo>
                    <a:cubicBezTo>
                      <a:pt x="77" y="55"/>
                      <a:pt x="77" y="55"/>
                      <a:pt x="77" y="55"/>
                    </a:cubicBezTo>
                    <a:cubicBezTo>
                      <a:pt x="78" y="53"/>
                      <a:pt x="78" y="53"/>
                      <a:pt x="78" y="53"/>
                    </a:cubicBezTo>
                    <a:cubicBezTo>
                      <a:pt x="79" y="48"/>
                      <a:pt x="79" y="48"/>
                      <a:pt x="79" y="48"/>
                    </a:cubicBezTo>
                    <a:cubicBezTo>
                      <a:pt x="79" y="46"/>
                      <a:pt x="79" y="46"/>
                      <a:pt x="79" y="46"/>
                    </a:cubicBezTo>
                    <a:cubicBezTo>
                      <a:pt x="73" y="43"/>
                      <a:pt x="73" y="43"/>
                      <a:pt x="73" y="43"/>
                    </a:cubicBezTo>
                    <a:cubicBezTo>
                      <a:pt x="73" y="41"/>
                      <a:pt x="73" y="40"/>
                      <a:pt x="73" y="38"/>
                    </a:cubicBezTo>
                    <a:cubicBezTo>
                      <a:pt x="80" y="35"/>
                      <a:pt x="80" y="35"/>
                      <a:pt x="80" y="35"/>
                    </a:cubicBezTo>
                    <a:cubicBezTo>
                      <a:pt x="79" y="33"/>
                      <a:pt x="79" y="33"/>
                      <a:pt x="79" y="33"/>
                    </a:cubicBezTo>
                    <a:cubicBezTo>
                      <a:pt x="78" y="27"/>
                      <a:pt x="78" y="27"/>
                      <a:pt x="78" y="27"/>
                    </a:cubicBezTo>
                    <a:cubicBezTo>
                      <a:pt x="77" y="25"/>
                      <a:pt x="77" y="25"/>
                      <a:pt x="77" y="25"/>
                    </a:cubicBezTo>
                    <a:cubicBezTo>
                      <a:pt x="70" y="26"/>
                      <a:pt x="70" y="26"/>
                      <a:pt x="70" y="26"/>
                    </a:cubicBezTo>
                    <a:cubicBezTo>
                      <a:pt x="69" y="25"/>
                      <a:pt x="68" y="23"/>
                      <a:pt x="67" y="22"/>
                    </a:cubicBezTo>
                    <a:lnTo>
                      <a:pt x="72" y="15"/>
                    </a:lnTo>
                    <a:close/>
                    <a:moveTo>
                      <a:pt x="57" y="56"/>
                    </a:moveTo>
                    <a:cubicBezTo>
                      <a:pt x="48" y="65"/>
                      <a:pt x="34" y="65"/>
                      <a:pt x="24" y="56"/>
                    </a:cubicBezTo>
                    <a:cubicBezTo>
                      <a:pt x="15" y="48"/>
                      <a:pt x="15" y="33"/>
                      <a:pt x="23" y="24"/>
                    </a:cubicBezTo>
                    <a:cubicBezTo>
                      <a:pt x="32" y="15"/>
                      <a:pt x="46" y="14"/>
                      <a:pt x="56" y="23"/>
                    </a:cubicBezTo>
                    <a:cubicBezTo>
                      <a:pt x="65" y="32"/>
                      <a:pt x="66" y="47"/>
                      <a:pt x="57" y="56"/>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1" name="组合 70"/>
          <p:cNvGrpSpPr/>
          <p:nvPr/>
        </p:nvGrpSpPr>
        <p:grpSpPr>
          <a:xfrm>
            <a:off x="738699" y="4603296"/>
            <a:ext cx="2761957" cy="849820"/>
            <a:chOff x="6945165" y="2019187"/>
            <a:chExt cx="2237468" cy="688443"/>
          </a:xfrm>
        </p:grpSpPr>
        <p:sp>
          <p:nvSpPr>
            <p:cNvPr id="72" name="矩形 71"/>
            <p:cNvSpPr/>
            <p:nvPr/>
          </p:nvSpPr>
          <p:spPr>
            <a:xfrm>
              <a:off x="7360898" y="2019187"/>
              <a:ext cx="1469563"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3" name="矩形 72"/>
            <p:cNvSpPr/>
            <p:nvPr/>
          </p:nvSpPr>
          <p:spPr>
            <a:xfrm>
              <a:off x="6945165" y="2283767"/>
              <a:ext cx="2237468" cy="423863"/>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nvGrpSpPr>
          <p:cNvPr id="74" name="组合 73"/>
          <p:cNvGrpSpPr/>
          <p:nvPr/>
        </p:nvGrpSpPr>
        <p:grpSpPr>
          <a:xfrm>
            <a:off x="3549070" y="2085866"/>
            <a:ext cx="2761957" cy="849820"/>
            <a:chOff x="6945165" y="2019187"/>
            <a:chExt cx="2237468" cy="688443"/>
          </a:xfrm>
        </p:grpSpPr>
        <p:sp>
          <p:nvSpPr>
            <p:cNvPr id="75" name="矩形 74"/>
            <p:cNvSpPr/>
            <p:nvPr/>
          </p:nvSpPr>
          <p:spPr>
            <a:xfrm>
              <a:off x="7360898" y="2019187"/>
              <a:ext cx="1458722"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6" name="矩形 75"/>
            <p:cNvSpPr/>
            <p:nvPr/>
          </p:nvSpPr>
          <p:spPr>
            <a:xfrm>
              <a:off x="6945165" y="2283767"/>
              <a:ext cx="2237468" cy="423863"/>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grpSp>
        <p:nvGrpSpPr>
          <p:cNvPr id="77" name="组合 76"/>
          <p:cNvGrpSpPr/>
          <p:nvPr/>
        </p:nvGrpSpPr>
        <p:grpSpPr>
          <a:xfrm>
            <a:off x="6159862" y="4646464"/>
            <a:ext cx="2761957" cy="849820"/>
            <a:chOff x="6945165" y="2019187"/>
            <a:chExt cx="2237468" cy="688443"/>
          </a:xfrm>
        </p:grpSpPr>
        <p:sp>
          <p:nvSpPr>
            <p:cNvPr id="78" name="矩形 77"/>
            <p:cNvSpPr/>
            <p:nvPr/>
          </p:nvSpPr>
          <p:spPr>
            <a:xfrm>
              <a:off x="7360898" y="2019187"/>
              <a:ext cx="1469563" cy="299197"/>
            </a:xfrm>
            <a:prstGeom prst="rect">
              <a:avLst/>
            </a:prstGeom>
          </p:spPr>
          <p:txBody>
            <a:bodyPr wrap="squar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6945165" y="2283767"/>
              <a:ext cx="2237468" cy="423863"/>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添加合适的文字添加合适的</a:t>
              </a:r>
            </a:p>
          </p:txBody>
        </p:sp>
      </p:grpSp>
    </p:spTree>
    <p:custDataLst>
      <p:tags r:id="rId1"/>
    </p:custDataLst>
    <p:extLst>
      <p:ext uri="{BB962C8B-B14F-4D97-AF65-F5344CB8AC3E}">
        <p14:creationId xmlns:p14="http://schemas.microsoft.com/office/powerpoint/2010/main" val="281025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28802 0.17963 L 3.95833E-6 1.11111E-6 " pathEditMode="relative" rAng="0" ptsTypes="AA">
                                          <p:cBhvr>
                                            <p:cTn id="32" dur="500" fill="hold"/>
                                            <p:tgtEl>
                                              <p:spTgt spid="40"/>
                                            </p:tgtEl>
                                            <p:attrNameLst>
                                              <p:attrName>ppt_x</p:attrName>
                                              <p:attrName>ppt_y</p:attrName>
                                            </p:attrNameLst>
                                          </p:cBhvr>
                                          <p:rCtr x="14401" y="-8981"/>
                                        </p:animMotion>
                                      </p:childTnLst>
                                    </p:cTn>
                                  </p:par>
                                </p:childTnLst>
                              </p:cTn>
                            </p:par>
                            <p:par>
                              <p:cTn id="33" fill="hold">
                                <p:stCondLst>
                                  <p:cond delay="3000"/>
                                </p:stCondLst>
                                <p:childTnLst>
                                  <p:par>
                                    <p:cTn id="34" presetID="23" presetClass="entr" presetSubtype="16"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childTnLst>
                                    </p:cTn>
                                  </p:par>
                                  <p:par>
                                    <p:cTn id="38" presetID="42" presetClass="path" presetSubtype="0" fill="hold" nodeType="withEffect">
                                      <p:stCondLst>
                                        <p:cond delay="0"/>
                                      </p:stCondLst>
                                      <p:childTnLst>
                                        <p:animMotion origin="layout" path="M -0.28802 0.17963 L -4.16667E-7 2.96296E-6 " pathEditMode="relative" rAng="0" ptsTypes="AA">
                                          <p:cBhvr>
                                            <p:cTn id="39" dur="500" fill="hold"/>
                                            <p:tgtEl>
                                              <p:spTgt spid="43"/>
                                            </p:tgtEl>
                                            <p:attrNameLst>
                                              <p:attrName>ppt_x</p:attrName>
                                              <p:attrName>ppt_y</p:attrName>
                                            </p:attrNameLst>
                                          </p:cBhvr>
                                          <p:rCtr x="14401" y="-8981"/>
                                        </p:animMotion>
                                      </p:childTnLst>
                                    </p:cTn>
                                  </p:par>
                                </p:childTnLst>
                              </p:cTn>
                            </p:par>
                            <p:par>
                              <p:cTn id="40" fill="hold">
                                <p:stCondLst>
                                  <p:cond delay="3500"/>
                                </p:stCondLst>
                                <p:childTnLst>
                                  <p:par>
                                    <p:cTn id="41" presetID="23" presetClass="entr" presetSubtype="16"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childTnLst>
                                    </p:cTn>
                                  </p:par>
                                  <p:par>
                                    <p:cTn id="45" presetID="42" presetClass="path" presetSubtype="0" fill="hold" nodeType="withEffect">
                                      <p:stCondLst>
                                        <p:cond delay="0"/>
                                      </p:stCondLst>
                                      <p:childTnLst>
                                        <p:animMotion origin="layout" path="M -0.28802 0.17963 L 2.5E-6 3.33333E-6 " pathEditMode="relative" rAng="0" ptsTypes="AA">
                                          <p:cBhvr>
                                            <p:cTn id="46" dur="500" fill="hold"/>
                                            <p:tgtEl>
                                              <p:spTgt spid="56"/>
                                            </p:tgtEl>
                                            <p:attrNameLst>
                                              <p:attrName>ppt_x</p:attrName>
                                              <p:attrName>ppt_y</p:attrName>
                                            </p:attrNameLst>
                                          </p:cBhvr>
                                          <p:rCtr x="14401" y="-8981"/>
                                        </p:animMotion>
                                      </p:childTnLst>
                                    </p:cTn>
                                  </p:par>
                                </p:childTnLst>
                              </p:cTn>
                            </p:par>
                            <p:par>
                              <p:cTn id="47" fill="hold">
                                <p:stCondLst>
                                  <p:cond delay="4000"/>
                                </p:stCondLst>
                                <p:childTnLst>
                                  <p:par>
                                    <p:cTn id="48" presetID="23" presetClass="entr" presetSubtype="16" fill="hold" nodeType="after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p:cTn id="50" dur="500" fill="hold"/>
                                            <p:tgtEl>
                                              <p:spTgt spid="64"/>
                                            </p:tgtEl>
                                            <p:attrNameLst>
                                              <p:attrName>ppt_w</p:attrName>
                                            </p:attrNameLst>
                                          </p:cBhvr>
                                          <p:tavLst>
                                            <p:tav tm="0">
                                              <p:val>
                                                <p:fltVal val="0"/>
                                              </p:val>
                                            </p:tav>
                                            <p:tav tm="100000">
                                              <p:val>
                                                <p:strVal val="#ppt_w"/>
                                              </p:val>
                                            </p:tav>
                                          </p:tavLst>
                                        </p:anim>
                                        <p:anim calcmode="lin" valueType="num">
                                          <p:cBhvr>
                                            <p:cTn id="51" dur="500" fill="hold"/>
                                            <p:tgtEl>
                                              <p:spTgt spid="64"/>
                                            </p:tgtEl>
                                            <p:attrNameLst>
                                              <p:attrName>ppt_h</p:attrName>
                                            </p:attrNameLst>
                                          </p:cBhvr>
                                          <p:tavLst>
                                            <p:tav tm="0">
                                              <p:val>
                                                <p:fltVal val="0"/>
                                              </p:val>
                                            </p:tav>
                                            <p:tav tm="100000">
                                              <p:val>
                                                <p:strVal val="#ppt_h"/>
                                              </p:val>
                                            </p:tav>
                                          </p:tavLst>
                                        </p:anim>
                                      </p:childTnLst>
                                    </p:cTn>
                                  </p:par>
                                  <p:par>
                                    <p:cTn id="52" presetID="42" presetClass="path" presetSubtype="0" fill="hold" nodeType="withEffect">
                                      <p:stCondLst>
                                        <p:cond delay="0"/>
                                      </p:stCondLst>
                                      <p:childTnLst>
                                        <p:animMotion origin="layout" path="M -0.28802 0.17963 L 3.54167E-6 -1.48148E-6 " pathEditMode="relative" rAng="0" ptsTypes="AA">
                                          <p:cBhvr>
                                            <p:cTn id="53" dur="500" fill="hold"/>
                                            <p:tgtEl>
                                              <p:spTgt spid="64"/>
                                            </p:tgtEl>
                                            <p:attrNameLst>
                                              <p:attrName>ppt_x</p:attrName>
                                              <p:attrName>ppt_y</p:attrName>
                                            </p:attrNameLst>
                                          </p:cBhvr>
                                          <p:rCtr x="14401" y="-8981"/>
                                        </p:animMotion>
                                      </p:childTnLst>
                                    </p:cTn>
                                  </p:par>
                                </p:childTnLst>
                              </p:cTn>
                            </p:par>
                            <p:par>
                              <p:cTn id="54" fill="hold">
                                <p:stCondLst>
                                  <p:cond delay="4500"/>
                                </p:stCondLst>
                                <p:childTnLst>
                                  <p:par>
                                    <p:cTn id="55" presetID="2" presetClass="entr" presetSubtype="12" fill="hold" nodeType="afterEffect" p14:presetBounceEnd="34000">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14:bounceEnd="34000">
                                          <p:cBhvr additive="base">
                                            <p:cTn id="57" dur="500" fill="hold"/>
                                            <p:tgtEl>
                                              <p:spTgt spid="71"/>
                                            </p:tgtEl>
                                            <p:attrNameLst>
                                              <p:attrName>ppt_x</p:attrName>
                                            </p:attrNameLst>
                                          </p:cBhvr>
                                          <p:tavLst>
                                            <p:tav tm="0">
                                              <p:val>
                                                <p:strVal val="0-#ppt_w/2"/>
                                              </p:val>
                                            </p:tav>
                                            <p:tav tm="100000">
                                              <p:val>
                                                <p:strVal val="#ppt_x"/>
                                              </p:val>
                                            </p:tav>
                                          </p:tavLst>
                                        </p:anim>
                                        <p:anim calcmode="lin" valueType="num" p14:bounceEnd="34000">
                                          <p:cBhvr additive="base">
                                            <p:cTn id="58" dur="500" fill="hold"/>
                                            <p:tgtEl>
                                              <p:spTgt spid="71"/>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12" fill="hold" nodeType="afterEffect" p14:presetBounceEnd="34000">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14:bounceEnd="34000">
                                          <p:cBhvr additive="base">
                                            <p:cTn id="62" dur="500" fill="hold"/>
                                            <p:tgtEl>
                                              <p:spTgt spid="74"/>
                                            </p:tgtEl>
                                            <p:attrNameLst>
                                              <p:attrName>ppt_x</p:attrName>
                                            </p:attrNameLst>
                                          </p:cBhvr>
                                          <p:tavLst>
                                            <p:tav tm="0">
                                              <p:val>
                                                <p:strVal val="0-#ppt_w/2"/>
                                              </p:val>
                                            </p:tav>
                                            <p:tav tm="100000">
                                              <p:val>
                                                <p:strVal val="#ppt_x"/>
                                              </p:val>
                                            </p:tav>
                                          </p:tavLst>
                                        </p:anim>
                                        <p:anim calcmode="lin" valueType="num" p14:bounceEnd="34000">
                                          <p:cBhvr additive="base">
                                            <p:cTn id="63" dur="500" fill="hold"/>
                                            <p:tgtEl>
                                              <p:spTgt spid="74"/>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 presetClass="entr" presetSubtype="12" fill="hold" nodeType="afterEffect" p14:presetBounceEnd="34000">
                                      <p:stCondLst>
                                        <p:cond delay="0"/>
                                      </p:stCondLst>
                                      <p:childTnLst>
                                        <p:set>
                                          <p:cBhvr>
                                            <p:cTn id="66" dur="1" fill="hold">
                                              <p:stCondLst>
                                                <p:cond delay="0"/>
                                              </p:stCondLst>
                                            </p:cTn>
                                            <p:tgtEl>
                                              <p:spTgt spid="77"/>
                                            </p:tgtEl>
                                            <p:attrNameLst>
                                              <p:attrName>style.visibility</p:attrName>
                                            </p:attrNameLst>
                                          </p:cBhvr>
                                          <p:to>
                                            <p:strVal val="visible"/>
                                          </p:to>
                                        </p:set>
                                        <p:anim calcmode="lin" valueType="num" p14:bounceEnd="34000">
                                          <p:cBhvr additive="base">
                                            <p:cTn id="67" dur="500" fill="hold"/>
                                            <p:tgtEl>
                                              <p:spTgt spid="77"/>
                                            </p:tgtEl>
                                            <p:attrNameLst>
                                              <p:attrName>ppt_x</p:attrName>
                                            </p:attrNameLst>
                                          </p:cBhvr>
                                          <p:tavLst>
                                            <p:tav tm="0">
                                              <p:val>
                                                <p:strVal val="0-#ppt_w/2"/>
                                              </p:val>
                                            </p:tav>
                                            <p:tav tm="100000">
                                              <p:val>
                                                <p:strVal val="#ppt_x"/>
                                              </p:val>
                                            </p:tav>
                                          </p:tavLst>
                                        </p:anim>
                                        <p:anim calcmode="lin" valueType="num" p14:bounceEnd="34000">
                                          <p:cBhvr additive="base">
                                            <p:cTn id="6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animBg="1"/>
          <p:bldP spid="61" grpId="0" animBg="1"/>
          <p:bldP spid="62" grpId="0" animBg="1"/>
          <p:bldP spid="6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28802 0.17963 L 3.95833E-6 1.11111E-6 " pathEditMode="relative" rAng="0" ptsTypes="AA">
                                          <p:cBhvr>
                                            <p:cTn id="32" dur="500" fill="hold"/>
                                            <p:tgtEl>
                                              <p:spTgt spid="40"/>
                                            </p:tgtEl>
                                            <p:attrNameLst>
                                              <p:attrName>ppt_x</p:attrName>
                                              <p:attrName>ppt_y</p:attrName>
                                            </p:attrNameLst>
                                          </p:cBhvr>
                                          <p:rCtr x="14401" y="-8981"/>
                                        </p:animMotion>
                                      </p:childTnLst>
                                    </p:cTn>
                                  </p:par>
                                </p:childTnLst>
                              </p:cTn>
                            </p:par>
                            <p:par>
                              <p:cTn id="33" fill="hold">
                                <p:stCondLst>
                                  <p:cond delay="3000"/>
                                </p:stCondLst>
                                <p:childTnLst>
                                  <p:par>
                                    <p:cTn id="34" presetID="23" presetClass="entr" presetSubtype="16"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childTnLst>
                                    </p:cTn>
                                  </p:par>
                                  <p:par>
                                    <p:cTn id="38" presetID="42" presetClass="path" presetSubtype="0" fill="hold" nodeType="withEffect">
                                      <p:stCondLst>
                                        <p:cond delay="0"/>
                                      </p:stCondLst>
                                      <p:childTnLst>
                                        <p:animMotion origin="layout" path="M -0.28802 0.17963 L -4.16667E-7 2.96296E-6 " pathEditMode="relative" rAng="0" ptsTypes="AA">
                                          <p:cBhvr>
                                            <p:cTn id="39" dur="500" fill="hold"/>
                                            <p:tgtEl>
                                              <p:spTgt spid="43"/>
                                            </p:tgtEl>
                                            <p:attrNameLst>
                                              <p:attrName>ppt_x</p:attrName>
                                              <p:attrName>ppt_y</p:attrName>
                                            </p:attrNameLst>
                                          </p:cBhvr>
                                          <p:rCtr x="14401" y="-8981"/>
                                        </p:animMotion>
                                      </p:childTnLst>
                                    </p:cTn>
                                  </p:par>
                                </p:childTnLst>
                              </p:cTn>
                            </p:par>
                            <p:par>
                              <p:cTn id="40" fill="hold">
                                <p:stCondLst>
                                  <p:cond delay="3500"/>
                                </p:stCondLst>
                                <p:childTnLst>
                                  <p:par>
                                    <p:cTn id="41" presetID="23" presetClass="entr" presetSubtype="16"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childTnLst>
                                    </p:cTn>
                                  </p:par>
                                  <p:par>
                                    <p:cTn id="45" presetID="42" presetClass="path" presetSubtype="0" fill="hold" nodeType="withEffect">
                                      <p:stCondLst>
                                        <p:cond delay="0"/>
                                      </p:stCondLst>
                                      <p:childTnLst>
                                        <p:animMotion origin="layout" path="M -0.28802 0.17963 L 2.5E-6 3.33333E-6 " pathEditMode="relative" rAng="0" ptsTypes="AA">
                                          <p:cBhvr>
                                            <p:cTn id="46" dur="500" fill="hold"/>
                                            <p:tgtEl>
                                              <p:spTgt spid="56"/>
                                            </p:tgtEl>
                                            <p:attrNameLst>
                                              <p:attrName>ppt_x</p:attrName>
                                              <p:attrName>ppt_y</p:attrName>
                                            </p:attrNameLst>
                                          </p:cBhvr>
                                          <p:rCtr x="14401" y="-8981"/>
                                        </p:animMotion>
                                      </p:childTnLst>
                                    </p:cTn>
                                  </p:par>
                                </p:childTnLst>
                              </p:cTn>
                            </p:par>
                            <p:par>
                              <p:cTn id="47" fill="hold">
                                <p:stCondLst>
                                  <p:cond delay="4000"/>
                                </p:stCondLst>
                                <p:childTnLst>
                                  <p:par>
                                    <p:cTn id="48" presetID="23" presetClass="entr" presetSubtype="16" fill="hold" nodeType="after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p:cTn id="50" dur="500" fill="hold"/>
                                            <p:tgtEl>
                                              <p:spTgt spid="64"/>
                                            </p:tgtEl>
                                            <p:attrNameLst>
                                              <p:attrName>ppt_w</p:attrName>
                                            </p:attrNameLst>
                                          </p:cBhvr>
                                          <p:tavLst>
                                            <p:tav tm="0">
                                              <p:val>
                                                <p:fltVal val="0"/>
                                              </p:val>
                                            </p:tav>
                                            <p:tav tm="100000">
                                              <p:val>
                                                <p:strVal val="#ppt_w"/>
                                              </p:val>
                                            </p:tav>
                                          </p:tavLst>
                                        </p:anim>
                                        <p:anim calcmode="lin" valueType="num">
                                          <p:cBhvr>
                                            <p:cTn id="51" dur="500" fill="hold"/>
                                            <p:tgtEl>
                                              <p:spTgt spid="64"/>
                                            </p:tgtEl>
                                            <p:attrNameLst>
                                              <p:attrName>ppt_h</p:attrName>
                                            </p:attrNameLst>
                                          </p:cBhvr>
                                          <p:tavLst>
                                            <p:tav tm="0">
                                              <p:val>
                                                <p:fltVal val="0"/>
                                              </p:val>
                                            </p:tav>
                                            <p:tav tm="100000">
                                              <p:val>
                                                <p:strVal val="#ppt_h"/>
                                              </p:val>
                                            </p:tav>
                                          </p:tavLst>
                                        </p:anim>
                                      </p:childTnLst>
                                    </p:cTn>
                                  </p:par>
                                  <p:par>
                                    <p:cTn id="52" presetID="42" presetClass="path" presetSubtype="0" fill="hold" nodeType="withEffect">
                                      <p:stCondLst>
                                        <p:cond delay="0"/>
                                      </p:stCondLst>
                                      <p:childTnLst>
                                        <p:animMotion origin="layout" path="M -0.28802 0.17963 L 3.54167E-6 -1.48148E-6 " pathEditMode="relative" rAng="0" ptsTypes="AA">
                                          <p:cBhvr>
                                            <p:cTn id="53" dur="500" fill="hold"/>
                                            <p:tgtEl>
                                              <p:spTgt spid="64"/>
                                            </p:tgtEl>
                                            <p:attrNameLst>
                                              <p:attrName>ppt_x</p:attrName>
                                              <p:attrName>ppt_y</p:attrName>
                                            </p:attrNameLst>
                                          </p:cBhvr>
                                          <p:rCtr x="14401" y="-8981"/>
                                        </p:animMotion>
                                      </p:childTnLst>
                                    </p:cTn>
                                  </p:par>
                                </p:childTnLst>
                              </p:cTn>
                            </p:par>
                            <p:par>
                              <p:cTn id="54" fill="hold">
                                <p:stCondLst>
                                  <p:cond delay="4500"/>
                                </p:stCondLst>
                                <p:childTnLst>
                                  <p:par>
                                    <p:cTn id="55" presetID="2" presetClass="entr" presetSubtype="12" fill="hold" nodeType="after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fill="hold"/>
                                            <p:tgtEl>
                                              <p:spTgt spid="71"/>
                                            </p:tgtEl>
                                            <p:attrNameLst>
                                              <p:attrName>ppt_x</p:attrName>
                                            </p:attrNameLst>
                                          </p:cBhvr>
                                          <p:tavLst>
                                            <p:tav tm="0">
                                              <p:val>
                                                <p:strVal val="0-#ppt_w/2"/>
                                              </p:val>
                                            </p:tav>
                                            <p:tav tm="100000">
                                              <p:val>
                                                <p:strVal val="#ppt_x"/>
                                              </p:val>
                                            </p:tav>
                                          </p:tavLst>
                                        </p:anim>
                                        <p:anim calcmode="lin" valueType="num">
                                          <p:cBhvr additive="base">
                                            <p:cTn id="58" dur="500" fill="hold"/>
                                            <p:tgtEl>
                                              <p:spTgt spid="71"/>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12"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additive="base">
                                            <p:cTn id="62" dur="500" fill="hold"/>
                                            <p:tgtEl>
                                              <p:spTgt spid="74"/>
                                            </p:tgtEl>
                                            <p:attrNameLst>
                                              <p:attrName>ppt_x</p:attrName>
                                            </p:attrNameLst>
                                          </p:cBhvr>
                                          <p:tavLst>
                                            <p:tav tm="0">
                                              <p:val>
                                                <p:strVal val="0-#ppt_w/2"/>
                                              </p:val>
                                            </p:tav>
                                            <p:tav tm="100000">
                                              <p:val>
                                                <p:strVal val="#ppt_x"/>
                                              </p:val>
                                            </p:tav>
                                          </p:tavLst>
                                        </p:anim>
                                        <p:anim calcmode="lin" valueType="num">
                                          <p:cBhvr additive="base">
                                            <p:cTn id="63" dur="500" fill="hold"/>
                                            <p:tgtEl>
                                              <p:spTgt spid="74"/>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 presetClass="entr" presetSubtype="12" fill="hold" nodeType="afterEffect">
                                      <p:stCondLst>
                                        <p:cond delay="0"/>
                                      </p:stCondLst>
                                      <p:childTnLst>
                                        <p:set>
                                          <p:cBhvr>
                                            <p:cTn id="66" dur="1" fill="hold">
                                              <p:stCondLst>
                                                <p:cond delay="0"/>
                                              </p:stCondLst>
                                            </p:cTn>
                                            <p:tgtEl>
                                              <p:spTgt spid="77"/>
                                            </p:tgtEl>
                                            <p:attrNameLst>
                                              <p:attrName>style.visibility</p:attrName>
                                            </p:attrNameLst>
                                          </p:cBhvr>
                                          <p:to>
                                            <p:strVal val="visible"/>
                                          </p:to>
                                        </p:set>
                                        <p:anim calcmode="lin" valueType="num">
                                          <p:cBhvr additive="base">
                                            <p:cTn id="67" dur="500" fill="hold"/>
                                            <p:tgtEl>
                                              <p:spTgt spid="77"/>
                                            </p:tgtEl>
                                            <p:attrNameLst>
                                              <p:attrName>ppt_x</p:attrName>
                                            </p:attrNameLst>
                                          </p:cBhvr>
                                          <p:tavLst>
                                            <p:tav tm="0">
                                              <p:val>
                                                <p:strVal val="0-#ppt_w/2"/>
                                              </p:val>
                                            </p:tav>
                                            <p:tav tm="100000">
                                              <p:val>
                                                <p:strVal val="#ppt_x"/>
                                              </p:val>
                                            </p:tav>
                                          </p:tavLst>
                                        </p:anim>
                                        <p:anim calcmode="lin" valueType="num">
                                          <p:cBhvr additive="base">
                                            <p:cTn id="6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animBg="1"/>
          <p:bldP spid="61" grpId="0" animBg="1"/>
          <p:bldP spid="62" grpId="0" animBg="1"/>
          <p:bldP spid="6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80" name="组合 79"/>
          <p:cNvGrpSpPr/>
          <p:nvPr/>
        </p:nvGrpSpPr>
        <p:grpSpPr>
          <a:xfrm>
            <a:off x="831919" y="1405674"/>
            <a:ext cx="5038855" cy="652366"/>
            <a:chOff x="7360898" y="2039231"/>
            <a:chExt cx="4081988" cy="528484"/>
          </a:xfrm>
        </p:grpSpPr>
        <p:sp>
          <p:nvSpPr>
            <p:cNvPr id="81" name="矩形 80"/>
            <p:cNvSpPr/>
            <p:nvPr/>
          </p:nvSpPr>
          <p:spPr>
            <a:xfrm>
              <a:off x="7360898" y="2039231"/>
              <a:ext cx="2217191" cy="299197"/>
            </a:xfrm>
            <a:prstGeom prst="rect">
              <a:avLst/>
            </a:prstGeom>
          </p:spPr>
          <p:txBody>
            <a:bodyPr wrap="square">
              <a:spAutoFit/>
            </a:bodyPr>
            <a:lstStyle/>
            <a:p>
              <a:r>
                <a:rPr lang="zh-CN" altLang="en-US"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rgbClr val="0093DD"/>
                </a:solidFill>
                <a:latin typeface="微软雅黑" panose="020B0503020204020204" pitchFamily="34" charset="-122"/>
                <a:ea typeface="微软雅黑" panose="020B0503020204020204" pitchFamily="34" charset="-122"/>
              </a:endParaRPr>
            </a:p>
          </p:txBody>
        </p:sp>
        <p:sp>
          <p:nvSpPr>
            <p:cNvPr id="82" name="矩形 81"/>
            <p:cNvSpPr/>
            <p:nvPr/>
          </p:nvSpPr>
          <p:spPr>
            <a:xfrm>
              <a:off x="7360898" y="2318384"/>
              <a:ext cx="4081988" cy="24933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添加合适的文字添加合适的</a:t>
              </a:r>
            </a:p>
          </p:txBody>
        </p:sp>
      </p:grpSp>
      <p:graphicFrame>
        <p:nvGraphicFramePr>
          <p:cNvPr id="83" name="图表 82"/>
          <p:cNvGraphicFramePr/>
          <p:nvPr>
            <p:extLst>
              <p:ext uri="{D42A27DB-BD31-4B8C-83A1-F6EECF244321}">
                <p14:modId xmlns:p14="http://schemas.microsoft.com/office/powerpoint/2010/main" val="2155632020"/>
              </p:ext>
            </p:extLst>
          </p:nvPr>
        </p:nvGraphicFramePr>
        <p:xfrm>
          <a:off x="821161" y="2076854"/>
          <a:ext cx="5108352" cy="3061510"/>
        </p:xfrm>
        <a:graphic>
          <a:graphicData uri="http://schemas.openxmlformats.org/drawingml/2006/chart">
            <c:chart xmlns:c="http://schemas.openxmlformats.org/drawingml/2006/chart" xmlns:r="http://schemas.openxmlformats.org/officeDocument/2006/relationships" r:id="rId4"/>
          </a:graphicData>
        </a:graphic>
      </p:graphicFrame>
      <p:grpSp>
        <p:nvGrpSpPr>
          <p:cNvPr id="84" name="组合 83"/>
          <p:cNvGrpSpPr/>
          <p:nvPr/>
        </p:nvGrpSpPr>
        <p:grpSpPr>
          <a:xfrm>
            <a:off x="6017105" y="1380930"/>
            <a:ext cx="5038855" cy="677108"/>
            <a:chOff x="7360898" y="2019187"/>
            <a:chExt cx="4081988" cy="548528"/>
          </a:xfrm>
        </p:grpSpPr>
        <p:sp>
          <p:nvSpPr>
            <p:cNvPr id="85" name="矩形 84"/>
            <p:cNvSpPr/>
            <p:nvPr/>
          </p:nvSpPr>
          <p:spPr>
            <a:xfrm>
              <a:off x="7360898" y="2019187"/>
              <a:ext cx="2217191" cy="299197"/>
            </a:xfrm>
            <a:prstGeom prst="rect">
              <a:avLst/>
            </a:prstGeom>
          </p:spPr>
          <p:txBody>
            <a:bodyPr wrap="square">
              <a:spAutoFit/>
            </a:bodyPr>
            <a:lstStyle/>
            <a:p>
              <a:r>
                <a:rPr lang="zh-CN" altLang="en-US"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b="1" dirty="0">
                <a:solidFill>
                  <a:srgbClr val="FF6600"/>
                </a:solidFill>
                <a:latin typeface="微软雅黑" panose="020B0503020204020204" pitchFamily="34" charset="-122"/>
                <a:ea typeface="微软雅黑" panose="020B0503020204020204" pitchFamily="34" charset="-122"/>
              </a:endParaRPr>
            </a:p>
          </p:txBody>
        </p:sp>
        <p:sp>
          <p:nvSpPr>
            <p:cNvPr id="86" name="矩形 85"/>
            <p:cNvSpPr/>
            <p:nvPr/>
          </p:nvSpPr>
          <p:spPr>
            <a:xfrm>
              <a:off x="7360898" y="2318384"/>
              <a:ext cx="4081988" cy="24933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添加合适的文字添加合适的</a:t>
              </a:r>
            </a:p>
          </p:txBody>
        </p:sp>
      </p:grpSp>
      <p:graphicFrame>
        <p:nvGraphicFramePr>
          <p:cNvPr id="87" name="图表 86"/>
          <p:cNvGraphicFramePr/>
          <p:nvPr>
            <p:extLst>
              <p:ext uri="{D42A27DB-BD31-4B8C-83A1-F6EECF244321}">
                <p14:modId xmlns:p14="http://schemas.microsoft.com/office/powerpoint/2010/main" val="3831657500"/>
              </p:ext>
            </p:extLst>
          </p:nvPr>
        </p:nvGraphicFramePr>
        <p:xfrm>
          <a:off x="6006347" y="2076854"/>
          <a:ext cx="5108352" cy="3061510"/>
        </p:xfrm>
        <a:graphic>
          <a:graphicData uri="http://schemas.openxmlformats.org/drawingml/2006/chart">
            <c:chart xmlns:c="http://schemas.openxmlformats.org/drawingml/2006/chart" xmlns:r="http://schemas.openxmlformats.org/officeDocument/2006/relationships" r:id="rId5"/>
          </a:graphicData>
        </a:graphic>
      </p:graphicFrame>
      <p:sp>
        <p:nvSpPr>
          <p:cNvPr id="89" name="矩形 88"/>
          <p:cNvSpPr/>
          <p:nvPr/>
        </p:nvSpPr>
        <p:spPr>
          <a:xfrm>
            <a:off x="0" y="5044611"/>
            <a:ext cx="12192000" cy="1813389"/>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493181" y="5327643"/>
            <a:ext cx="11205637" cy="1126462"/>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单击此处添加合适的标题</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a:t>
            </a:r>
          </a:p>
        </p:txBody>
      </p:sp>
    </p:spTree>
    <p:custDataLst>
      <p:tags r:id="rId1"/>
    </p:custDataLst>
    <p:extLst>
      <p:ext uri="{BB962C8B-B14F-4D97-AF65-F5344CB8AC3E}">
        <p14:creationId xmlns:p14="http://schemas.microsoft.com/office/powerpoint/2010/main" val="33666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2" fill="hold" nodeType="afterEffect" p14:presetBounceEnd="34000">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14:bounceEnd="34000">
                                          <p:cBhvr additive="base">
                                            <p:cTn id="13" dur="500" fill="hold"/>
                                            <p:tgtEl>
                                              <p:spTgt spid="80"/>
                                            </p:tgtEl>
                                            <p:attrNameLst>
                                              <p:attrName>ppt_x</p:attrName>
                                            </p:attrNameLst>
                                          </p:cBhvr>
                                          <p:tavLst>
                                            <p:tav tm="0">
                                              <p:val>
                                                <p:strVal val="0-#ppt_w/2"/>
                                              </p:val>
                                            </p:tav>
                                            <p:tav tm="100000">
                                              <p:val>
                                                <p:strVal val="#ppt_x"/>
                                              </p:val>
                                            </p:tav>
                                          </p:tavLst>
                                        </p:anim>
                                        <p:anim calcmode="lin" valueType="num" p14:bounceEnd="34000">
                                          <p:cBhvr additive="base">
                                            <p:cTn id="14" dur="500" fill="hold"/>
                                            <p:tgtEl>
                                              <p:spTgt spid="8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3">
                                                <p:graphicEl>
                                                  <a:chart seriesIdx="-3" categoryIdx="-3" bldStep="gridLegend"/>
                                                </p:graphicEl>
                                              </p:spTgt>
                                            </p:tgtEl>
                                            <p:attrNameLst>
                                              <p:attrName>style.visibility</p:attrName>
                                            </p:attrNameLst>
                                          </p:cBhvr>
                                          <p:to>
                                            <p:strVal val="visible"/>
                                          </p:to>
                                        </p:set>
                                        <p:animEffect transition="in" filter="wipe(left)">
                                          <p:cBhvr>
                                            <p:cTn id="18" dur="500"/>
                                            <p:tgtEl>
                                              <p:spTgt spid="83">
                                                <p:graphicEl>
                                                  <a:chart seriesIdx="-3" categoryIdx="-3" bldStep="gridLegend"/>
                                                </p:graphic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3">
                                                <p:graphicEl>
                                                  <a:chart seriesIdx="0" categoryIdx="0" bldStep="ptInCategory"/>
                                                </p:graphicEl>
                                              </p:spTgt>
                                            </p:tgtEl>
                                            <p:attrNameLst>
                                              <p:attrName>style.visibility</p:attrName>
                                            </p:attrNameLst>
                                          </p:cBhvr>
                                          <p:to>
                                            <p:strVal val="visible"/>
                                          </p:to>
                                        </p:set>
                                        <p:animEffect transition="in" filter="wipe(left)">
                                          <p:cBhvr>
                                            <p:cTn id="22" dur="500"/>
                                            <p:tgtEl>
                                              <p:spTgt spid="83">
                                                <p:graphicEl>
                                                  <a:chart seriesIdx="0" categoryIdx="0" bldStep="ptInCategory"/>
                                                </p:graphic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3">
                                                <p:graphicEl>
                                                  <a:chart seriesIdx="0" categoryIdx="1" bldStep="ptInCategory"/>
                                                </p:graphicEl>
                                              </p:spTgt>
                                            </p:tgtEl>
                                            <p:attrNameLst>
                                              <p:attrName>style.visibility</p:attrName>
                                            </p:attrNameLst>
                                          </p:cBhvr>
                                          <p:to>
                                            <p:strVal val="visible"/>
                                          </p:to>
                                        </p:set>
                                        <p:animEffect transition="in" filter="wipe(left)">
                                          <p:cBhvr>
                                            <p:cTn id="26" dur="500"/>
                                            <p:tgtEl>
                                              <p:spTgt spid="83">
                                                <p:graphicEl>
                                                  <a:chart seriesIdx="0" categoryIdx="1" bldStep="ptInCategory"/>
                                                </p:graphic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83">
                                                <p:graphicEl>
                                                  <a:chart seriesIdx="0" categoryIdx="2" bldStep="ptInCategory"/>
                                                </p:graphicEl>
                                              </p:spTgt>
                                            </p:tgtEl>
                                            <p:attrNameLst>
                                              <p:attrName>style.visibility</p:attrName>
                                            </p:attrNameLst>
                                          </p:cBhvr>
                                          <p:to>
                                            <p:strVal val="visible"/>
                                          </p:to>
                                        </p:set>
                                        <p:animEffect transition="in" filter="wipe(left)">
                                          <p:cBhvr>
                                            <p:cTn id="30" dur="500"/>
                                            <p:tgtEl>
                                              <p:spTgt spid="83">
                                                <p:graphicEl>
                                                  <a:chart seriesIdx="0" categoryIdx="2" bldStep="ptInCategory"/>
                                                </p:graphic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83">
                                                <p:graphicEl>
                                                  <a:chart seriesIdx="0" categoryIdx="3" bldStep="ptInCategory"/>
                                                </p:graphicEl>
                                              </p:spTgt>
                                            </p:tgtEl>
                                            <p:attrNameLst>
                                              <p:attrName>style.visibility</p:attrName>
                                            </p:attrNameLst>
                                          </p:cBhvr>
                                          <p:to>
                                            <p:strVal val="visible"/>
                                          </p:to>
                                        </p:set>
                                        <p:animEffect transition="in" filter="wipe(left)">
                                          <p:cBhvr>
                                            <p:cTn id="34" dur="500"/>
                                            <p:tgtEl>
                                              <p:spTgt spid="83">
                                                <p:graphicEl>
                                                  <a:chart seriesIdx="0" categoryIdx="3" bldStep="ptInCategory"/>
                                                </p:graphicEl>
                                              </p:spTgt>
                                            </p:tgtEl>
                                          </p:cBhvr>
                                        </p:animEffect>
                                      </p:childTnLst>
                                    </p:cTn>
                                  </p:par>
                                </p:childTnLst>
                              </p:cTn>
                            </p:par>
                            <p:par>
                              <p:cTn id="35" fill="hold">
                                <p:stCondLst>
                                  <p:cond delay="3500"/>
                                </p:stCondLst>
                                <p:childTnLst>
                                  <p:par>
                                    <p:cTn id="36" presetID="2" presetClass="entr" presetSubtype="12" fill="hold" nodeType="afterEffect" p14:presetBounceEnd="34000">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14:bounceEnd="34000">
                                          <p:cBhvr additive="base">
                                            <p:cTn id="38" dur="500" fill="hold"/>
                                            <p:tgtEl>
                                              <p:spTgt spid="84"/>
                                            </p:tgtEl>
                                            <p:attrNameLst>
                                              <p:attrName>ppt_x</p:attrName>
                                            </p:attrNameLst>
                                          </p:cBhvr>
                                          <p:tavLst>
                                            <p:tav tm="0">
                                              <p:val>
                                                <p:strVal val="0-#ppt_w/2"/>
                                              </p:val>
                                            </p:tav>
                                            <p:tav tm="100000">
                                              <p:val>
                                                <p:strVal val="#ppt_x"/>
                                              </p:val>
                                            </p:tav>
                                          </p:tavLst>
                                        </p:anim>
                                        <p:anim calcmode="lin" valueType="num" p14:bounceEnd="34000">
                                          <p:cBhvr additive="base">
                                            <p:cTn id="39" dur="500" fill="hold"/>
                                            <p:tgtEl>
                                              <p:spTgt spid="84"/>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87">
                                                <p:graphicEl>
                                                  <a:chart seriesIdx="-3" categoryIdx="-3" bldStep="gridLegend"/>
                                                </p:graphicEl>
                                              </p:spTgt>
                                            </p:tgtEl>
                                            <p:attrNameLst>
                                              <p:attrName>style.visibility</p:attrName>
                                            </p:attrNameLst>
                                          </p:cBhvr>
                                          <p:to>
                                            <p:strVal val="visible"/>
                                          </p:to>
                                        </p:set>
                                        <p:animEffect transition="in" filter="wipe(left)">
                                          <p:cBhvr>
                                            <p:cTn id="43" dur="500"/>
                                            <p:tgtEl>
                                              <p:spTgt spid="87">
                                                <p:graphicEl>
                                                  <a:chart seriesIdx="-3" categoryIdx="-3" bldStep="gridLegend"/>
                                                </p:graphicEl>
                                              </p:spTgt>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87">
                                                <p:graphicEl>
                                                  <a:chart seriesIdx="0" categoryIdx="0" bldStep="ptInCategory"/>
                                                </p:graphicEl>
                                              </p:spTgt>
                                            </p:tgtEl>
                                            <p:attrNameLst>
                                              <p:attrName>style.visibility</p:attrName>
                                            </p:attrNameLst>
                                          </p:cBhvr>
                                          <p:to>
                                            <p:strVal val="visible"/>
                                          </p:to>
                                        </p:set>
                                        <p:animEffect transition="in" filter="wipe(left)">
                                          <p:cBhvr>
                                            <p:cTn id="47" dur="500"/>
                                            <p:tgtEl>
                                              <p:spTgt spid="87">
                                                <p:graphicEl>
                                                  <a:chart seriesIdx="0" categoryIdx="0" bldStep="ptInCategory"/>
                                                </p:graphicEl>
                                              </p:spTgt>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87">
                                                <p:graphicEl>
                                                  <a:chart seriesIdx="0" categoryIdx="1" bldStep="ptInCategory"/>
                                                </p:graphicEl>
                                              </p:spTgt>
                                            </p:tgtEl>
                                            <p:attrNameLst>
                                              <p:attrName>style.visibility</p:attrName>
                                            </p:attrNameLst>
                                          </p:cBhvr>
                                          <p:to>
                                            <p:strVal val="visible"/>
                                          </p:to>
                                        </p:set>
                                        <p:animEffect transition="in" filter="wipe(left)">
                                          <p:cBhvr>
                                            <p:cTn id="51" dur="500"/>
                                            <p:tgtEl>
                                              <p:spTgt spid="87">
                                                <p:graphicEl>
                                                  <a:chart seriesIdx="0" categoryIdx="1" bldStep="ptInCategory"/>
                                                </p:graphic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87">
                                                <p:graphicEl>
                                                  <a:chart seriesIdx="0" categoryIdx="2" bldStep="ptInCategory"/>
                                                </p:graphicEl>
                                              </p:spTgt>
                                            </p:tgtEl>
                                            <p:attrNameLst>
                                              <p:attrName>style.visibility</p:attrName>
                                            </p:attrNameLst>
                                          </p:cBhvr>
                                          <p:to>
                                            <p:strVal val="visible"/>
                                          </p:to>
                                        </p:set>
                                        <p:animEffect transition="in" filter="wipe(left)">
                                          <p:cBhvr>
                                            <p:cTn id="55" dur="500"/>
                                            <p:tgtEl>
                                              <p:spTgt spid="87">
                                                <p:graphicEl>
                                                  <a:chart seriesIdx="0" categoryIdx="2" bldStep="ptInCategory"/>
                                                </p:graphicEl>
                                              </p:spTgt>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87">
                                                <p:graphicEl>
                                                  <a:chart seriesIdx="0" categoryIdx="3" bldStep="ptInCategory"/>
                                                </p:graphicEl>
                                              </p:spTgt>
                                            </p:tgtEl>
                                            <p:attrNameLst>
                                              <p:attrName>style.visibility</p:attrName>
                                            </p:attrNameLst>
                                          </p:cBhvr>
                                          <p:to>
                                            <p:strVal val="visible"/>
                                          </p:to>
                                        </p:set>
                                        <p:animEffect transition="in" filter="wipe(left)">
                                          <p:cBhvr>
                                            <p:cTn id="59" dur="500"/>
                                            <p:tgtEl>
                                              <p:spTgt spid="87">
                                                <p:graphicEl>
                                                  <a:chart seriesIdx="0" categoryIdx="3" bldStep="ptInCategory"/>
                                                </p:graphicEl>
                                              </p:spTgt>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 calcmode="lin" valueType="num">
                                          <p:cBhvr>
                                            <p:cTn id="63" dur="500" fill="hold"/>
                                            <p:tgtEl>
                                              <p:spTgt spid="90"/>
                                            </p:tgtEl>
                                            <p:attrNameLst>
                                              <p:attrName>ppt_w</p:attrName>
                                            </p:attrNameLst>
                                          </p:cBhvr>
                                          <p:tavLst>
                                            <p:tav tm="0">
                                              <p:val>
                                                <p:fltVal val="0"/>
                                              </p:val>
                                            </p:tav>
                                            <p:tav tm="100000">
                                              <p:val>
                                                <p:strVal val="#ppt_w"/>
                                              </p:val>
                                            </p:tav>
                                          </p:tavLst>
                                        </p:anim>
                                        <p:anim calcmode="lin" valueType="num">
                                          <p:cBhvr>
                                            <p:cTn id="64" dur="500" fill="hold"/>
                                            <p:tgtEl>
                                              <p:spTgt spid="90"/>
                                            </p:tgtEl>
                                            <p:attrNameLst>
                                              <p:attrName>ppt_h</p:attrName>
                                            </p:attrNameLst>
                                          </p:cBhvr>
                                          <p:tavLst>
                                            <p:tav tm="0">
                                              <p:val>
                                                <p:fltVal val="0"/>
                                              </p:val>
                                            </p:tav>
                                            <p:tav tm="100000">
                                              <p:val>
                                                <p:strVal val="#ppt_h"/>
                                              </p:val>
                                            </p:tav>
                                          </p:tavLst>
                                        </p:anim>
                                        <p:animEffect transition="in" filter="fade">
                                          <p:cBhvr>
                                            <p:cTn id="6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3" grpId="0">
            <p:bldSub>
              <a:bldChart bld="categoryEl"/>
            </p:bldSub>
          </p:bldGraphic>
          <p:bldGraphic spid="87" grpId="0">
            <p:bldSub>
              <a:bldChart bld="categoryEl"/>
            </p:bldSub>
          </p:bldGraphic>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500" fill="hold"/>
                                            <p:tgtEl>
                                              <p:spTgt spid="80"/>
                                            </p:tgtEl>
                                            <p:attrNameLst>
                                              <p:attrName>ppt_x</p:attrName>
                                            </p:attrNameLst>
                                          </p:cBhvr>
                                          <p:tavLst>
                                            <p:tav tm="0">
                                              <p:val>
                                                <p:strVal val="0-#ppt_w/2"/>
                                              </p:val>
                                            </p:tav>
                                            <p:tav tm="100000">
                                              <p:val>
                                                <p:strVal val="#ppt_x"/>
                                              </p:val>
                                            </p:tav>
                                          </p:tavLst>
                                        </p:anim>
                                        <p:anim calcmode="lin" valueType="num">
                                          <p:cBhvr additive="base">
                                            <p:cTn id="14" dur="500" fill="hold"/>
                                            <p:tgtEl>
                                              <p:spTgt spid="8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3">
                                                <p:graphicEl>
                                                  <a:chart seriesIdx="-3" categoryIdx="-3" bldStep="gridLegend"/>
                                                </p:graphicEl>
                                              </p:spTgt>
                                            </p:tgtEl>
                                            <p:attrNameLst>
                                              <p:attrName>style.visibility</p:attrName>
                                            </p:attrNameLst>
                                          </p:cBhvr>
                                          <p:to>
                                            <p:strVal val="visible"/>
                                          </p:to>
                                        </p:set>
                                        <p:animEffect transition="in" filter="wipe(left)">
                                          <p:cBhvr>
                                            <p:cTn id="18" dur="500"/>
                                            <p:tgtEl>
                                              <p:spTgt spid="83">
                                                <p:graphicEl>
                                                  <a:chart seriesIdx="-3" categoryIdx="-3" bldStep="gridLegend"/>
                                                </p:graphic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3">
                                                <p:graphicEl>
                                                  <a:chart seriesIdx="0" categoryIdx="0" bldStep="ptInCategory"/>
                                                </p:graphicEl>
                                              </p:spTgt>
                                            </p:tgtEl>
                                            <p:attrNameLst>
                                              <p:attrName>style.visibility</p:attrName>
                                            </p:attrNameLst>
                                          </p:cBhvr>
                                          <p:to>
                                            <p:strVal val="visible"/>
                                          </p:to>
                                        </p:set>
                                        <p:animEffect transition="in" filter="wipe(left)">
                                          <p:cBhvr>
                                            <p:cTn id="22" dur="500"/>
                                            <p:tgtEl>
                                              <p:spTgt spid="83">
                                                <p:graphicEl>
                                                  <a:chart seriesIdx="0" categoryIdx="0" bldStep="ptInCategory"/>
                                                </p:graphic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3">
                                                <p:graphicEl>
                                                  <a:chart seriesIdx="0" categoryIdx="1" bldStep="ptInCategory"/>
                                                </p:graphicEl>
                                              </p:spTgt>
                                            </p:tgtEl>
                                            <p:attrNameLst>
                                              <p:attrName>style.visibility</p:attrName>
                                            </p:attrNameLst>
                                          </p:cBhvr>
                                          <p:to>
                                            <p:strVal val="visible"/>
                                          </p:to>
                                        </p:set>
                                        <p:animEffect transition="in" filter="wipe(left)">
                                          <p:cBhvr>
                                            <p:cTn id="26" dur="500"/>
                                            <p:tgtEl>
                                              <p:spTgt spid="83">
                                                <p:graphicEl>
                                                  <a:chart seriesIdx="0" categoryIdx="1" bldStep="ptInCategory"/>
                                                </p:graphic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83">
                                                <p:graphicEl>
                                                  <a:chart seriesIdx="0" categoryIdx="2" bldStep="ptInCategory"/>
                                                </p:graphicEl>
                                              </p:spTgt>
                                            </p:tgtEl>
                                            <p:attrNameLst>
                                              <p:attrName>style.visibility</p:attrName>
                                            </p:attrNameLst>
                                          </p:cBhvr>
                                          <p:to>
                                            <p:strVal val="visible"/>
                                          </p:to>
                                        </p:set>
                                        <p:animEffect transition="in" filter="wipe(left)">
                                          <p:cBhvr>
                                            <p:cTn id="30" dur="500"/>
                                            <p:tgtEl>
                                              <p:spTgt spid="83">
                                                <p:graphicEl>
                                                  <a:chart seriesIdx="0" categoryIdx="2" bldStep="ptInCategory"/>
                                                </p:graphic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83">
                                                <p:graphicEl>
                                                  <a:chart seriesIdx="0" categoryIdx="3" bldStep="ptInCategory"/>
                                                </p:graphicEl>
                                              </p:spTgt>
                                            </p:tgtEl>
                                            <p:attrNameLst>
                                              <p:attrName>style.visibility</p:attrName>
                                            </p:attrNameLst>
                                          </p:cBhvr>
                                          <p:to>
                                            <p:strVal val="visible"/>
                                          </p:to>
                                        </p:set>
                                        <p:animEffect transition="in" filter="wipe(left)">
                                          <p:cBhvr>
                                            <p:cTn id="34" dur="500"/>
                                            <p:tgtEl>
                                              <p:spTgt spid="83">
                                                <p:graphicEl>
                                                  <a:chart seriesIdx="0" categoryIdx="3" bldStep="ptInCategory"/>
                                                </p:graphicEl>
                                              </p:spTgt>
                                            </p:tgtEl>
                                          </p:cBhvr>
                                        </p:animEffect>
                                      </p:childTnLst>
                                    </p:cTn>
                                  </p:par>
                                </p:childTnLst>
                              </p:cTn>
                            </p:par>
                            <p:par>
                              <p:cTn id="35" fill="hold">
                                <p:stCondLst>
                                  <p:cond delay="3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87">
                                                <p:graphicEl>
                                                  <a:chart seriesIdx="-3" categoryIdx="-3" bldStep="gridLegend"/>
                                                </p:graphicEl>
                                              </p:spTgt>
                                            </p:tgtEl>
                                            <p:attrNameLst>
                                              <p:attrName>style.visibility</p:attrName>
                                            </p:attrNameLst>
                                          </p:cBhvr>
                                          <p:to>
                                            <p:strVal val="visible"/>
                                          </p:to>
                                        </p:set>
                                        <p:animEffect transition="in" filter="wipe(left)">
                                          <p:cBhvr>
                                            <p:cTn id="43" dur="500"/>
                                            <p:tgtEl>
                                              <p:spTgt spid="87">
                                                <p:graphicEl>
                                                  <a:chart seriesIdx="-3" categoryIdx="-3" bldStep="gridLegend"/>
                                                </p:graphicEl>
                                              </p:spTgt>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87">
                                                <p:graphicEl>
                                                  <a:chart seriesIdx="0" categoryIdx="0" bldStep="ptInCategory"/>
                                                </p:graphicEl>
                                              </p:spTgt>
                                            </p:tgtEl>
                                            <p:attrNameLst>
                                              <p:attrName>style.visibility</p:attrName>
                                            </p:attrNameLst>
                                          </p:cBhvr>
                                          <p:to>
                                            <p:strVal val="visible"/>
                                          </p:to>
                                        </p:set>
                                        <p:animEffect transition="in" filter="wipe(left)">
                                          <p:cBhvr>
                                            <p:cTn id="47" dur="500"/>
                                            <p:tgtEl>
                                              <p:spTgt spid="87">
                                                <p:graphicEl>
                                                  <a:chart seriesIdx="0" categoryIdx="0" bldStep="ptInCategory"/>
                                                </p:graphicEl>
                                              </p:spTgt>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87">
                                                <p:graphicEl>
                                                  <a:chart seriesIdx="0" categoryIdx="1" bldStep="ptInCategory"/>
                                                </p:graphicEl>
                                              </p:spTgt>
                                            </p:tgtEl>
                                            <p:attrNameLst>
                                              <p:attrName>style.visibility</p:attrName>
                                            </p:attrNameLst>
                                          </p:cBhvr>
                                          <p:to>
                                            <p:strVal val="visible"/>
                                          </p:to>
                                        </p:set>
                                        <p:animEffect transition="in" filter="wipe(left)">
                                          <p:cBhvr>
                                            <p:cTn id="51" dur="500"/>
                                            <p:tgtEl>
                                              <p:spTgt spid="87">
                                                <p:graphicEl>
                                                  <a:chart seriesIdx="0" categoryIdx="1" bldStep="ptInCategory"/>
                                                </p:graphic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87">
                                                <p:graphicEl>
                                                  <a:chart seriesIdx="0" categoryIdx="2" bldStep="ptInCategory"/>
                                                </p:graphicEl>
                                              </p:spTgt>
                                            </p:tgtEl>
                                            <p:attrNameLst>
                                              <p:attrName>style.visibility</p:attrName>
                                            </p:attrNameLst>
                                          </p:cBhvr>
                                          <p:to>
                                            <p:strVal val="visible"/>
                                          </p:to>
                                        </p:set>
                                        <p:animEffect transition="in" filter="wipe(left)">
                                          <p:cBhvr>
                                            <p:cTn id="55" dur="500"/>
                                            <p:tgtEl>
                                              <p:spTgt spid="87">
                                                <p:graphicEl>
                                                  <a:chart seriesIdx="0" categoryIdx="2" bldStep="ptInCategory"/>
                                                </p:graphicEl>
                                              </p:spTgt>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87">
                                                <p:graphicEl>
                                                  <a:chart seriesIdx="0" categoryIdx="3" bldStep="ptInCategory"/>
                                                </p:graphicEl>
                                              </p:spTgt>
                                            </p:tgtEl>
                                            <p:attrNameLst>
                                              <p:attrName>style.visibility</p:attrName>
                                            </p:attrNameLst>
                                          </p:cBhvr>
                                          <p:to>
                                            <p:strVal val="visible"/>
                                          </p:to>
                                        </p:set>
                                        <p:animEffect transition="in" filter="wipe(left)">
                                          <p:cBhvr>
                                            <p:cTn id="59" dur="500"/>
                                            <p:tgtEl>
                                              <p:spTgt spid="87">
                                                <p:graphicEl>
                                                  <a:chart seriesIdx="0" categoryIdx="3" bldStep="ptInCategory"/>
                                                </p:graphicEl>
                                              </p:spTgt>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 calcmode="lin" valueType="num">
                                          <p:cBhvr>
                                            <p:cTn id="63" dur="500" fill="hold"/>
                                            <p:tgtEl>
                                              <p:spTgt spid="90"/>
                                            </p:tgtEl>
                                            <p:attrNameLst>
                                              <p:attrName>ppt_w</p:attrName>
                                            </p:attrNameLst>
                                          </p:cBhvr>
                                          <p:tavLst>
                                            <p:tav tm="0">
                                              <p:val>
                                                <p:fltVal val="0"/>
                                              </p:val>
                                            </p:tav>
                                            <p:tav tm="100000">
                                              <p:val>
                                                <p:strVal val="#ppt_w"/>
                                              </p:val>
                                            </p:tav>
                                          </p:tavLst>
                                        </p:anim>
                                        <p:anim calcmode="lin" valueType="num">
                                          <p:cBhvr>
                                            <p:cTn id="64" dur="500" fill="hold"/>
                                            <p:tgtEl>
                                              <p:spTgt spid="90"/>
                                            </p:tgtEl>
                                            <p:attrNameLst>
                                              <p:attrName>ppt_h</p:attrName>
                                            </p:attrNameLst>
                                          </p:cBhvr>
                                          <p:tavLst>
                                            <p:tav tm="0">
                                              <p:val>
                                                <p:fltVal val="0"/>
                                              </p:val>
                                            </p:tav>
                                            <p:tav tm="100000">
                                              <p:val>
                                                <p:strVal val="#ppt_h"/>
                                              </p:val>
                                            </p:tav>
                                          </p:tavLst>
                                        </p:anim>
                                        <p:animEffect transition="in" filter="fade">
                                          <p:cBhvr>
                                            <p:cTn id="6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3" grpId="0">
            <p:bldSub>
              <a:bldChart bld="categoryEl"/>
            </p:bldSub>
          </p:bldGraphic>
          <p:bldGraphic spid="87" grpId="0">
            <p:bldSub>
              <a:bldChart bld="categoryEl"/>
            </p:bldSub>
          </p:bldGraphic>
          <p:bldP spid="9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13" name="矩形 12"/>
          <p:cNvSpPr/>
          <p:nvPr/>
        </p:nvSpPr>
        <p:spPr>
          <a:xfrm>
            <a:off x="5687799" y="2484622"/>
            <a:ext cx="5806469" cy="2326399"/>
          </a:xfrm>
          <a:prstGeom prst="rect">
            <a:avLst/>
          </a:prstGeom>
          <a:solidFill>
            <a:schemeClr val="bg1"/>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flipH="1">
            <a:off x="3186547" y="3225541"/>
            <a:ext cx="885503" cy="1231120"/>
          </a:xfrm>
          <a:prstGeom prst="line">
            <a:avLst/>
          </a:prstGeom>
          <a:ln w="38100">
            <a:solidFill>
              <a:srgbClr val="F6724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梯形 14"/>
          <p:cNvSpPr/>
          <p:nvPr/>
        </p:nvSpPr>
        <p:spPr>
          <a:xfrm rot="16200000" flipV="1">
            <a:off x="1333126" y="4367794"/>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6" name="梯形 15"/>
          <p:cNvSpPr/>
          <p:nvPr/>
        </p:nvSpPr>
        <p:spPr>
          <a:xfrm rot="16875000" flipV="1">
            <a:off x="1367478" y="4019004"/>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梯形 16"/>
          <p:cNvSpPr/>
          <p:nvPr/>
        </p:nvSpPr>
        <p:spPr>
          <a:xfrm rot="17550000" flipV="1">
            <a:off x="1469216" y="3683619"/>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8" name="梯形 17"/>
          <p:cNvSpPr/>
          <p:nvPr/>
        </p:nvSpPr>
        <p:spPr>
          <a:xfrm rot="18225000" flipV="1">
            <a:off x="1634431" y="3374526"/>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 name="梯形 18"/>
          <p:cNvSpPr/>
          <p:nvPr/>
        </p:nvSpPr>
        <p:spPr>
          <a:xfrm rot="18900000" flipV="1">
            <a:off x="1856772" y="3103602"/>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梯形 19"/>
          <p:cNvSpPr/>
          <p:nvPr/>
        </p:nvSpPr>
        <p:spPr>
          <a:xfrm rot="19575000" flipV="1">
            <a:off x="2127695" y="2881262"/>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 name="梯形 20"/>
          <p:cNvSpPr/>
          <p:nvPr/>
        </p:nvSpPr>
        <p:spPr>
          <a:xfrm rot="20250000" flipV="1">
            <a:off x="2436788" y="2716048"/>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2" name="梯形 21"/>
          <p:cNvSpPr/>
          <p:nvPr/>
        </p:nvSpPr>
        <p:spPr>
          <a:xfrm rot="20925000" flipV="1">
            <a:off x="2772172" y="2614311"/>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梯形 22"/>
          <p:cNvSpPr/>
          <p:nvPr/>
        </p:nvSpPr>
        <p:spPr>
          <a:xfrm flipV="1">
            <a:off x="3120963" y="2579957"/>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4" name="梯形 23"/>
          <p:cNvSpPr/>
          <p:nvPr/>
        </p:nvSpPr>
        <p:spPr>
          <a:xfrm rot="675000" flipV="1">
            <a:off x="3469753" y="2614311"/>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5" name="梯形 24"/>
          <p:cNvSpPr/>
          <p:nvPr/>
        </p:nvSpPr>
        <p:spPr>
          <a:xfrm rot="1350000" flipV="1">
            <a:off x="3805138" y="2716048"/>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6" name="梯形 25"/>
          <p:cNvSpPr/>
          <p:nvPr/>
        </p:nvSpPr>
        <p:spPr>
          <a:xfrm rot="2025000" flipV="1">
            <a:off x="4114231" y="2881262"/>
            <a:ext cx="205411" cy="314965"/>
          </a:xfrm>
          <a:prstGeom prst="trapezoid">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7" name="梯形 26"/>
          <p:cNvSpPr/>
          <p:nvPr/>
        </p:nvSpPr>
        <p:spPr>
          <a:xfrm rot="2700000" flipV="1">
            <a:off x="4385155" y="3103602"/>
            <a:ext cx="205411" cy="31496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8" name="梯形 27"/>
          <p:cNvSpPr/>
          <p:nvPr/>
        </p:nvSpPr>
        <p:spPr>
          <a:xfrm rot="3375000" flipV="1">
            <a:off x="4607496" y="3374526"/>
            <a:ext cx="205411" cy="31496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9" name="梯形 28"/>
          <p:cNvSpPr/>
          <p:nvPr/>
        </p:nvSpPr>
        <p:spPr>
          <a:xfrm rot="4050000" flipV="1">
            <a:off x="4772708" y="3683619"/>
            <a:ext cx="205411" cy="31496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梯形 29"/>
          <p:cNvSpPr/>
          <p:nvPr/>
        </p:nvSpPr>
        <p:spPr>
          <a:xfrm rot="4725000" flipV="1">
            <a:off x="4874449" y="4019004"/>
            <a:ext cx="205411" cy="31496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1" name="梯形 30"/>
          <p:cNvSpPr/>
          <p:nvPr/>
        </p:nvSpPr>
        <p:spPr>
          <a:xfrm rot="5400000" flipV="1">
            <a:off x="4908800" y="4367794"/>
            <a:ext cx="205411" cy="31496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2" name="弦形 31"/>
          <p:cNvSpPr/>
          <p:nvPr/>
        </p:nvSpPr>
        <p:spPr>
          <a:xfrm>
            <a:off x="2906086" y="4245316"/>
            <a:ext cx="582952" cy="582952"/>
          </a:xfrm>
          <a:prstGeom prst="chord">
            <a:avLst>
              <a:gd name="adj1" fmla="val 11036780"/>
              <a:gd name="adj2" fmla="val 21303622"/>
            </a:avLst>
          </a:prstGeom>
          <a:solidFill>
            <a:srgbClr val="7A2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33" name="组合 32"/>
          <p:cNvGrpSpPr/>
          <p:nvPr/>
        </p:nvGrpSpPr>
        <p:grpSpPr>
          <a:xfrm>
            <a:off x="827447" y="4815176"/>
            <a:ext cx="4587033" cy="994720"/>
            <a:chOff x="7352184" y="2021144"/>
            <a:chExt cx="3715966" cy="805825"/>
          </a:xfrm>
        </p:grpSpPr>
        <p:sp>
          <p:nvSpPr>
            <p:cNvPr id="34" name="矩形 33"/>
            <p:cNvSpPr/>
            <p:nvPr/>
          </p:nvSpPr>
          <p:spPr>
            <a:xfrm>
              <a:off x="8127087" y="2021144"/>
              <a:ext cx="2217191" cy="373996"/>
            </a:xfrm>
            <a:prstGeom prst="rect">
              <a:avLst/>
            </a:prstGeom>
          </p:spPr>
          <p:txBody>
            <a:bodyPr wrap="square">
              <a:spAutoFit/>
            </a:bodyPr>
            <a:lstStyle/>
            <a:p>
              <a:pPr algn="ctr"/>
              <a:r>
                <a:rPr lang="zh-CN" altLang="en-US" sz="2400" b="1" dirty="0">
                  <a:solidFill>
                    <a:srgbClr val="F6724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2400" b="1" dirty="0">
                <a:solidFill>
                  <a:srgbClr val="F67241"/>
                </a:solidFill>
                <a:latin typeface="微软雅黑" panose="020B0503020204020204" pitchFamily="34" charset="-122"/>
                <a:ea typeface="微软雅黑" panose="020B0503020204020204" pitchFamily="34" charset="-122"/>
              </a:endParaRPr>
            </a:p>
          </p:txBody>
        </p:sp>
        <p:sp>
          <p:nvSpPr>
            <p:cNvPr id="35" name="矩形 34"/>
            <p:cNvSpPr/>
            <p:nvPr/>
          </p:nvSpPr>
          <p:spPr>
            <a:xfrm>
              <a:off x="7352184" y="2353242"/>
              <a:ext cx="3715966" cy="473727"/>
            </a:xfrm>
            <a:prstGeom prst="rect">
              <a:avLst/>
            </a:prstGeom>
          </p:spPr>
          <p:txBody>
            <a:bodyPr wrap="square">
              <a:spAutoFit/>
            </a:bodyPr>
            <a:lstStyle/>
            <a:p>
              <a:pPr algn="ct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添加合适的文字添加合适的文字添加</a:t>
              </a:r>
            </a:p>
          </p:txBody>
        </p:sp>
      </p:grpSp>
      <p:grpSp>
        <p:nvGrpSpPr>
          <p:cNvPr id="36" name="组合 35"/>
          <p:cNvGrpSpPr/>
          <p:nvPr/>
        </p:nvGrpSpPr>
        <p:grpSpPr>
          <a:xfrm>
            <a:off x="2630983" y="3103240"/>
            <a:ext cx="1175329" cy="480263"/>
            <a:chOff x="4102963" y="1762805"/>
            <a:chExt cx="952137" cy="389062"/>
          </a:xfrm>
        </p:grpSpPr>
        <p:sp>
          <p:nvSpPr>
            <p:cNvPr id="37" name="圆角矩形标注 36"/>
            <p:cNvSpPr/>
            <p:nvPr/>
          </p:nvSpPr>
          <p:spPr>
            <a:xfrm>
              <a:off x="4288883" y="1762805"/>
              <a:ext cx="565112" cy="389062"/>
            </a:xfrm>
            <a:prstGeom prst="wedgeRoundRectCallout">
              <a:avLst>
                <a:gd name="adj1" fmla="val 68678"/>
                <a:gd name="adj2" fmla="val 44998"/>
                <a:gd name="adj3" fmla="val 16667"/>
              </a:avLst>
            </a:prstGeom>
            <a:solidFill>
              <a:srgbClr val="F67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矩形 37"/>
            <p:cNvSpPr/>
            <p:nvPr/>
          </p:nvSpPr>
          <p:spPr>
            <a:xfrm>
              <a:off x="4102963" y="1773899"/>
              <a:ext cx="952137" cy="373996"/>
            </a:xfrm>
            <a:prstGeom prst="rect">
              <a:avLst/>
            </a:prstGeom>
          </p:spPr>
          <p:txBody>
            <a:bodyPr wrap="square">
              <a:spAutoFit/>
            </a:bodyPr>
            <a:lstStyle/>
            <a:p>
              <a:pPr algn="ctr"/>
              <a:r>
                <a:rPr lang="en-US" altLang="zh-CN" sz="2400" b="1" dirty="0">
                  <a:solidFill>
                    <a:schemeClr val="bg1"/>
                  </a:solidFill>
                  <a:latin typeface="HelveticaCyr Upright" panose="04010500000000000000" pitchFamily="82" charset="0"/>
                  <a:ea typeface="微软雅黑" panose="020B0503020204020204" pitchFamily="34" charset="-122"/>
                  <a:cs typeface="Arial" panose="020B0604020202020204" pitchFamily="34" charset="0"/>
                  <a:sym typeface="News Gothic MT" charset="0"/>
                </a:rPr>
                <a:t>65%</a:t>
              </a:r>
              <a:endParaRPr lang="zh-CN" altLang="en-US" sz="2400" b="1" dirty="0">
                <a:solidFill>
                  <a:schemeClr val="bg1"/>
                </a:solidFill>
                <a:latin typeface="HelveticaCyr Upright" panose="04010500000000000000" pitchFamily="82" charset="0"/>
                <a:ea typeface="微软雅黑" panose="020B0503020204020204" pitchFamily="34" charset="-122"/>
              </a:endParaRPr>
            </a:p>
          </p:txBody>
        </p:sp>
      </p:grpSp>
      <p:sp>
        <p:nvSpPr>
          <p:cNvPr id="39" name="KSO_Shape"/>
          <p:cNvSpPr/>
          <p:nvPr/>
        </p:nvSpPr>
        <p:spPr>
          <a:xfrm>
            <a:off x="6007901" y="3166786"/>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KSO_Shape"/>
          <p:cNvSpPr/>
          <p:nvPr/>
        </p:nvSpPr>
        <p:spPr>
          <a:xfrm>
            <a:off x="5969815" y="4024172"/>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KSO_Shape"/>
          <p:cNvSpPr/>
          <p:nvPr/>
        </p:nvSpPr>
        <p:spPr>
          <a:xfrm>
            <a:off x="6419070" y="3161334"/>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 name="KSO_Shape"/>
          <p:cNvSpPr/>
          <p:nvPr/>
        </p:nvSpPr>
        <p:spPr>
          <a:xfrm>
            <a:off x="6380984" y="4018721"/>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 name="KSO_Shape"/>
          <p:cNvSpPr/>
          <p:nvPr/>
        </p:nvSpPr>
        <p:spPr>
          <a:xfrm>
            <a:off x="6830240" y="3155883"/>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 name="KSO_Shape"/>
          <p:cNvSpPr/>
          <p:nvPr/>
        </p:nvSpPr>
        <p:spPr>
          <a:xfrm>
            <a:off x="6792154" y="4013270"/>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 name="KSO_Shape"/>
          <p:cNvSpPr/>
          <p:nvPr/>
        </p:nvSpPr>
        <p:spPr>
          <a:xfrm>
            <a:off x="7241409" y="3150432"/>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 name="KSO_Shape"/>
          <p:cNvSpPr/>
          <p:nvPr/>
        </p:nvSpPr>
        <p:spPr>
          <a:xfrm>
            <a:off x="7203323" y="4007819"/>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 name="KSO_Shape"/>
          <p:cNvSpPr/>
          <p:nvPr/>
        </p:nvSpPr>
        <p:spPr>
          <a:xfrm>
            <a:off x="7652579" y="3144981"/>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 name="KSO_Shape"/>
          <p:cNvSpPr/>
          <p:nvPr/>
        </p:nvSpPr>
        <p:spPr>
          <a:xfrm>
            <a:off x="7614493" y="4002367"/>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 name="KSO_Shape"/>
          <p:cNvSpPr/>
          <p:nvPr/>
        </p:nvSpPr>
        <p:spPr>
          <a:xfrm>
            <a:off x="8063748" y="3139530"/>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 name="KSO_Shape"/>
          <p:cNvSpPr/>
          <p:nvPr/>
        </p:nvSpPr>
        <p:spPr>
          <a:xfrm>
            <a:off x="8025662" y="3996916"/>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 name="KSO_Shape"/>
          <p:cNvSpPr/>
          <p:nvPr/>
        </p:nvSpPr>
        <p:spPr>
          <a:xfrm>
            <a:off x="8474917" y="3134079"/>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 name="KSO_Shape"/>
          <p:cNvSpPr/>
          <p:nvPr/>
        </p:nvSpPr>
        <p:spPr>
          <a:xfrm>
            <a:off x="8436831" y="3991465"/>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 name="KSO_Shape"/>
          <p:cNvSpPr/>
          <p:nvPr/>
        </p:nvSpPr>
        <p:spPr>
          <a:xfrm>
            <a:off x="8886087" y="3128627"/>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 name="KSO_Shape"/>
          <p:cNvSpPr/>
          <p:nvPr/>
        </p:nvSpPr>
        <p:spPr>
          <a:xfrm>
            <a:off x="8848001" y="3986014"/>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 name="KSO_Shape"/>
          <p:cNvSpPr/>
          <p:nvPr/>
        </p:nvSpPr>
        <p:spPr>
          <a:xfrm>
            <a:off x="9297256" y="3123176"/>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 name="KSO_Shape"/>
          <p:cNvSpPr/>
          <p:nvPr/>
        </p:nvSpPr>
        <p:spPr>
          <a:xfrm>
            <a:off x="9259170" y="3980563"/>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 name="KSO_Shape"/>
          <p:cNvSpPr/>
          <p:nvPr/>
        </p:nvSpPr>
        <p:spPr>
          <a:xfrm>
            <a:off x="9708426" y="3117725"/>
            <a:ext cx="271083" cy="672106"/>
          </a:xfrm>
          <a:custGeom>
            <a:avLst/>
            <a:gdLst/>
            <a:ahLst/>
            <a:cxnLst/>
            <a:rect l="l" t="t" r="r" b="b"/>
            <a:pathLst>
              <a:path w="771525" h="1912713">
                <a:moveTo>
                  <a:pt x="143272" y="357755"/>
                </a:moveTo>
                <a:lnTo>
                  <a:pt x="628253" y="357755"/>
                </a:lnTo>
                <a:cubicBezTo>
                  <a:pt x="707380" y="357755"/>
                  <a:pt x="771525" y="421900"/>
                  <a:pt x="771525" y="501027"/>
                </a:cubicBezTo>
                <a:lnTo>
                  <a:pt x="771525" y="659703"/>
                </a:lnTo>
                <a:lnTo>
                  <a:pt x="771525" y="802652"/>
                </a:lnTo>
                <a:lnTo>
                  <a:pt x="771525" y="1017361"/>
                </a:lnTo>
                <a:cubicBezTo>
                  <a:pt x="771525" y="1058130"/>
                  <a:pt x="738475" y="1091180"/>
                  <a:pt x="697706" y="1091180"/>
                </a:cubicBezTo>
                <a:cubicBezTo>
                  <a:pt x="656937" y="1091180"/>
                  <a:pt x="623887" y="1058130"/>
                  <a:pt x="623887" y="1017361"/>
                </a:cubicBezTo>
                <a:lnTo>
                  <a:pt x="623887" y="659703"/>
                </a:lnTo>
                <a:lnTo>
                  <a:pt x="623888" y="659698"/>
                </a:lnTo>
                <a:lnTo>
                  <a:pt x="623888" y="571551"/>
                </a:lnTo>
                <a:cubicBezTo>
                  <a:pt x="623888" y="556427"/>
                  <a:pt x="611628" y="544167"/>
                  <a:pt x="596504" y="544167"/>
                </a:cubicBezTo>
                <a:cubicBezTo>
                  <a:pt x="581380" y="544167"/>
                  <a:pt x="569120" y="556427"/>
                  <a:pt x="569120" y="571551"/>
                </a:cubicBezTo>
                <a:lnTo>
                  <a:pt x="569120" y="945924"/>
                </a:lnTo>
                <a:lnTo>
                  <a:pt x="569119" y="945924"/>
                </a:lnTo>
                <a:lnTo>
                  <a:pt x="569119" y="1168521"/>
                </a:lnTo>
                <a:lnTo>
                  <a:pt x="569119" y="1172836"/>
                </a:lnTo>
                <a:lnTo>
                  <a:pt x="569119" y="1834131"/>
                </a:lnTo>
                <a:cubicBezTo>
                  <a:pt x="569119" y="1877530"/>
                  <a:pt x="533937" y="1912712"/>
                  <a:pt x="490538" y="1912712"/>
                </a:cubicBezTo>
                <a:cubicBezTo>
                  <a:pt x="447139" y="1912712"/>
                  <a:pt x="411957" y="1877530"/>
                  <a:pt x="411957" y="1834131"/>
                </a:cubicBezTo>
                <a:lnTo>
                  <a:pt x="411957" y="1233956"/>
                </a:lnTo>
                <a:lnTo>
                  <a:pt x="411957" y="1175047"/>
                </a:lnTo>
                <a:cubicBezTo>
                  <a:pt x="411957" y="1159923"/>
                  <a:pt x="399696" y="1147662"/>
                  <a:pt x="384572" y="1147662"/>
                </a:cubicBezTo>
                <a:cubicBezTo>
                  <a:pt x="369449" y="1147662"/>
                  <a:pt x="357188" y="1159922"/>
                  <a:pt x="357188" y="1175045"/>
                </a:cubicBezTo>
                <a:cubicBezTo>
                  <a:pt x="357188" y="1395138"/>
                  <a:pt x="357187" y="1615229"/>
                  <a:pt x="357187" y="1835322"/>
                </a:cubicBezTo>
                <a:cubicBezTo>
                  <a:pt x="357187" y="1878064"/>
                  <a:pt x="322538" y="1912713"/>
                  <a:pt x="279796" y="1912713"/>
                </a:cubicBezTo>
                <a:lnTo>
                  <a:pt x="279797" y="1912712"/>
                </a:lnTo>
                <a:cubicBezTo>
                  <a:pt x="237055" y="1912712"/>
                  <a:pt x="202406" y="1878063"/>
                  <a:pt x="202406" y="1835321"/>
                </a:cubicBezTo>
                <a:lnTo>
                  <a:pt x="202406" y="1167331"/>
                </a:lnTo>
                <a:lnTo>
                  <a:pt x="202407" y="1167326"/>
                </a:lnTo>
                <a:lnTo>
                  <a:pt x="202407" y="945924"/>
                </a:lnTo>
                <a:lnTo>
                  <a:pt x="202406" y="945924"/>
                </a:lnTo>
                <a:lnTo>
                  <a:pt x="202406" y="571551"/>
                </a:lnTo>
                <a:cubicBezTo>
                  <a:pt x="202406" y="556427"/>
                  <a:pt x="190146" y="544167"/>
                  <a:pt x="175022" y="544167"/>
                </a:cubicBezTo>
                <a:cubicBezTo>
                  <a:pt x="159898" y="544167"/>
                  <a:pt x="147638" y="556427"/>
                  <a:pt x="147638" y="571551"/>
                </a:cubicBezTo>
                <a:lnTo>
                  <a:pt x="147638" y="659703"/>
                </a:lnTo>
                <a:lnTo>
                  <a:pt x="147638" y="945924"/>
                </a:lnTo>
                <a:lnTo>
                  <a:pt x="147638" y="1017361"/>
                </a:lnTo>
                <a:cubicBezTo>
                  <a:pt x="147638" y="1058130"/>
                  <a:pt x="114588" y="1091180"/>
                  <a:pt x="73819" y="1091180"/>
                </a:cubicBezTo>
                <a:cubicBezTo>
                  <a:pt x="33050" y="1091180"/>
                  <a:pt x="0" y="1058130"/>
                  <a:pt x="0" y="1017361"/>
                </a:cubicBezTo>
                <a:lnTo>
                  <a:pt x="0" y="802652"/>
                </a:lnTo>
                <a:lnTo>
                  <a:pt x="0" y="659703"/>
                </a:lnTo>
                <a:lnTo>
                  <a:pt x="0" y="501027"/>
                </a:lnTo>
                <a:cubicBezTo>
                  <a:pt x="0" y="421900"/>
                  <a:pt x="64145" y="357755"/>
                  <a:pt x="143272" y="357755"/>
                </a:cubicBezTo>
                <a:close/>
                <a:moveTo>
                  <a:pt x="383667" y="0"/>
                </a:moveTo>
                <a:cubicBezTo>
                  <a:pt x="470623" y="0"/>
                  <a:pt x="541114" y="70491"/>
                  <a:pt x="541114" y="157447"/>
                </a:cubicBezTo>
                <a:cubicBezTo>
                  <a:pt x="541114" y="244403"/>
                  <a:pt x="470623" y="314894"/>
                  <a:pt x="383667" y="314894"/>
                </a:cubicBezTo>
                <a:cubicBezTo>
                  <a:pt x="296711" y="314894"/>
                  <a:pt x="226220" y="244403"/>
                  <a:pt x="226220" y="157447"/>
                </a:cubicBezTo>
                <a:cubicBezTo>
                  <a:pt x="226220" y="70491"/>
                  <a:pt x="296711" y="0"/>
                  <a:pt x="3836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 name="KSO_Shape"/>
          <p:cNvSpPr/>
          <p:nvPr/>
        </p:nvSpPr>
        <p:spPr>
          <a:xfrm>
            <a:off x="9670340" y="3975111"/>
            <a:ext cx="347255" cy="672106"/>
          </a:xfrm>
          <a:custGeom>
            <a:avLst/>
            <a:gdLst/>
            <a:ahLst/>
            <a:cxnLst/>
            <a:rect l="l" t="t" r="r" b="b"/>
            <a:pathLst>
              <a:path w="987290" h="1912712">
                <a:moveTo>
                  <a:pt x="287267" y="357754"/>
                </a:moveTo>
                <a:lnTo>
                  <a:pt x="696037" y="357754"/>
                </a:lnTo>
                <a:cubicBezTo>
                  <a:pt x="751531" y="357754"/>
                  <a:pt x="799531" y="389836"/>
                  <a:pt x="821308" y="437053"/>
                </a:cubicBezTo>
                <a:cubicBezTo>
                  <a:pt x="828839" y="444251"/>
                  <a:pt x="834170" y="453657"/>
                  <a:pt x="837118" y="464360"/>
                </a:cubicBezTo>
                <a:lnTo>
                  <a:pt x="984815" y="1000638"/>
                </a:lnTo>
                <a:cubicBezTo>
                  <a:pt x="994856" y="1037095"/>
                  <a:pt x="973441" y="1074789"/>
                  <a:pt x="936984" y="1084830"/>
                </a:cubicBezTo>
                <a:lnTo>
                  <a:pt x="936986" y="1084831"/>
                </a:lnTo>
                <a:cubicBezTo>
                  <a:pt x="901976" y="1094473"/>
                  <a:pt x="865826" y="1075107"/>
                  <a:pt x="854828" y="1041024"/>
                </a:cubicBezTo>
                <a:lnTo>
                  <a:pt x="726065" y="573497"/>
                </a:lnTo>
                <a:cubicBezTo>
                  <a:pt x="721080" y="555394"/>
                  <a:pt x="702362" y="544760"/>
                  <a:pt x="684259" y="549746"/>
                </a:cubicBezTo>
                <a:cubicBezTo>
                  <a:pt x="666156" y="554732"/>
                  <a:pt x="655522" y="573449"/>
                  <a:pt x="660508" y="591552"/>
                </a:cubicBezTo>
                <a:lnTo>
                  <a:pt x="852387" y="1288247"/>
                </a:lnTo>
                <a:lnTo>
                  <a:pt x="863126" y="1336447"/>
                </a:lnTo>
                <a:lnTo>
                  <a:pt x="679772" y="1336447"/>
                </a:lnTo>
                <a:lnTo>
                  <a:pt x="679772" y="1834130"/>
                </a:lnTo>
                <a:cubicBezTo>
                  <a:pt x="679772" y="1877529"/>
                  <a:pt x="644590" y="1912711"/>
                  <a:pt x="601191" y="1912711"/>
                </a:cubicBezTo>
                <a:cubicBezTo>
                  <a:pt x="557792" y="1912711"/>
                  <a:pt x="522610" y="1877529"/>
                  <a:pt x="522610" y="1834130"/>
                </a:cubicBezTo>
                <a:lnTo>
                  <a:pt x="522610" y="1336447"/>
                </a:lnTo>
                <a:lnTo>
                  <a:pt x="467841" y="1336447"/>
                </a:lnTo>
                <a:cubicBezTo>
                  <a:pt x="467841" y="1502738"/>
                  <a:pt x="467840" y="1669030"/>
                  <a:pt x="467840" y="1835321"/>
                </a:cubicBezTo>
                <a:cubicBezTo>
                  <a:pt x="467840" y="1878063"/>
                  <a:pt x="433191" y="1912712"/>
                  <a:pt x="390449" y="1912712"/>
                </a:cubicBezTo>
                <a:lnTo>
                  <a:pt x="390450" y="1912711"/>
                </a:lnTo>
                <a:cubicBezTo>
                  <a:pt x="347708" y="1912711"/>
                  <a:pt x="313059" y="1878062"/>
                  <a:pt x="313059" y="1835320"/>
                </a:cubicBezTo>
                <a:lnTo>
                  <a:pt x="313059" y="1336447"/>
                </a:lnTo>
                <a:lnTo>
                  <a:pt x="122692" y="1336447"/>
                </a:lnTo>
                <a:lnTo>
                  <a:pt x="327846" y="591552"/>
                </a:lnTo>
                <a:cubicBezTo>
                  <a:pt x="332832" y="573449"/>
                  <a:pt x="322198" y="554732"/>
                  <a:pt x="304095" y="549746"/>
                </a:cubicBezTo>
                <a:cubicBezTo>
                  <a:pt x="285992" y="544760"/>
                  <a:pt x="267275" y="555394"/>
                  <a:pt x="262289" y="573497"/>
                </a:cubicBezTo>
                <a:lnTo>
                  <a:pt x="176423" y="885270"/>
                </a:lnTo>
                <a:lnTo>
                  <a:pt x="176320" y="885144"/>
                </a:lnTo>
                <a:cubicBezTo>
                  <a:pt x="162379" y="935763"/>
                  <a:pt x="148437" y="986382"/>
                  <a:pt x="134496" y="1037001"/>
                </a:cubicBezTo>
                <a:cubicBezTo>
                  <a:pt x="124456" y="1073457"/>
                  <a:pt x="86761" y="1094872"/>
                  <a:pt x="50304" y="1084832"/>
                </a:cubicBezTo>
                <a:lnTo>
                  <a:pt x="50306" y="1084831"/>
                </a:lnTo>
                <a:cubicBezTo>
                  <a:pt x="13849" y="1074790"/>
                  <a:pt x="-7566" y="1037096"/>
                  <a:pt x="2475" y="1000639"/>
                </a:cubicBezTo>
                <a:lnTo>
                  <a:pt x="150173" y="464361"/>
                </a:lnTo>
                <a:lnTo>
                  <a:pt x="155370" y="454078"/>
                </a:lnTo>
                <a:cubicBezTo>
                  <a:pt x="172562" y="397845"/>
                  <a:pt x="225232" y="357754"/>
                  <a:pt x="287267" y="357754"/>
                </a:cubicBezTo>
                <a:close/>
                <a:moveTo>
                  <a:pt x="494320" y="0"/>
                </a:moveTo>
                <a:cubicBezTo>
                  <a:pt x="581276" y="0"/>
                  <a:pt x="651767" y="70491"/>
                  <a:pt x="651767" y="157447"/>
                </a:cubicBezTo>
                <a:cubicBezTo>
                  <a:pt x="651767" y="244403"/>
                  <a:pt x="581276" y="314894"/>
                  <a:pt x="494320" y="314894"/>
                </a:cubicBezTo>
                <a:cubicBezTo>
                  <a:pt x="407364" y="314894"/>
                  <a:pt x="336873" y="244403"/>
                  <a:pt x="336873" y="157447"/>
                </a:cubicBezTo>
                <a:cubicBezTo>
                  <a:pt x="336873" y="70491"/>
                  <a:pt x="407364" y="0"/>
                  <a:pt x="49432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 name="文本框 58"/>
          <p:cNvSpPr txBox="1"/>
          <p:nvPr/>
        </p:nvSpPr>
        <p:spPr>
          <a:xfrm>
            <a:off x="10089937" y="4008681"/>
            <a:ext cx="1107996" cy="646331"/>
          </a:xfrm>
          <a:prstGeom prst="rect">
            <a:avLst/>
          </a:prstGeom>
          <a:noFill/>
        </p:spPr>
        <p:txBody>
          <a:bodyPr wrap="none" rtlCol="0">
            <a:spAutoFit/>
          </a:bodyPr>
          <a:lstStyle/>
          <a:p>
            <a:r>
              <a:rPr lang="en-US" altLang="zh-CN" sz="3600" b="1" dirty="0">
                <a:solidFill>
                  <a:srgbClr val="0093DD"/>
                </a:solidFill>
                <a:latin typeface="HelveticaCyr Upright" panose="04010500000000000000" pitchFamily="82" charset="0"/>
                <a:ea typeface="微软雅黑" panose="020B0503020204020204" pitchFamily="34" charset="-122"/>
              </a:rPr>
              <a:t>80%</a:t>
            </a:r>
            <a:endParaRPr lang="zh-CN" altLang="en-US" sz="3600" b="1" dirty="0">
              <a:solidFill>
                <a:srgbClr val="0093DD"/>
              </a:solidFill>
              <a:latin typeface="HelveticaCyr Upright" panose="04010500000000000000" pitchFamily="82" charset="0"/>
              <a:ea typeface="微软雅黑" panose="020B0503020204020204" pitchFamily="34" charset="-122"/>
            </a:endParaRPr>
          </a:p>
        </p:txBody>
      </p:sp>
      <p:sp>
        <p:nvSpPr>
          <p:cNvPr id="60" name="文本框 59"/>
          <p:cNvSpPr txBox="1"/>
          <p:nvPr/>
        </p:nvSpPr>
        <p:spPr>
          <a:xfrm>
            <a:off x="10089937" y="3198777"/>
            <a:ext cx="1107996" cy="646331"/>
          </a:xfrm>
          <a:prstGeom prst="rect">
            <a:avLst/>
          </a:prstGeom>
          <a:noFill/>
        </p:spPr>
        <p:txBody>
          <a:bodyPr wrap="none" rtlCol="0">
            <a:spAutoFit/>
          </a:bodyPr>
          <a:lstStyle/>
          <a:p>
            <a:r>
              <a:rPr lang="en-US" altLang="zh-CN" sz="3600" b="1" dirty="0">
                <a:solidFill>
                  <a:srgbClr val="0093DD"/>
                </a:solidFill>
                <a:latin typeface="HelveticaCyr Upright" panose="04010500000000000000" pitchFamily="82" charset="0"/>
                <a:ea typeface="微软雅黑" panose="020B0503020204020204" pitchFamily="34" charset="-122"/>
              </a:rPr>
              <a:t>60%</a:t>
            </a:r>
          </a:p>
        </p:txBody>
      </p:sp>
      <p:sp>
        <p:nvSpPr>
          <p:cNvPr id="61" name="矩形 60"/>
          <p:cNvSpPr/>
          <p:nvPr/>
        </p:nvSpPr>
        <p:spPr>
          <a:xfrm>
            <a:off x="5687799" y="2484622"/>
            <a:ext cx="5806469" cy="461665"/>
          </a:xfrm>
          <a:prstGeom prst="rect">
            <a:avLst/>
          </a:prstGeom>
          <a:solidFill>
            <a:srgbClr val="0093DD"/>
          </a:solidFill>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单击此处添加合适的主标题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2" name="矩形 61"/>
          <p:cNvSpPr/>
          <p:nvPr/>
        </p:nvSpPr>
        <p:spPr>
          <a:xfrm>
            <a:off x="5541659" y="5163724"/>
            <a:ext cx="5952609" cy="523220"/>
          </a:xfrm>
          <a:prstGeom prst="rect">
            <a:avLst/>
          </a:prstGeom>
        </p:spPr>
        <p:txBody>
          <a:bodyPr wrap="square">
            <a:spAutoFit/>
          </a:bodyPr>
          <a:lstStyle/>
          <a:p>
            <a:pPr algn="ct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添加合适的文字添加合适的文字添加添加合适的文字添加合适的文字添加合适的文字添加合适的文字添加</a:t>
            </a:r>
          </a:p>
        </p:txBody>
      </p:sp>
      <p:sp>
        <p:nvSpPr>
          <p:cNvPr id="63" name="文本框 62"/>
          <p:cNvSpPr txBox="1"/>
          <p:nvPr/>
        </p:nvSpPr>
        <p:spPr>
          <a:xfrm>
            <a:off x="425630" y="1415326"/>
            <a:ext cx="11205637" cy="738664"/>
          </a:xfrm>
          <a:prstGeom prst="rect">
            <a:avLst/>
          </a:prstGeom>
          <a:noFill/>
        </p:spPr>
        <p:txBody>
          <a:bodyPr wrap="square" rtlCol="0">
            <a:spAutoFit/>
          </a:bodyPr>
          <a:lstStyle/>
          <a:p>
            <a:pPr algn="ctr"/>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endParaRPr lang="en-US" altLang="zh-CN" sz="2400" b="1" dirty="0">
              <a:solidFill>
                <a:srgbClr val="0093DD"/>
              </a:solidFill>
              <a:latin typeface="微软雅黑" panose="020B0503020204020204" pitchFamily="34" charset="-122"/>
              <a:ea typeface="微软雅黑" panose="020B0503020204020204" pitchFamily="34" charset="-122"/>
            </a:endParaRPr>
          </a:p>
          <a:p>
            <a:pPr algn="ct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a:t>
            </a:r>
          </a:p>
        </p:txBody>
      </p:sp>
    </p:spTree>
    <p:custDataLst>
      <p:tags r:id="rId1"/>
    </p:custDataLst>
    <p:extLst>
      <p:ext uri="{BB962C8B-B14F-4D97-AF65-F5344CB8AC3E}">
        <p14:creationId xmlns:p14="http://schemas.microsoft.com/office/powerpoint/2010/main" val="43786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1000" fill="hold"/>
                                        <p:tgtEl>
                                          <p:spTgt spid="63"/>
                                        </p:tgtEl>
                                        <p:attrNameLst>
                                          <p:attrName>ppt_w</p:attrName>
                                        </p:attrNameLst>
                                      </p:cBhvr>
                                      <p:tavLst>
                                        <p:tav tm="0">
                                          <p:val>
                                            <p:strVal val="#ppt_w+.3"/>
                                          </p:val>
                                        </p:tav>
                                        <p:tav tm="100000">
                                          <p:val>
                                            <p:strVal val="#ppt_w"/>
                                          </p:val>
                                        </p:tav>
                                      </p:tavLst>
                                    </p:anim>
                                    <p:anim calcmode="lin" valueType="num">
                                      <p:cBhvr>
                                        <p:cTn id="14" dur="1000" fill="hold"/>
                                        <p:tgtEl>
                                          <p:spTgt spid="63"/>
                                        </p:tgtEl>
                                        <p:attrNameLst>
                                          <p:attrName>ppt_h</p:attrName>
                                        </p:attrNameLst>
                                      </p:cBhvr>
                                      <p:tavLst>
                                        <p:tav tm="0">
                                          <p:val>
                                            <p:strVal val="#ppt_h"/>
                                          </p:val>
                                        </p:tav>
                                        <p:tav tm="100000">
                                          <p:val>
                                            <p:strVal val="#ppt_h"/>
                                          </p:val>
                                        </p:tav>
                                      </p:tavLst>
                                    </p:anim>
                                    <p:animEffect transition="in" filter="fade">
                                      <p:cBhvr>
                                        <p:cTn id="15" dur="1000"/>
                                        <p:tgtEl>
                                          <p:spTgt spid="6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500" fill="hold"/>
                                        <p:tgtEl>
                                          <p:spTgt spid="29"/>
                                        </p:tgtEl>
                                        <p:attrNameLst>
                                          <p:attrName>ppt_w</p:attrName>
                                        </p:attrNameLst>
                                      </p:cBhvr>
                                      <p:tavLst>
                                        <p:tav tm="0">
                                          <p:val>
                                            <p:fltVal val="0"/>
                                          </p:val>
                                        </p:tav>
                                        <p:tav tm="100000">
                                          <p:val>
                                            <p:strVal val="#ppt_w"/>
                                          </p:val>
                                        </p:tav>
                                      </p:tavLst>
                                    </p:anim>
                                    <p:anim calcmode="lin" valueType="num">
                                      <p:cBhvr>
                                        <p:cTn id="82" dur="500" fill="hold"/>
                                        <p:tgtEl>
                                          <p:spTgt spid="29"/>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childTnLst>
                                </p:cTn>
                              </p:par>
                              <p:par>
                                <p:cTn id="87" presetID="23" presetClass="entr" presetSubtype="16"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childTnLst>
                                </p:cTn>
                              </p:par>
                              <p:par>
                                <p:cTn id="91" presetID="22" presetClass="entr" presetSubtype="4"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down)">
                                      <p:cBhvr>
                                        <p:cTn id="93" dur="500"/>
                                        <p:tgtEl>
                                          <p:spTgt spid="14"/>
                                        </p:tgtEl>
                                      </p:cBhvr>
                                    </p:animEffect>
                                  </p:childTnLst>
                                </p:cTn>
                              </p:par>
                            </p:childTnLst>
                          </p:cTn>
                        </p:par>
                        <p:par>
                          <p:cTn id="94" fill="hold">
                            <p:stCondLst>
                              <p:cond delay="2500"/>
                            </p:stCondLst>
                            <p:childTnLst>
                              <p:par>
                                <p:cTn id="95" presetID="23" presetClass="entr" presetSubtype="288" fill="hold" nodeType="after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strVal val="4/3*#ppt_w"/>
                                          </p:val>
                                        </p:tav>
                                        <p:tav tm="100000">
                                          <p:val>
                                            <p:strVal val="#ppt_w"/>
                                          </p:val>
                                        </p:tav>
                                      </p:tavLst>
                                    </p:anim>
                                    <p:anim calcmode="lin" valueType="num">
                                      <p:cBhvr>
                                        <p:cTn id="98" dur="500" fill="hold"/>
                                        <p:tgtEl>
                                          <p:spTgt spid="36"/>
                                        </p:tgtEl>
                                        <p:attrNameLst>
                                          <p:attrName>ppt_h</p:attrName>
                                        </p:attrNameLst>
                                      </p:cBhvr>
                                      <p:tavLst>
                                        <p:tav tm="0">
                                          <p:val>
                                            <p:strVal val="4/3*#ppt_h"/>
                                          </p:val>
                                        </p:tav>
                                        <p:tav tm="100000">
                                          <p:val>
                                            <p:strVal val="#ppt_h"/>
                                          </p:val>
                                        </p:tav>
                                      </p:tavLst>
                                    </p:anim>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p:cTn id="102" dur="500" fill="hold"/>
                                        <p:tgtEl>
                                          <p:spTgt spid="33"/>
                                        </p:tgtEl>
                                        <p:attrNameLst>
                                          <p:attrName>ppt_w</p:attrName>
                                        </p:attrNameLst>
                                      </p:cBhvr>
                                      <p:tavLst>
                                        <p:tav tm="0">
                                          <p:val>
                                            <p:fltVal val="0"/>
                                          </p:val>
                                        </p:tav>
                                        <p:tav tm="100000">
                                          <p:val>
                                            <p:strVal val="#ppt_w"/>
                                          </p:val>
                                        </p:tav>
                                      </p:tavLst>
                                    </p:anim>
                                    <p:anim calcmode="lin" valueType="num">
                                      <p:cBhvr>
                                        <p:cTn id="103" dur="500" fill="hold"/>
                                        <p:tgtEl>
                                          <p:spTgt spid="33"/>
                                        </p:tgtEl>
                                        <p:attrNameLst>
                                          <p:attrName>ppt_h</p:attrName>
                                        </p:attrNameLst>
                                      </p:cBhvr>
                                      <p:tavLst>
                                        <p:tav tm="0">
                                          <p:val>
                                            <p:fltVal val="0"/>
                                          </p:val>
                                        </p:tav>
                                        <p:tav tm="100000">
                                          <p:val>
                                            <p:strVal val="#ppt_h"/>
                                          </p:val>
                                        </p:tav>
                                      </p:tavLst>
                                    </p:anim>
                                    <p:animEffect transition="in" filter="fade">
                                      <p:cBhvr>
                                        <p:cTn id="104" dur="500"/>
                                        <p:tgtEl>
                                          <p:spTgt spid="33"/>
                                        </p:tgtEl>
                                      </p:cBhvr>
                                    </p:animEffect>
                                  </p:childTnLst>
                                </p:cTn>
                              </p:par>
                            </p:childTnLst>
                          </p:cTn>
                        </p:par>
                        <p:par>
                          <p:cTn id="105" fill="hold">
                            <p:stCondLst>
                              <p:cond delay="3500"/>
                            </p:stCondLst>
                            <p:childTnLst>
                              <p:par>
                                <p:cTn id="106" presetID="53" presetClass="entr" presetSubtype="16" fill="hold" grpId="0" nodeType="afterEffect">
                                  <p:stCondLst>
                                    <p:cond delay="0"/>
                                  </p:stCondLst>
                                  <p:childTnLst>
                                    <p:set>
                                      <p:cBhvr>
                                        <p:cTn id="107" dur="1" fill="hold">
                                          <p:stCondLst>
                                            <p:cond delay="0"/>
                                          </p:stCondLst>
                                        </p:cTn>
                                        <p:tgtEl>
                                          <p:spTgt spid="61"/>
                                        </p:tgtEl>
                                        <p:attrNameLst>
                                          <p:attrName>style.visibility</p:attrName>
                                        </p:attrNameLst>
                                      </p:cBhvr>
                                      <p:to>
                                        <p:strVal val="visible"/>
                                      </p:to>
                                    </p:set>
                                    <p:anim calcmode="lin" valueType="num">
                                      <p:cBhvr>
                                        <p:cTn id="108" dur="500" fill="hold"/>
                                        <p:tgtEl>
                                          <p:spTgt spid="61"/>
                                        </p:tgtEl>
                                        <p:attrNameLst>
                                          <p:attrName>ppt_w</p:attrName>
                                        </p:attrNameLst>
                                      </p:cBhvr>
                                      <p:tavLst>
                                        <p:tav tm="0">
                                          <p:val>
                                            <p:fltVal val="0"/>
                                          </p:val>
                                        </p:tav>
                                        <p:tav tm="100000">
                                          <p:val>
                                            <p:strVal val="#ppt_w"/>
                                          </p:val>
                                        </p:tav>
                                      </p:tavLst>
                                    </p:anim>
                                    <p:anim calcmode="lin" valueType="num">
                                      <p:cBhvr>
                                        <p:cTn id="109" dur="500" fill="hold"/>
                                        <p:tgtEl>
                                          <p:spTgt spid="61"/>
                                        </p:tgtEl>
                                        <p:attrNameLst>
                                          <p:attrName>ppt_h</p:attrName>
                                        </p:attrNameLst>
                                      </p:cBhvr>
                                      <p:tavLst>
                                        <p:tav tm="0">
                                          <p:val>
                                            <p:fltVal val="0"/>
                                          </p:val>
                                        </p:tav>
                                        <p:tav tm="100000">
                                          <p:val>
                                            <p:strVal val="#ppt_h"/>
                                          </p:val>
                                        </p:tav>
                                      </p:tavLst>
                                    </p:anim>
                                    <p:animEffect transition="in" filter="fade">
                                      <p:cBhvr>
                                        <p:cTn id="110" dur="500"/>
                                        <p:tgtEl>
                                          <p:spTgt spid="61"/>
                                        </p:tgtEl>
                                      </p:cBhvr>
                                    </p:animEffect>
                                  </p:childTnLst>
                                </p:cTn>
                              </p:par>
                            </p:childTnLst>
                          </p:cTn>
                        </p:par>
                        <p:par>
                          <p:cTn id="111" fill="hold">
                            <p:stCondLst>
                              <p:cond delay="4000"/>
                            </p:stCondLst>
                            <p:childTnLst>
                              <p:par>
                                <p:cTn id="112" presetID="22" presetClass="entr" presetSubtype="1" fill="hold" grpId="0" nodeType="after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wipe(up)">
                                      <p:cBhvr>
                                        <p:cTn id="114" dur="500"/>
                                        <p:tgtEl>
                                          <p:spTgt spid="13"/>
                                        </p:tgtEl>
                                      </p:cBhvr>
                                    </p:animEffect>
                                  </p:childTnLst>
                                </p:cTn>
                              </p:par>
                            </p:childTnLst>
                          </p:cTn>
                        </p:par>
                        <p:par>
                          <p:cTn id="115" fill="hold">
                            <p:stCondLst>
                              <p:cond delay="4500"/>
                            </p:stCondLst>
                            <p:childTnLst>
                              <p:par>
                                <p:cTn id="116" presetID="10" presetClass="entr" presetSubtype="0" fill="hold" grpId="0" nodeType="after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250"/>
                                        <p:tgtEl>
                                          <p:spTgt spid="39"/>
                                        </p:tgtEl>
                                      </p:cBhvr>
                                    </p:animEffect>
                                  </p:childTnLst>
                                </p:cTn>
                              </p:par>
                            </p:childTnLst>
                          </p:cTn>
                        </p:par>
                        <p:par>
                          <p:cTn id="119" fill="hold">
                            <p:stCondLst>
                              <p:cond delay="4750"/>
                            </p:stCondLst>
                            <p:childTnLst>
                              <p:par>
                                <p:cTn id="120" presetID="10" presetClass="entr" presetSubtype="0" fill="hold" grpId="0" nodeType="after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250"/>
                                        <p:tgtEl>
                                          <p:spTgt spid="41"/>
                                        </p:tgtEl>
                                      </p:cBhvr>
                                    </p:animEffect>
                                  </p:childTnLst>
                                </p:cTn>
                              </p:par>
                            </p:childTnLst>
                          </p:cTn>
                        </p:par>
                        <p:par>
                          <p:cTn id="123" fill="hold">
                            <p:stCondLst>
                              <p:cond delay="5000"/>
                            </p:stCondLst>
                            <p:childTnLst>
                              <p:par>
                                <p:cTn id="124" presetID="10" presetClass="entr" presetSubtype="0" fill="hold" grpId="0" nodeType="after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250"/>
                                        <p:tgtEl>
                                          <p:spTgt spid="43"/>
                                        </p:tgtEl>
                                      </p:cBhvr>
                                    </p:animEffect>
                                  </p:childTnLst>
                                </p:cTn>
                              </p:par>
                            </p:childTnLst>
                          </p:cTn>
                        </p:par>
                        <p:par>
                          <p:cTn id="127" fill="hold">
                            <p:stCondLst>
                              <p:cond delay="5250"/>
                            </p:stCondLst>
                            <p:childTnLst>
                              <p:par>
                                <p:cTn id="128" presetID="10" presetClass="entr" presetSubtype="0" fill="hold" grpId="0" nodeType="after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250"/>
                                        <p:tgtEl>
                                          <p:spTgt spid="45"/>
                                        </p:tgtEl>
                                      </p:cBhvr>
                                    </p:animEffect>
                                  </p:childTnLst>
                                </p:cTn>
                              </p:par>
                            </p:childTnLst>
                          </p:cTn>
                        </p:par>
                        <p:par>
                          <p:cTn id="131" fill="hold">
                            <p:stCondLst>
                              <p:cond delay="5500"/>
                            </p:stCondLst>
                            <p:childTnLst>
                              <p:par>
                                <p:cTn id="132" presetID="10" presetClass="entr" presetSubtype="0" fill="hold" grpId="0" nodeType="after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250"/>
                                        <p:tgtEl>
                                          <p:spTgt spid="47"/>
                                        </p:tgtEl>
                                      </p:cBhvr>
                                    </p:animEffect>
                                  </p:childTnLst>
                                </p:cTn>
                              </p:par>
                            </p:childTnLst>
                          </p:cTn>
                        </p:par>
                        <p:par>
                          <p:cTn id="135" fill="hold">
                            <p:stCondLst>
                              <p:cond delay="5750"/>
                            </p:stCondLst>
                            <p:childTnLst>
                              <p:par>
                                <p:cTn id="136" presetID="10" presetClass="entr" presetSubtype="0" fill="hold" grpId="0" nodeType="after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250"/>
                                        <p:tgtEl>
                                          <p:spTgt spid="49"/>
                                        </p:tgtEl>
                                      </p:cBhvr>
                                    </p:animEffect>
                                  </p:childTnLst>
                                </p:cTn>
                              </p:par>
                            </p:childTnLst>
                          </p:cTn>
                        </p:par>
                        <p:par>
                          <p:cTn id="139" fill="hold">
                            <p:stCondLst>
                              <p:cond delay="6000"/>
                            </p:stCondLst>
                            <p:childTnLst>
                              <p:par>
                                <p:cTn id="140" presetID="10" presetClass="entr" presetSubtype="0" fill="hold" grpId="0" nodeType="after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250"/>
                                        <p:tgtEl>
                                          <p:spTgt spid="51"/>
                                        </p:tgtEl>
                                      </p:cBhvr>
                                    </p:animEffect>
                                  </p:childTnLst>
                                </p:cTn>
                              </p:par>
                            </p:childTnLst>
                          </p:cTn>
                        </p:par>
                        <p:par>
                          <p:cTn id="143" fill="hold">
                            <p:stCondLst>
                              <p:cond delay="6250"/>
                            </p:stCondLst>
                            <p:childTnLst>
                              <p:par>
                                <p:cTn id="144" presetID="10" presetClass="entr" presetSubtype="0" fill="hold" grpId="0" nodeType="after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fade">
                                      <p:cBhvr>
                                        <p:cTn id="146" dur="250"/>
                                        <p:tgtEl>
                                          <p:spTgt spid="53"/>
                                        </p:tgtEl>
                                      </p:cBhvr>
                                    </p:animEffect>
                                  </p:childTnLst>
                                </p:cTn>
                              </p:par>
                            </p:childTnLst>
                          </p:cTn>
                        </p:par>
                        <p:par>
                          <p:cTn id="147" fill="hold">
                            <p:stCondLst>
                              <p:cond delay="6500"/>
                            </p:stCondLst>
                            <p:childTnLst>
                              <p:par>
                                <p:cTn id="148" presetID="10" presetClass="entr" presetSubtype="0" fill="hold" grpId="0" nodeType="after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250"/>
                                        <p:tgtEl>
                                          <p:spTgt spid="55"/>
                                        </p:tgtEl>
                                      </p:cBhvr>
                                    </p:animEffect>
                                  </p:childTnLst>
                                </p:cTn>
                              </p:par>
                            </p:childTnLst>
                          </p:cTn>
                        </p:par>
                        <p:par>
                          <p:cTn id="151" fill="hold">
                            <p:stCondLst>
                              <p:cond delay="6750"/>
                            </p:stCondLst>
                            <p:childTnLst>
                              <p:par>
                                <p:cTn id="152" presetID="10" presetClass="entr" presetSubtype="0" fill="hold" grpId="0" nodeType="afterEffect">
                                  <p:stCondLst>
                                    <p:cond delay="0"/>
                                  </p:stCondLst>
                                  <p:childTnLst>
                                    <p:set>
                                      <p:cBhvr>
                                        <p:cTn id="153" dur="1" fill="hold">
                                          <p:stCondLst>
                                            <p:cond delay="0"/>
                                          </p:stCondLst>
                                        </p:cTn>
                                        <p:tgtEl>
                                          <p:spTgt spid="57"/>
                                        </p:tgtEl>
                                        <p:attrNameLst>
                                          <p:attrName>style.visibility</p:attrName>
                                        </p:attrNameLst>
                                      </p:cBhvr>
                                      <p:to>
                                        <p:strVal val="visible"/>
                                      </p:to>
                                    </p:set>
                                    <p:animEffect transition="in" filter="fade">
                                      <p:cBhvr>
                                        <p:cTn id="154" dur="250"/>
                                        <p:tgtEl>
                                          <p:spTgt spid="57"/>
                                        </p:tgtEl>
                                      </p:cBhvr>
                                    </p:animEffect>
                                  </p:childTnLst>
                                </p:cTn>
                              </p:par>
                            </p:childTnLst>
                          </p:cTn>
                        </p:par>
                        <p:par>
                          <p:cTn id="155" fill="hold">
                            <p:stCondLst>
                              <p:cond delay="7000"/>
                            </p:stCondLst>
                            <p:childTnLst>
                              <p:par>
                                <p:cTn id="156" presetID="23" presetClass="entr" presetSubtype="288" fill="hold" grpId="0" nodeType="afterEffect">
                                  <p:stCondLst>
                                    <p:cond delay="0"/>
                                  </p:stCondLst>
                                  <p:childTnLst>
                                    <p:set>
                                      <p:cBhvr>
                                        <p:cTn id="157" dur="1" fill="hold">
                                          <p:stCondLst>
                                            <p:cond delay="0"/>
                                          </p:stCondLst>
                                        </p:cTn>
                                        <p:tgtEl>
                                          <p:spTgt spid="60"/>
                                        </p:tgtEl>
                                        <p:attrNameLst>
                                          <p:attrName>style.visibility</p:attrName>
                                        </p:attrNameLst>
                                      </p:cBhvr>
                                      <p:to>
                                        <p:strVal val="visible"/>
                                      </p:to>
                                    </p:set>
                                    <p:anim calcmode="lin" valueType="num">
                                      <p:cBhvr>
                                        <p:cTn id="158" dur="500" fill="hold"/>
                                        <p:tgtEl>
                                          <p:spTgt spid="60"/>
                                        </p:tgtEl>
                                        <p:attrNameLst>
                                          <p:attrName>ppt_w</p:attrName>
                                        </p:attrNameLst>
                                      </p:cBhvr>
                                      <p:tavLst>
                                        <p:tav tm="0">
                                          <p:val>
                                            <p:strVal val="4/3*#ppt_w"/>
                                          </p:val>
                                        </p:tav>
                                        <p:tav tm="100000">
                                          <p:val>
                                            <p:strVal val="#ppt_w"/>
                                          </p:val>
                                        </p:tav>
                                      </p:tavLst>
                                    </p:anim>
                                    <p:anim calcmode="lin" valueType="num">
                                      <p:cBhvr>
                                        <p:cTn id="159" dur="500" fill="hold"/>
                                        <p:tgtEl>
                                          <p:spTgt spid="60"/>
                                        </p:tgtEl>
                                        <p:attrNameLst>
                                          <p:attrName>ppt_h</p:attrName>
                                        </p:attrNameLst>
                                      </p:cBhvr>
                                      <p:tavLst>
                                        <p:tav tm="0">
                                          <p:val>
                                            <p:strVal val="4/3*#ppt_h"/>
                                          </p:val>
                                        </p:tav>
                                        <p:tav tm="100000">
                                          <p:val>
                                            <p:strVal val="#ppt_h"/>
                                          </p:val>
                                        </p:tav>
                                      </p:tavLst>
                                    </p:anim>
                                  </p:childTnLst>
                                </p:cTn>
                              </p:par>
                            </p:childTnLst>
                          </p:cTn>
                        </p:par>
                        <p:par>
                          <p:cTn id="160" fill="hold">
                            <p:stCondLst>
                              <p:cond delay="7500"/>
                            </p:stCondLst>
                            <p:childTnLst>
                              <p:par>
                                <p:cTn id="161" presetID="10" presetClass="entr" presetSubtype="0" fill="hold" grpId="0" nodeType="after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fade">
                                      <p:cBhvr>
                                        <p:cTn id="163" dur="250"/>
                                        <p:tgtEl>
                                          <p:spTgt spid="40"/>
                                        </p:tgtEl>
                                      </p:cBhvr>
                                    </p:animEffect>
                                  </p:childTnLst>
                                </p:cTn>
                              </p:par>
                            </p:childTnLst>
                          </p:cTn>
                        </p:par>
                        <p:par>
                          <p:cTn id="164" fill="hold">
                            <p:stCondLst>
                              <p:cond delay="7750"/>
                            </p:stCondLst>
                            <p:childTnLst>
                              <p:par>
                                <p:cTn id="165" presetID="10" presetClass="entr" presetSubtype="0" fill="hold" grpId="0" nodeType="afterEffect">
                                  <p:stCondLst>
                                    <p:cond delay="0"/>
                                  </p:stCondLst>
                                  <p:childTnLst>
                                    <p:set>
                                      <p:cBhvr>
                                        <p:cTn id="166" dur="1" fill="hold">
                                          <p:stCondLst>
                                            <p:cond delay="0"/>
                                          </p:stCondLst>
                                        </p:cTn>
                                        <p:tgtEl>
                                          <p:spTgt spid="42"/>
                                        </p:tgtEl>
                                        <p:attrNameLst>
                                          <p:attrName>style.visibility</p:attrName>
                                        </p:attrNameLst>
                                      </p:cBhvr>
                                      <p:to>
                                        <p:strVal val="visible"/>
                                      </p:to>
                                    </p:set>
                                    <p:animEffect transition="in" filter="fade">
                                      <p:cBhvr>
                                        <p:cTn id="167" dur="250"/>
                                        <p:tgtEl>
                                          <p:spTgt spid="42"/>
                                        </p:tgtEl>
                                      </p:cBhvr>
                                    </p:animEffect>
                                  </p:childTnLst>
                                </p:cTn>
                              </p:par>
                            </p:childTnLst>
                          </p:cTn>
                        </p:par>
                        <p:par>
                          <p:cTn id="168" fill="hold">
                            <p:stCondLst>
                              <p:cond delay="8000"/>
                            </p:stCondLst>
                            <p:childTnLst>
                              <p:par>
                                <p:cTn id="169" presetID="10" presetClass="entr" presetSubtype="0" fill="hold" grpId="0" nodeType="afterEffect">
                                  <p:stCondLst>
                                    <p:cond delay="0"/>
                                  </p:stCondLst>
                                  <p:childTnLst>
                                    <p:set>
                                      <p:cBhvr>
                                        <p:cTn id="170" dur="1" fill="hold">
                                          <p:stCondLst>
                                            <p:cond delay="0"/>
                                          </p:stCondLst>
                                        </p:cTn>
                                        <p:tgtEl>
                                          <p:spTgt spid="44"/>
                                        </p:tgtEl>
                                        <p:attrNameLst>
                                          <p:attrName>style.visibility</p:attrName>
                                        </p:attrNameLst>
                                      </p:cBhvr>
                                      <p:to>
                                        <p:strVal val="visible"/>
                                      </p:to>
                                    </p:set>
                                    <p:animEffect transition="in" filter="fade">
                                      <p:cBhvr>
                                        <p:cTn id="171" dur="250"/>
                                        <p:tgtEl>
                                          <p:spTgt spid="44"/>
                                        </p:tgtEl>
                                      </p:cBhvr>
                                    </p:animEffect>
                                  </p:childTnLst>
                                </p:cTn>
                              </p:par>
                            </p:childTnLst>
                          </p:cTn>
                        </p:par>
                        <p:par>
                          <p:cTn id="172" fill="hold">
                            <p:stCondLst>
                              <p:cond delay="8250"/>
                            </p:stCondLst>
                            <p:childTnLst>
                              <p:par>
                                <p:cTn id="173" presetID="10" presetClass="entr" presetSubtype="0" fill="hold" grpId="0" nodeType="afterEffect">
                                  <p:stCondLst>
                                    <p:cond delay="0"/>
                                  </p:stCondLst>
                                  <p:childTnLst>
                                    <p:set>
                                      <p:cBhvr>
                                        <p:cTn id="174" dur="1" fill="hold">
                                          <p:stCondLst>
                                            <p:cond delay="0"/>
                                          </p:stCondLst>
                                        </p:cTn>
                                        <p:tgtEl>
                                          <p:spTgt spid="46"/>
                                        </p:tgtEl>
                                        <p:attrNameLst>
                                          <p:attrName>style.visibility</p:attrName>
                                        </p:attrNameLst>
                                      </p:cBhvr>
                                      <p:to>
                                        <p:strVal val="visible"/>
                                      </p:to>
                                    </p:set>
                                    <p:animEffect transition="in" filter="fade">
                                      <p:cBhvr>
                                        <p:cTn id="175" dur="250"/>
                                        <p:tgtEl>
                                          <p:spTgt spid="46"/>
                                        </p:tgtEl>
                                      </p:cBhvr>
                                    </p:animEffect>
                                  </p:childTnLst>
                                </p:cTn>
                              </p:par>
                            </p:childTnLst>
                          </p:cTn>
                        </p:par>
                        <p:par>
                          <p:cTn id="176" fill="hold">
                            <p:stCondLst>
                              <p:cond delay="8500"/>
                            </p:stCondLst>
                            <p:childTnLst>
                              <p:par>
                                <p:cTn id="177" presetID="10" presetClass="entr" presetSubtype="0" fill="hold" grpId="0" nodeType="afterEffect">
                                  <p:stCondLst>
                                    <p:cond delay="0"/>
                                  </p:stCondLst>
                                  <p:childTnLst>
                                    <p:set>
                                      <p:cBhvr>
                                        <p:cTn id="178" dur="1" fill="hold">
                                          <p:stCondLst>
                                            <p:cond delay="0"/>
                                          </p:stCondLst>
                                        </p:cTn>
                                        <p:tgtEl>
                                          <p:spTgt spid="48"/>
                                        </p:tgtEl>
                                        <p:attrNameLst>
                                          <p:attrName>style.visibility</p:attrName>
                                        </p:attrNameLst>
                                      </p:cBhvr>
                                      <p:to>
                                        <p:strVal val="visible"/>
                                      </p:to>
                                    </p:set>
                                    <p:animEffect transition="in" filter="fade">
                                      <p:cBhvr>
                                        <p:cTn id="179" dur="250"/>
                                        <p:tgtEl>
                                          <p:spTgt spid="48"/>
                                        </p:tgtEl>
                                      </p:cBhvr>
                                    </p:animEffect>
                                  </p:childTnLst>
                                </p:cTn>
                              </p:par>
                            </p:childTnLst>
                          </p:cTn>
                        </p:par>
                        <p:par>
                          <p:cTn id="180" fill="hold">
                            <p:stCondLst>
                              <p:cond delay="8750"/>
                            </p:stCondLst>
                            <p:childTnLst>
                              <p:par>
                                <p:cTn id="181" presetID="10" presetClass="entr" presetSubtype="0" fill="hold" grpId="0" nodeType="afterEffect">
                                  <p:stCondLst>
                                    <p:cond delay="0"/>
                                  </p:stCondLst>
                                  <p:childTnLst>
                                    <p:set>
                                      <p:cBhvr>
                                        <p:cTn id="182" dur="1" fill="hold">
                                          <p:stCondLst>
                                            <p:cond delay="0"/>
                                          </p:stCondLst>
                                        </p:cTn>
                                        <p:tgtEl>
                                          <p:spTgt spid="50"/>
                                        </p:tgtEl>
                                        <p:attrNameLst>
                                          <p:attrName>style.visibility</p:attrName>
                                        </p:attrNameLst>
                                      </p:cBhvr>
                                      <p:to>
                                        <p:strVal val="visible"/>
                                      </p:to>
                                    </p:set>
                                    <p:animEffect transition="in" filter="fade">
                                      <p:cBhvr>
                                        <p:cTn id="183" dur="250"/>
                                        <p:tgtEl>
                                          <p:spTgt spid="50"/>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52"/>
                                        </p:tgtEl>
                                        <p:attrNameLst>
                                          <p:attrName>style.visibility</p:attrName>
                                        </p:attrNameLst>
                                      </p:cBhvr>
                                      <p:to>
                                        <p:strVal val="visible"/>
                                      </p:to>
                                    </p:set>
                                    <p:animEffect transition="in" filter="fade">
                                      <p:cBhvr>
                                        <p:cTn id="187" dur="250"/>
                                        <p:tgtEl>
                                          <p:spTgt spid="52"/>
                                        </p:tgtEl>
                                      </p:cBhvr>
                                    </p:animEffect>
                                  </p:childTnLst>
                                </p:cTn>
                              </p:par>
                            </p:childTnLst>
                          </p:cTn>
                        </p:par>
                        <p:par>
                          <p:cTn id="188" fill="hold">
                            <p:stCondLst>
                              <p:cond delay="9250"/>
                            </p:stCondLst>
                            <p:childTnLst>
                              <p:par>
                                <p:cTn id="189" presetID="10" presetClass="entr" presetSubtype="0" fill="hold" grpId="0" nodeType="after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fade">
                                      <p:cBhvr>
                                        <p:cTn id="191" dur="250"/>
                                        <p:tgtEl>
                                          <p:spTgt spid="54"/>
                                        </p:tgtEl>
                                      </p:cBhvr>
                                    </p:animEffect>
                                  </p:childTnLst>
                                </p:cTn>
                              </p:par>
                            </p:childTnLst>
                          </p:cTn>
                        </p:par>
                        <p:par>
                          <p:cTn id="192" fill="hold">
                            <p:stCondLst>
                              <p:cond delay="9500"/>
                            </p:stCondLst>
                            <p:childTnLst>
                              <p:par>
                                <p:cTn id="193" presetID="10" presetClass="entr" presetSubtype="0" fill="hold" grpId="0" nodeType="afterEffect">
                                  <p:stCondLst>
                                    <p:cond delay="0"/>
                                  </p:stCondLst>
                                  <p:childTnLst>
                                    <p:set>
                                      <p:cBhvr>
                                        <p:cTn id="194" dur="1" fill="hold">
                                          <p:stCondLst>
                                            <p:cond delay="0"/>
                                          </p:stCondLst>
                                        </p:cTn>
                                        <p:tgtEl>
                                          <p:spTgt spid="56"/>
                                        </p:tgtEl>
                                        <p:attrNameLst>
                                          <p:attrName>style.visibility</p:attrName>
                                        </p:attrNameLst>
                                      </p:cBhvr>
                                      <p:to>
                                        <p:strVal val="visible"/>
                                      </p:to>
                                    </p:set>
                                    <p:animEffect transition="in" filter="fade">
                                      <p:cBhvr>
                                        <p:cTn id="195" dur="250"/>
                                        <p:tgtEl>
                                          <p:spTgt spid="56"/>
                                        </p:tgtEl>
                                      </p:cBhvr>
                                    </p:animEffect>
                                  </p:childTnLst>
                                </p:cTn>
                              </p:par>
                            </p:childTnLst>
                          </p:cTn>
                        </p:par>
                        <p:par>
                          <p:cTn id="196" fill="hold">
                            <p:stCondLst>
                              <p:cond delay="9750"/>
                            </p:stCondLst>
                            <p:childTnLst>
                              <p:par>
                                <p:cTn id="197" presetID="10" presetClass="entr" presetSubtype="0" fill="hold" grpId="0" nodeType="afterEffect">
                                  <p:stCondLst>
                                    <p:cond delay="0"/>
                                  </p:stCondLst>
                                  <p:childTnLst>
                                    <p:set>
                                      <p:cBhvr>
                                        <p:cTn id="198" dur="1" fill="hold">
                                          <p:stCondLst>
                                            <p:cond delay="0"/>
                                          </p:stCondLst>
                                        </p:cTn>
                                        <p:tgtEl>
                                          <p:spTgt spid="58"/>
                                        </p:tgtEl>
                                        <p:attrNameLst>
                                          <p:attrName>style.visibility</p:attrName>
                                        </p:attrNameLst>
                                      </p:cBhvr>
                                      <p:to>
                                        <p:strVal val="visible"/>
                                      </p:to>
                                    </p:set>
                                    <p:animEffect transition="in" filter="fade">
                                      <p:cBhvr>
                                        <p:cTn id="199" dur="250"/>
                                        <p:tgtEl>
                                          <p:spTgt spid="58"/>
                                        </p:tgtEl>
                                      </p:cBhvr>
                                    </p:animEffect>
                                  </p:childTnLst>
                                </p:cTn>
                              </p:par>
                            </p:childTnLst>
                          </p:cTn>
                        </p:par>
                        <p:par>
                          <p:cTn id="200" fill="hold">
                            <p:stCondLst>
                              <p:cond delay="10000"/>
                            </p:stCondLst>
                            <p:childTnLst>
                              <p:par>
                                <p:cTn id="201" presetID="23" presetClass="entr" presetSubtype="288" fill="hold" grpId="0" nodeType="afterEffect">
                                  <p:stCondLst>
                                    <p:cond delay="0"/>
                                  </p:stCondLst>
                                  <p:childTnLst>
                                    <p:set>
                                      <p:cBhvr>
                                        <p:cTn id="202" dur="1" fill="hold">
                                          <p:stCondLst>
                                            <p:cond delay="0"/>
                                          </p:stCondLst>
                                        </p:cTn>
                                        <p:tgtEl>
                                          <p:spTgt spid="59"/>
                                        </p:tgtEl>
                                        <p:attrNameLst>
                                          <p:attrName>style.visibility</p:attrName>
                                        </p:attrNameLst>
                                      </p:cBhvr>
                                      <p:to>
                                        <p:strVal val="visible"/>
                                      </p:to>
                                    </p:set>
                                    <p:anim calcmode="lin" valueType="num">
                                      <p:cBhvr>
                                        <p:cTn id="203" dur="500" fill="hold"/>
                                        <p:tgtEl>
                                          <p:spTgt spid="59"/>
                                        </p:tgtEl>
                                        <p:attrNameLst>
                                          <p:attrName>ppt_w</p:attrName>
                                        </p:attrNameLst>
                                      </p:cBhvr>
                                      <p:tavLst>
                                        <p:tav tm="0">
                                          <p:val>
                                            <p:strVal val="4/3*#ppt_w"/>
                                          </p:val>
                                        </p:tav>
                                        <p:tav tm="100000">
                                          <p:val>
                                            <p:strVal val="#ppt_w"/>
                                          </p:val>
                                        </p:tav>
                                      </p:tavLst>
                                    </p:anim>
                                    <p:anim calcmode="lin" valueType="num">
                                      <p:cBhvr>
                                        <p:cTn id="204" dur="500" fill="hold"/>
                                        <p:tgtEl>
                                          <p:spTgt spid="59"/>
                                        </p:tgtEl>
                                        <p:attrNameLst>
                                          <p:attrName>ppt_h</p:attrName>
                                        </p:attrNameLst>
                                      </p:cBhvr>
                                      <p:tavLst>
                                        <p:tav tm="0">
                                          <p:val>
                                            <p:strVal val="4/3*#ppt_h"/>
                                          </p:val>
                                        </p:tav>
                                        <p:tav tm="100000">
                                          <p:val>
                                            <p:strVal val="#ppt_h"/>
                                          </p:val>
                                        </p:tav>
                                      </p:tavLst>
                                    </p:anim>
                                  </p:childTnLst>
                                </p:cTn>
                              </p:par>
                            </p:childTnLst>
                          </p:cTn>
                        </p:par>
                        <p:par>
                          <p:cTn id="205" fill="hold">
                            <p:stCondLst>
                              <p:cond delay="10500"/>
                            </p:stCondLst>
                            <p:childTnLst>
                              <p:par>
                                <p:cTn id="206" presetID="53" presetClass="entr" presetSubtype="16" fill="hold" grpId="0" nodeType="afterEffect">
                                  <p:stCondLst>
                                    <p:cond delay="0"/>
                                  </p:stCondLst>
                                  <p:childTnLst>
                                    <p:set>
                                      <p:cBhvr>
                                        <p:cTn id="207" dur="1" fill="hold">
                                          <p:stCondLst>
                                            <p:cond delay="0"/>
                                          </p:stCondLst>
                                        </p:cTn>
                                        <p:tgtEl>
                                          <p:spTgt spid="62"/>
                                        </p:tgtEl>
                                        <p:attrNameLst>
                                          <p:attrName>style.visibility</p:attrName>
                                        </p:attrNameLst>
                                      </p:cBhvr>
                                      <p:to>
                                        <p:strVal val="visible"/>
                                      </p:to>
                                    </p:set>
                                    <p:anim calcmode="lin" valueType="num">
                                      <p:cBhvr>
                                        <p:cTn id="208" dur="500" fill="hold"/>
                                        <p:tgtEl>
                                          <p:spTgt spid="62"/>
                                        </p:tgtEl>
                                        <p:attrNameLst>
                                          <p:attrName>ppt_w</p:attrName>
                                        </p:attrNameLst>
                                      </p:cBhvr>
                                      <p:tavLst>
                                        <p:tav tm="0">
                                          <p:val>
                                            <p:fltVal val="0"/>
                                          </p:val>
                                        </p:tav>
                                        <p:tav tm="100000">
                                          <p:val>
                                            <p:strVal val="#ppt_w"/>
                                          </p:val>
                                        </p:tav>
                                      </p:tavLst>
                                    </p:anim>
                                    <p:anim calcmode="lin" valueType="num">
                                      <p:cBhvr>
                                        <p:cTn id="209" dur="500" fill="hold"/>
                                        <p:tgtEl>
                                          <p:spTgt spid="62"/>
                                        </p:tgtEl>
                                        <p:attrNameLst>
                                          <p:attrName>ppt_h</p:attrName>
                                        </p:attrNameLst>
                                      </p:cBhvr>
                                      <p:tavLst>
                                        <p:tav tm="0">
                                          <p:val>
                                            <p:fltVal val="0"/>
                                          </p:val>
                                        </p:tav>
                                        <p:tav tm="100000">
                                          <p:val>
                                            <p:strVal val="#ppt_h"/>
                                          </p:val>
                                        </p:tav>
                                      </p:tavLst>
                                    </p:anim>
                                    <p:animEffect transition="in" filter="fade">
                                      <p:cBhvr>
                                        <p:cTn id="2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p:bldP spid="60" grpId="0"/>
      <p:bldP spid="61" grpId="0" animBg="1"/>
      <p:bldP spid="62"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64" name="矩形 63"/>
          <p:cNvSpPr/>
          <p:nvPr/>
        </p:nvSpPr>
        <p:spPr>
          <a:xfrm>
            <a:off x="516962" y="1344791"/>
            <a:ext cx="3671716" cy="24096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8067154" y="1344791"/>
            <a:ext cx="3671716" cy="240968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4285104" y="3850014"/>
            <a:ext cx="3671716" cy="240968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258184" y="3850014"/>
            <a:ext cx="4168374" cy="2409680"/>
            <a:chOff x="396240" y="3973357"/>
            <a:chExt cx="4036213" cy="2333280"/>
          </a:xfrm>
        </p:grpSpPr>
        <p:sp>
          <p:nvSpPr>
            <p:cNvPr id="68" name="矩形 67"/>
            <p:cNvSpPr/>
            <p:nvPr/>
          </p:nvSpPr>
          <p:spPr>
            <a:xfrm>
              <a:off x="640080" y="3973357"/>
              <a:ext cx="3555302" cy="2333280"/>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p:nvGrpSpPr>
          <p:grpSpPr>
            <a:xfrm>
              <a:off x="396240" y="4563855"/>
              <a:ext cx="4036213" cy="1354217"/>
              <a:chOff x="411480" y="4701015"/>
              <a:chExt cx="4036213" cy="1354217"/>
            </a:xfrm>
          </p:grpSpPr>
          <p:sp>
            <p:nvSpPr>
              <p:cNvPr id="70" name="矩形 69"/>
              <p:cNvSpPr/>
              <p:nvPr/>
            </p:nvSpPr>
            <p:spPr>
              <a:xfrm>
                <a:off x="411480" y="4701015"/>
                <a:ext cx="4036213"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1" name="矩形 70"/>
              <p:cNvSpPr/>
              <p:nvPr/>
            </p:nvSpPr>
            <p:spPr>
              <a:xfrm>
                <a:off x="910645" y="5101125"/>
                <a:ext cx="3037883" cy="954107"/>
              </a:xfrm>
              <a:prstGeom prst="rect">
                <a:avLst/>
              </a:prstGeom>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p>
              <a:p>
                <a:pPr algn="ctr"/>
                <a:r>
                  <a:rPr lang="zh-CN" altLang="en-US" sz="1400" dirty="0">
                    <a:solidFill>
                      <a:schemeClr val="bg1"/>
                    </a:solidFill>
                    <a:latin typeface="微软雅黑" panose="020B0503020204020204" pitchFamily="34" charset="-122"/>
                    <a:ea typeface="微软雅黑" panose="020B0503020204020204" pitchFamily="34" charset="-122"/>
                  </a:rPr>
                  <a:t>添加合适的文字添加合适的文字添加合适的文字</a:t>
                </a:r>
              </a:p>
              <a:p>
                <a:pPr algn="ct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grpSp>
        <p:nvGrpSpPr>
          <p:cNvPr id="72" name="组合 71"/>
          <p:cNvGrpSpPr/>
          <p:nvPr/>
        </p:nvGrpSpPr>
        <p:grpSpPr>
          <a:xfrm>
            <a:off x="4292058" y="1344791"/>
            <a:ext cx="3671716" cy="2409680"/>
            <a:chOff x="4302217" y="1547564"/>
            <a:chExt cx="3555302" cy="2333280"/>
          </a:xfrm>
        </p:grpSpPr>
        <p:sp>
          <p:nvSpPr>
            <p:cNvPr id="73" name="矩形 72"/>
            <p:cNvSpPr/>
            <p:nvPr/>
          </p:nvSpPr>
          <p:spPr>
            <a:xfrm>
              <a:off x="4302217" y="1547564"/>
              <a:ext cx="3555302" cy="23332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388182" y="2942499"/>
              <a:ext cx="3383371" cy="523220"/>
            </a:xfrm>
            <a:prstGeom prst="rect">
              <a:avLst/>
            </a:prstGeom>
          </p:spPr>
          <p:txBody>
            <a:bodyPr wrap="square">
              <a:spAutoFit/>
            </a:bodyPr>
            <a:lstStyle/>
            <a:p>
              <a:pPr lvl="0" algn="ctr"/>
              <a:r>
                <a:rPr lang="zh-CN" altLang="en-US" sz="1400" dirty="0">
                  <a:solidFill>
                    <a:prstClr val="white"/>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prstClr val="white"/>
                  </a:solidFill>
                  <a:latin typeface="微软雅黑" panose="020B0503020204020204" pitchFamily="34" charset="-122"/>
                  <a:ea typeface="微软雅黑" panose="020B0503020204020204" pitchFamily="34" charset="-122"/>
                </a:rPr>
                <a:t>添加合适的文字添加合适的文字</a:t>
              </a:r>
            </a:p>
          </p:txBody>
        </p:sp>
        <p:grpSp>
          <p:nvGrpSpPr>
            <p:cNvPr id="75" name="组合 74"/>
            <p:cNvGrpSpPr/>
            <p:nvPr/>
          </p:nvGrpSpPr>
          <p:grpSpPr>
            <a:xfrm>
              <a:off x="4615333" y="2076937"/>
              <a:ext cx="3070255" cy="830997"/>
              <a:chOff x="4633137" y="2157046"/>
              <a:chExt cx="3070255" cy="830997"/>
            </a:xfrm>
          </p:grpSpPr>
          <p:grpSp>
            <p:nvGrpSpPr>
              <p:cNvPr id="76" name="组合 75"/>
              <p:cNvGrpSpPr/>
              <p:nvPr/>
            </p:nvGrpSpPr>
            <p:grpSpPr>
              <a:xfrm>
                <a:off x="4633137" y="2214993"/>
                <a:ext cx="869720" cy="715102"/>
                <a:chOff x="2348716" y="3233592"/>
                <a:chExt cx="497152" cy="408769"/>
              </a:xfrm>
              <a:solidFill>
                <a:schemeClr val="bg1"/>
              </a:solidFill>
            </p:grpSpPr>
            <p:sp>
              <p:nvSpPr>
                <p:cNvPr id="79" name="Freeform 133"/>
                <p:cNvSpPr>
                  <a:spLocks noEditPoints="1"/>
                </p:cNvSpPr>
                <p:nvPr/>
              </p:nvSpPr>
              <p:spPr bwMode="auto">
                <a:xfrm>
                  <a:off x="2676008" y="3381356"/>
                  <a:ext cx="92526" cy="96668"/>
                </a:xfrm>
                <a:custGeom>
                  <a:avLst/>
                  <a:gdLst>
                    <a:gd name="T0" fmla="*/ 33 w 34"/>
                    <a:gd name="T1" fmla="*/ 11 h 35"/>
                    <a:gd name="T2" fmla="*/ 32 w 34"/>
                    <a:gd name="T3" fmla="*/ 10 h 35"/>
                    <a:gd name="T4" fmla="*/ 28 w 34"/>
                    <a:gd name="T5" fmla="*/ 11 h 35"/>
                    <a:gd name="T6" fmla="*/ 27 w 34"/>
                    <a:gd name="T7" fmla="*/ 11 h 35"/>
                    <a:gd name="T8" fmla="*/ 24 w 34"/>
                    <a:gd name="T9" fmla="*/ 8 h 35"/>
                    <a:gd name="T10" fmla="*/ 25 w 34"/>
                    <a:gd name="T11" fmla="*/ 4 h 35"/>
                    <a:gd name="T12" fmla="*/ 25 w 34"/>
                    <a:gd name="T13" fmla="*/ 2 h 35"/>
                    <a:gd name="T14" fmla="*/ 20 w 34"/>
                    <a:gd name="T15" fmla="*/ 1 h 35"/>
                    <a:gd name="T16" fmla="*/ 18 w 34"/>
                    <a:gd name="T17" fmla="*/ 1 h 35"/>
                    <a:gd name="T18" fmla="*/ 17 w 34"/>
                    <a:gd name="T19" fmla="*/ 5 h 35"/>
                    <a:gd name="T20" fmla="*/ 17 w 34"/>
                    <a:gd name="T21" fmla="*/ 5 h 35"/>
                    <a:gd name="T22" fmla="*/ 12 w 34"/>
                    <a:gd name="T23" fmla="*/ 6 h 35"/>
                    <a:gd name="T24" fmla="*/ 9 w 34"/>
                    <a:gd name="T25" fmla="*/ 3 h 35"/>
                    <a:gd name="T26" fmla="*/ 8 w 34"/>
                    <a:gd name="T27" fmla="*/ 3 h 35"/>
                    <a:gd name="T28" fmla="*/ 4 w 34"/>
                    <a:gd name="T29" fmla="*/ 7 h 35"/>
                    <a:gd name="T30" fmla="*/ 4 w 34"/>
                    <a:gd name="T31" fmla="*/ 9 h 35"/>
                    <a:gd name="T32" fmla="*/ 6 w 34"/>
                    <a:gd name="T33" fmla="*/ 12 h 35"/>
                    <a:gd name="T34" fmla="*/ 6 w 34"/>
                    <a:gd name="T35" fmla="*/ 12 h 35"/>
                    <a:gd name="T36" fmla="*/ 6 w 34"/>
                    <a:gd name="T37" fmla="*/ 14 h 35"/>
                    <a:gd name="T38" fmla="*/ 5 w 34"/>
                    <a:gd name="T39" fmla="*/ 16 h 35"/>
                    <a:gd name="T40" fmla="*/ 1 w 34"/>
                    <a:gd name="T41" fmla="*/ 17 h 35"/>
                    <a:gd name="T42" fmla="*/ 0 w 34"/>
                    <a:gd name="T43" fmla="*/ 19 h 35"/>
                    <a:gd name="T44" fmla="*/ 1 w 34"/>
                    <a:gd name="T45" fmla="*/ 24 h 35"/>
                    <a:gd name="T46" fmla="*/ 3 w 34"/>
                    <a:gd name="T47" fmla="*/ 25 h 35"/>
                    <a:gd name="T48" fmla="*/ 7 w 34"/>
                    <a:gd name="T49" fmla="*/ 24 h 35"/>
                    <a:gd name="T50" fmla="*/ 7 w 34"/>
                    <a:gd name="T51" fmla="*/ 24 h 35"/>
                    <a:gd name="T52" fmla="*/ 10 w 34"/>
                    <a:gd name="T53" fmla="*/ 27 h 35"/>
                    <a:gd name="T54" fmla="*/ 9 w 34"/>
                    <a:gd name="T55" fmla="*/ 31 h 35"/>
                    <a:gd name="T56" fmla="*/ 9 w 34"/>
                    <a:gd name="T57" fmla="*/ 33 h 35"/>
                    <a:gd name="T58" fmla="*/ 14 w 34"/>
                    <a:gd name="T59" fmla="*/ 34 h 35"/>
                    <a:gd name="T60" fmla="*/ 16 w 34"/>
                    <a:gd name="T61" fmla="*/ 34 h 35"/>
                    <a:gd name="T62" fmla="*/ 17 w 34"/>
                    <a:gd name="T63" fmla="*/ 30 h 35"/>
                    <a:gd name="T64" fmla="*/ 17 w 34"/>
                    <a:gd name="T65" fmla="*/ 30 h 35"/>
                    <a:gd name="T66" fmla="*/ 22 w 34"/>
                    <a:gd name="T67" fmla="*/ 29 h 35"/>
                    <a:gd name="T68" fmla="*/ 25 w 34"/>
                    <a:gd name="T69" fmla="*/ 32 h 35"/>
                    <a:gd name="T70" fmla="*/ 26 w 34"/>
                    <a:gd name="T71" fmla="*/ 32 h 35"/>
                    <a:gd name="T72" fmla="*/ 30 w 34"/>
                    <a:gd name="T73" fmla="*/ 28 h 35"/>
                    <a:gd name="T74" fmla="*/ 31 w 34"/>
                    <a:gd name="T75" fmla="*/ 27 h 35"/>
                    <a:gd name="T76" fmla="*/ 28 w 34"/>
                    <a:gd name="T77" fmla="*/ 23 h 35"/>
                    <a:gd name="T78" fmla="*/ 28 w 34"/>
                    <a:gd name="T79" fmla="*/ 23 h 35"/>
                    <a:gd name="T80" fmla="*/ 29 w 34"/>
                    <a:gd name="T81" fmla="*/ 22 h 35"/>
                    <a:gd name="T82" fmla="*/ 29 w 34"/>
                    <a:gd name="T83" fmla="*/ 19 h 35"/>
                    <a:gd name="T84" fmla="*/ 33 w 34"/>
                    <a:gd name="T85" fmla="*/ 18 h 35"/>
                    <a:gd name="T86" fmla="*/ 34 w 34"/>
                    <a:gd name="T87" fmla="*/ 17 h 35"/>
                    <a:gd name="T88" fmla="*/ 33 w 34"/>
                    <a:gd name="T89" fmla="*/ 11 h 35"/>
                    <a:gd name="T90" fmla="*/ 23 w 34"/>
                    <a:gd name="T91" fmla="*/ 19 h 35"/>
                    <a:gd name="T92" fmla="*/ 15 w 34"/>
                    <a:gd name="T93" fmla="*/ 23 h 35"/>
                    <a:gd name="T94" fmla="*/ 12 w 34"/>
                    <a:gd name="T95" fmla="*/ 16 h 35"/>
                    <a:gd name="T96" fmla="*/ 19 w 34"/>
                    <a:gd name="T97" fmla="*/ 12 h 35"/>
                    <a:gd name="T98" fmla="*/ 23 w 34"/>
                    <a:gd name="T99"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35">
                      <a:moveTo>
                        <a:pt x="33" y="11"/>
                      </a:moveTo>
                      <a:cubicBezTo>
                        <a:pt x="33" y="11"/>
                        <a:pt x="32" y="10"/>
                        <a:pt x="32" y="10"/>
                      </a:cubicBezTo>
                      <a:cubicBezTo>
                        <a:pt x="28" y="11"/>
                        <a:pt x="28" y="11"/>
                        <a:pt x="28" y="11"/>
                      </a:cubicBezTo>
                      <a:cubicBezTo>
                        <a:pt x="28" y="11"/>
                        <a:pt x="27" y="11"/>
                        <a:pt x="27" y="11"/>
                      </a:cubicBezTo>
                      <a:cubicBezTo>
                        <a:pt x="27" y="10"/>
                        <a:pt x="25" y="9"/>
                        <a:pt x="24" y="8"/>
                      </a:cubicBezTo>
                      <a:cubicBezTo>
                        <a:pt x="25" y="4"/>
                        <a:pt x="25" y="4"/>
                        <a:pt x="25" y="4"/>
                      </a:cubicBezTo>
                      <a:cubicBezTo>
                        <a:pt x="26" y="3"/>
                        <a:pt x="25" y="3"/>
                        <a:pt x="25" y="2"/>
                      </a:cubicBezTo>
                      <a:cubicBezTo>
                        <a:pt x="20" y="1"/>
                        <a:pt x="20" y="1"/>
                        <a:pt x="20" y="1"/>
                      </a:cubicBezTo>
                      <a:cubicBezTo>
                        <a:pt x="19" y="0"/>
                        <a:pt x="18" y="1"/>
                        <a:pt x="18" y="1"/>
                      </a:cubicBezTo>
                      <a:cubicBezTo>
                        <a:pt x="17" y="5"/>
                        <a:pt x="17" y="5"/>
                        <a:pt x="17" y="5"/>
                      </a:cubicBezTo>
                      <a:cubicBezTo>
                        <a:pt x="17" y="5"/>
                        <a:pt x="17" y="5"/>
                        <a:pt x="17" y="5"/>
                      </a:cubicBezTo>
                      <a:cubicBezTo>
                        <a:pt x="15" y="5"/>
                        <a:pt x="14" y="6"/>
                        <a:pt x="12" y="6"/>
                      </a:cubicBezTo>
                      <a:cubicBezTo>
                        <a:pt x="9" y="3"/>
                        <a:pt x="9" y="3"/>
                        <a:pt x="9" y="3"/>
                      </a:cubicBezTo>
                      <a:cubicBezTo>
                        <a:pt x="9" y="3"/>
                        <a:pt x="8" y="3"/>
                        <a:pt x="8" y="3"/>
                      </a:cubicBezTo>
                      <a:cubicBezTo>
                        <a:pt x="4" y="7"/>
                        <a:pt x="4" y="7"/>
                        <a:pt x="4" y="7"/>
                      </a:cubicBezTo>
                      <a:cubicBezTo>
                        <a:pt x="3" y="7"/>
                        <a:pt x="3" y="8"/>
                        <a:pt x="4" y="9"/>
                      </a:cubicBezTo>
                      <a:cubicBezTo>
                        <a:pt x="6" y="12"/>
                        <a:pt x="6" y="12"/>
                        <a:pt x="6" y="12"/>
                      </a:cubicBezTo>
                      <a:cubicBezTo>
                        <a:pt x="6" y="12"/>
                        <a:pt x="6" y="12"/>
                        <a:pt x="6" y="12"/>
                      </a:cubicBezTo>
                      <a:cubicBezTo>
                        <a:pt x="6" y="12"/>
                        <a:pt x="6" y="13"/>
                        <a:pt x="6" y="14"/>
                      </a:cubicBezTo>
                      <a:cubicBezTo>
                        <a:pt x="5" y="14"/>
                        <a:pt x="5" y="15"/>
                        <a:pt x="5" y="16"/>
                      </a:cubicBezTo>
                      <a:cubicBezTo>
                        <a:pt x="1" y="17"/>
                        <a:pt x="1" y="17"/>
                        <a:pt x="1" y="17"/>
                      </a:cubicBezTo>
                      <a:cubicBezTo>
                        <a:pt x="0" y="17"/>
                        <a:pt x="0" y="18"/>
                        <a:pt x="0" y="19"/>
                      </a:cubicBezTo>
                      <a:cubicBezTo>
                        <a:pt x="1" y="24"/>
                        <a:pt x="1" y="24"/>
                        <a:pt x="1" y="24"/>
                      </a:cubicBezTo>
                      <a:cubicBezTo>
                        <a:pt x="1" y="24"/>
                        <a:pt x="2" y="25"/>
                        <a:pt x="3" y="25"/>
                      </a:cubicBezTo>
                      <a:cubicBezTo>
                        <a:pt x="7" y="24"/>
                        <a:pt x="7" y="24"/>
                        <a:pt x="7" y="24"/>
                      </a:cubicBezTo>
                      <a:cubicBezTo>
                        <a:pt x="7" y="24"/>
                        <a:pt x="7" y="24"/>
                        <a:pt x="7" y="24"/>
                      </a:cubicBezTo>
                      <a:cubicBezTo>
                        <a:pt x="8" y="25"/>
                        <a:pt x="9" y="26"/>
                        <a:pt x="10" y="27"/>
                      </a:cubicBezTo>
                      <a:cubicBezTo>
                        <a:pt x="9" y="31"/>
                        <a:pt x="9" y="31"/>
                        <a:pt x="9" y="31"/>
                      </a:cubicBezTo>
                      <a:cubicBezTo>
                        <a:pt x="8" y="32"/>
                        <a:pt x="9" y="32"/>
                        <a:pt x="9" y="33"/>
                      </a:cubicBezTo>
                      <a:cubicBezTo>
                        <a:pt x="14" y="34"/>
                        <a:pt x="14" y="34"/>
                        <a:pt x="14" y="34"/>
                      </a:cubicBezTo>
                      <a:cubicBezTo>
                        <a:pt x="15" y="35"/>
                        <a:pt x="16" y="34"/>
                        <a:pt x="16" y="34"/>
                      </a:cubicBezTo>
                      <a:cubicBezTo>
                        <a:pt x="17" y="30"/>
                        <a:pt x="17" y="30"/>
                        <a:pt x="17" y="30"/>
                      </a:cubicBezTo>
                      <a:cubicBezTo>
                        <a:pt x="17" y="30"/>
                        <a:pt x="17" y="30"/>
                        <a:pt x="17" y="30"/>
                      </a:cubicBezTo>
                      <a:cubicBezTo>
                        <a:pt x="19" y="30"/>
                        <a:pt x="21" y="29"/>
                        <a:pt x="22" y="29"/>
                      </a:cubicBezTo>
                      <a:cubicBezTo>
                        <a:pt x="25" y="32"/>
                        <a:pt x="25" y="32"/>
                        <a:pt x="25" y="32"/>
                      </a:cubicBezTo>
                      <a:cubicBezTo>
                        <a:pt x="25" y="32"/>
                        <a:pt x="26" y="32"/>
                        <a:pt x="26" y="32"/>
                      </a:cubicBezTo>
                      <a:cubicBezTo>
                        <a:pt x="30" y="28"/>
                        <a:pt x="30" y="28"/>
                        <a:pt x="30" y="28"/>
                      </a:cubicBezTo>
                      <a:cubicBezTo>
                        <a:pt x="31" y="28"/>
                        <a:pt x="31" y="27"/>
                        <a:pt x="31" y="27"/>
                      </a:cubicBezTo>
                      <a:cubicBezTo>
                        <a:pt x="28" y="23"/>
                        <a:pt x="28" y="23"/>
                        <a:pt x="28" y="23"/>
                      </a:cubicBezTo>
                      <a:cubicBezTo>
                        <a:pt x="28" y="23"/>
                        <a:pt x="28" y="23"/>
                        <a:pt x="28" y="23"/>
                      </a:cubicBezTo>
                      <a:cubicBezTo>
                        <a:pt x="28" y="23"/>
                        <a:pt x="28" y="22"/>
                        <a:pt x="29" y="22"/>
                      </a:cubicBezTo>
                      <a:cubicBezTo>
                        <a:pt x="29" y="21"/>
                        <a:pt x="29" y="20"/>
                        <a:pt x="29" y="19"/>
                      </a:cubicBezTo>
                      <a:cubicBezTo>
                        <a:pt x="33" y="18"/>
                        <a:pt x="33" y="18"/>
                        <a:pt x="33" y="18"/>
                      </a:cubicBezTo>
                      <a:cubicBezTo>
                        <a:pt x="34" y="18"/>
                        <a:pt x="34" y="17"/>
                        <a:pt x="34" y="17"/>
                      </a:cubicBezTo>
                      <a:lnTo>
                        <a:pt x="33" y="11"/>
                      </a:lnTo>
                      <a:close/>
                      <a:moveTo>
                        <a:pt x="23" y="19"/>
                      </a:moveTo>
                      <a:cubicBezTo>
                        <a:pt x="21" y="23"/>
                        <a:pt x="18" y="24"/>
                        <a:pt x="15" y="23"/>
                      </a:cubicBezTo>
                      <a:cubicBezTo>
                        <a:pt x="12" y="22"/>
                        <a:pt x="11" y="19"/>
                        <a:pt x="12" y="16"/>
                      </a:cubicBezTo>
                      <a:cubicBezTo>
                        <a:pt x="13" y="13"/>
                        <a:pt x="16" y="11"/>
                        <a:pt x="19" y="12"/>
                      </a:cubicBezTo>
                      <a:cubicBezTo>
                        <a:pt x="22" y="13"/>
                        <a:pt x="24" y="16"/>
                        <a:pt x="23" y="19"/>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134"/>
                <p:cNvSpPr>
                  <a:spLocks/>
                </p:cNvSpPr>
                <p:nvPr/>
              </p:nvSpPr>
              <p:spPr bwMode="auto">
                <a:xfrm>
                  <a:off x="2348716" y="3244639"/>
                  <a:ext cx="497152" cy="397722"/>
                </a:xfrm>
                <a:custGeom>
                  <a:avLst/>
                  <a:gdLst>
                    <a:gd name="T0" fmla="*/ 180 w 181"/>
                    <a:gd name="T1" fmla="*/ 31 h 145"/>
                    <a:gd name="T2" fmla="*/ 174 w 181"/>
                    <a:gd name="T3" fmla="*/ 28 h 145"/>
                    <a:gd name="T4" fmla="*/ 115 w 181"/>
                    <a:gd name="T5" fmla="*/ 28 h 145"/>
                    <a:gd name="T6" fmla="*/ 115 w 181"/>
                    <a:gd name="T7" fmla="*/ 41 h 145"/>
                    <a:gd name="T8" fmla="*/ 166 w 181"/>
                    <a:gd name="T9" fmla="*/ 41 h 145"/>
                    <a:gd name="T10" fmla="*/ 152 w 181"/>
                    <a:gd name="T11" fmla="*/ 87 h 145"/>
                    <a:gd name="T12" fmla="*/ 152 w 181"/>
                    <a:gd name="T13" fmla="*/ 88 h 145"/>
                    <a:gd name="T14" fmla="*/ 62 w 181"/>
                    <a:gd name="T15" fmla="*/ 88 h 145"/>
                    <a:gd name="T16" fmla="*/ 47 w 181"/>
                    <a:gd name="T17" fmla="*/ 41 h 145"/>
                    <a:gd name="T18" fmla="*/ 65 w 181"/>
                    <a:gd name="T19" fmla="*/ 41 h 145"/>
                    <a:gd name="T20" fmla="*/ 66 w 181"/>
                    <a:gd name="T21" fmla="*/ 28 h 145"/>
                    <a:gd name="T22" fmla="*/ 42 w 181"/>
                    <a:gd name="T23" fmla="*/ 28 h 145"/>
                    <a:gd name="T24" fmla="*/ 36 w 181"/>
                    <a:gd name="T25" fmla="*/ 12 h 145"/>
                    <a:gd name="T26" fmla="*/ 32 w 181"/>
                    <a:gd name="T27" fmla="*/ 8 h 145"/>
                    <a:gd name="T28" fmla="*/ 9 w 181"/>
                    <a:gd name="T29" fmla="*/ 1 h 145"/>
                    <a:gd name="T30" fmla="*/ 1 w 181"/>
                    <a:gd name="T31" fmla="*/ 5 h 145"/>
                    <a:gd name="T32" fmla="*/ 5 w 181"/>
                    <a:gd name="T33" fmla="*/ 14 h 145"/>
                    <a:gd name="T34" fmla="*/ 25 w 181"/>
                    <a:gd name="T35" fmla="*/ 19 h 145"/>
                    <a:gd name="T36" fmla="*/ 50 w 181"/>
                    <a:gd name="T37" fmla="*/ 94 h 145"/>
                    <a:gd name="T38" fmla="*/ 45 w 181"/>
                    <a:gd name="T39" fmla="*/ 111 h 145"/>
                    <a:gd name="T40" fmla="*/ 32 w 181"/>
                    <a:gd name="T41" fmla="*/ 128 h 145"/>
                    <a:gd name="T42" fmla="*/ 49 w 181"/>
                    <a:gd name="T43" fmla="*/ 145 h 145"/>
                    <a:gd name="T44" fmla="*/ 65 w 181"/>
                    <a:gd name="T45" fmla="*/ 134 h 145"/>
                    <a:gd name="T46" fmla="*/ 118 w 181"/>
                    <a:gd name="T47" fmla="*/ 134 h 145"/>
                    <a:gd name="T48" fmla="*/ 134 w 181"/>
                    <a:gd name="T49" fmla="*/ 145 h 145"/>
                    <a:gd name="T50" fmla="*/ 151 w 181"/>
                    <a:gd name="T51" fmla="*/ 128 h 145"/>
                    <a:gd name="T52" fmla="*/ 134 w 181"/>
                    <a:gd name="T53" fmla="*/ 111 h 145"/>
                    <a:gd name="T54" fmla="*/ 118 w 181"/>
                    <a:gd name="T55" fmla="*/ 121 h 145"/>
                    <a:gd name="T56" fmla="*/ 65 w 181"/>
                    <a:gd name="T57" fmla="*/ 121 h 145"/>
                    <a:gd name="T58" fmla="*/ 58 w 181"/>
                    <a:gd name="T59" fmla="*/ 113 h 145"/>
                    <a:gd name="T60" fmla="*/ 62 w 181"/>
                    <a:gd name="T61" fmla="*/ 101 h 145"/>
                    <a:gd name="T62" fmla="*/ 153 w 181"/>
                    <a:gd name="T63" fmla="*/ 101 h 145"/>
                    <a:gd name="T64" fmla="*/ 165 w 181"/>
                    <a:gd name="T65" fmla="*/ 90 h 145"/>
                    <a:gd name="T66" fmla="*/ 181 w 181"/>
                    <a:gd name="T67" fmla="*/ 37 h 145"/>
                    <a:gd name="T68" fmla="*/ 180 w 181"/>
                    <a:gd name="T69" fmla="*/ 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45">
                      <a:moveTo>
                        <a:pt x="180" y="31"/>
                      </a:moveTo>
                      <a:cubicBezTo>
                        <a:pt x="178" y="29"/>
                        <a:pt x="176" y="28"/>
                        <a:pt x="174" y="28"/>
                      </a:cubicBezTo>
                      <a:cubicBezTo>
                        <a:pt x="115" y="28"/>
                        <a:pt x="115" y="28"/>
                        <a:pt x="115" y="28"/>
                      </a:cubicBezTo>
                      <a:cubicBezTo>
                        <a:pt x="116" y="33"/>
                        <a:pt x="116" y="37"/>
                        <a:pt x="115" y="41"/>
                      </a:cubicBezTo>
                      <a:cubicBezTo>
                        <a:pt x="166" y="41"/>
                        <a:pt x="166" y="41"/>
                        <a:pt x="166" y="41"/>
                      </a:cubicBezTo>
                      <a:cubicBezTo>
                        <a:pt x="152" y="87"/>
                        <a:pt x="152" y="87"/>
                        <a:pt x="152" y="87"/>
                      </a:cubicBezTo>
                      <a:cubicBezTo>
                        <a:pt x="152" y="87"/>
                        <a:pt x="152" y="88"/>
                        <a:pt x="152" y="88"/>
                      </a:cubicBezTo>
                      <a:cubicBezTo>
                        <a:pt x="62" y="88"/>
                        <a:pt x="62" y="88"/>
                        <a:pt x="62" y="88"/>
                      </a:cubicBezTo>
                      <a:cubicBezTo>
                        <a:pt x="47" y="41"/>
                        <a:pt x="47" y="41"/>
                        <a:pt x="47" y="41"/>
                      </a:cubicBezTo>
                      <a:cubicBezTo>
                        <a:pt x="65" y="41"/>
                        <a:pt x="65" y="41"/>
                        <a:pt x="65" y="41"/>
                      </a:cubicBezTo>
                      <a:cubicBezTo>
                        <a:pt x="64" y="37"/>
                        <a:pt x="64" y="33"/>
                        <a:pt x="66" y="28"/>
                      </a:cubicBezTo>
                      <a:cubicBezTo>
                        <a:pt x="42" y="28"/>
                        <a:pt x="42" y="28"/>
                        <a:pt x="42" y="28"/>
                      </a:cubicBezTo>
                      <a:cubicBezTo>
                        <a:pt x="36" y="12"/>
                        <a:pt x="36" y="12"/>
                        <a:pt x="36" y="12"/>
                      </a:cubicBezTo>
                      <a:cubicBezTo>
                        <a:pt x="36" y="10"/>
                        <a:pt x="34" y="8"/>
                        <a:pt x="32" y="8"/>
                      </a:cubicBezTo>
                      <a:cubicBezTo>
                        <a:pt x="9" y="1"/>
                        <a:pt x="9" y="1"/>
                        <a:pt x="9" y="1"/>
                      </a:cubicBezTo>
                      <a:cubicBezTo>
                        <a:pt x="5" y="0"/>
                        <a:pt x="2" y="2"/>
                        <a:pt x="1" y="5"/>
                      </a:cubicBezTo>
                      <a:cubicBezTo>
                        <a:pt x="0" y="9"/>
                        <a:pt x="2" y="13"/>
                        <a:pt x="5" y="14"/>
                      </a:cubicBezTo>
                      <a:cubicBezTo>
                        <a:pt x="25" y="19"/>
                        <a:pt x="25" y="19"/>
                        <a:pt x="25" y="19"/>
                      </a:cubicBezTo>
                      <a:cubicBezTo>
                        <a:pt x="50" y="94"/>
                        <a:pt x="50" y="94"/>
                        <a:pt x="50" y="94"/>
                      </a:cubicBezTo>
                      <a:cubicBezTo>
                        <a:pt x="45" y="111"/>
                        <a:pt x="45" y="111"/>
                        <a:pt x="45" y="111"/>
                      </a:cubicBezTo>
                      <a:cubicBezTo>
                        <a:pt x="38" y="113"/>
                        <a:pt x="32" y="120"/>
                        <a:pt x="32" y="128"/>
                      </a:cubicBezTo>
                      <a:cubicBezTo>
                        <a:pt x="32" y="137"/>
                        <a:pt x="40" y="145"/>
                        <a:pt x="49" y="145"/>
                      </a:cubicBezTo>
                      <a:cubicBezTo>
                        <a:pt x="56" y="145"/>
                        <a:pt x="63" y="141"/>
                        <a:pt x="65" y="134"/>
                      </a:cubicBezTo>
                      <a:cubicBezTo>
                        <a:pt x="118" y="134"/>
                        <a:pt x="118" y="134"/>
                        <a:pt x="118" y="134"/>
                      </a:cubicBezTo>
                      <a:cubicBezTo>
                        <a:pt x="121" y="141"/>
                        <a:pt x="127" y="145"/>
                        <a:pt x="134" y="145"/>
                      </a:cubicBezTo>
                      <a:cubicBezTo>
                        <a:pt x="144" y="145"/>
                        <a:pt x="151" y="137"/>
                        <a:pt x="151" y="128"/>
                      </a:cubicBezTo>
                      <a:cubicBezTo>
                        <a:pt x="151" y="118"/>
                        <a:pt x="144" y="111"/>
                        <a:pt x="134" y="111"/>
                      </a:cubicBezTo>
                      <a:cubicBezTo>
                        <a:pt x="127" y="111"/>
                        <a:pt x="121" y="115"/>
                        <a:pt x="118" y="121"/>
                      </a:cubicBezTo>
                      <a:cubicBezTo>
                        <a:pt x="65" y="121"/>
                        <a:pt x="65" y="121"/>
                        <a:pt x="65" y="121"/>
                      </a:cubicBezTo>
                      <a:cubicBezTo>
                        <a:pt x="64" y="118"/>
                        <a:pt x="61" y="115"/>
                        <a:pt x="58" y="113"/>
                      </a:cubicBezTo>
                      <a:cubicBezTo>
                        <a:pt x="62" y="101"/>
                        <a:pt x="62" y="101"/>
                        <a:pt x="62" y="101"/>
                      </a:cubicBezTo>
                      <a:cubicBezTo>
                        <a:pt x="153" y="101"/>
                        <a:pt x="153" y="101"/>
                        <a:pt x="153" y="101"/>
                      </a:cubicBezTo>
                      <a:cubicBezTo>
                        <a:pt x="160" y="101"/>
                        <a:pt x="165" y="96"/>
                        <a:pt x="165" y="90"/>
                      </a:cubicBezTo>
                      <a:cubicBezTo>
                        <a:pt x="181" y="37"/>
                        <a:pt x="181" y="37"/>
                        <a:pt x="181" y="37"/>
                      </a:cubicBezTo>
                      <a:cubicBezTo>
                        <a:pt x="181" y="35"/>
                        <a:pt x="181" y="33"/>
                        <a:pt x="180" y="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135"/>
                <p:cNvSpPr>
                  <a:spLocks/>
                </p:cNvSpPr>
                <p:nvPr/>
              </p:nvSpPr>
              <p:spPr bwMode="auto">
                <a:xfrm>
                  <a:off x="2554482" y="3299879"/>
                  <a:ext cx="82859" cy="84240"/>
                </a:xfrm>
                <a:custGeom>
                  <a:avLst/>
                  <a:gdLst>
                    <a:gd name="T0" fmla="*/ 25 w 30"/>
                    <a:gd name="T1" fmla="*/ 6 h 31"/>
                    <a:gd name="T2" fmla="*/ 25 w 30"/>
                    <a:gd name="T3" fmla="*/ 25 h 31"/>
                    <a:gd name="T4" fmla="*/ 6 w 30"/>
                    <a:gd name="T5" fmla="*/ 26 h 31"/>
                    <a:gd name="T6" fmla="*/ 5 w 30"/>
                    <a:gd name="T7" fmla="*/ 6 h 31"/>
                    <a:gd name="T8" fmla="*/ 25 w 30"/>
                    <a:gd name="T9" fmla="*/ 6 h 31"/>
                  </a:gdLst>
                  <a:ahLst/>
                  <a:cxnLst>
                    <a:cxn ang="0">
                      <a:pos x="T0" y="T1"/>
                    </a:cxn>
                    <a:cxn ang="0">
                      <a:pos x="T2" y="T3"/>
                    </a:cxn>
                    <a:cxn ang="0">
                      <a:pos x="T4" y="T5"/>
                    </a:cxn>
                    <a:cxn ang="0">
                      <a:pos x="T6" y="T7"/>
                    </a:cxn>
                    <a:cxn ang="0">
                      <a:pos x="T8" y="T9"/>
                    </a:cxn>
                  </a:cxnLst>
                  <a:rect l="0" t="0" r="r" b="b"/>
                  <a:pathLst>
                    <a:path w="30" h="31">
                      <a:moveTo>
                        <a:pt x="25" y="6"/>
                      </a:moveTo>
                      <a:cubicBezTo>
                        <a:pt x="30" y="11"/>
                        <a:pt x="30" y="20"/>
                        <a:pt x="25" y="25"/>
                      </a:cubicBezTo>
                      <a:cubicBezTo>
                        <a:pt x="20" y="31"/>
                        <a:pt x="11" y="31"/>
                        <a:pt x="6" y="26"/>
                      </a:cubicBezTo>
                      <a:cubicBezTo>
                        <a:pt x="0" y="21"/>
                        <a:pt x="0" y="12"/>
                        <a:pt x="5" y="6"/>
                      </a:cubicBezTo>
                      <a:cubicBezTo>
                        <a:pt x="10" y="1"/>
                        <a:pt x="19" y="0"/>
                        <a:pt x="25" y="6"/>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136"/>
                <p:cNvSpPr>
                  <a:spLocks noEditPoints="1"/>
                </p:cNvSpPr>
                <p:nvPr/>
              </p:nvSpPr>
              <p:spPr bwMode="auto">
                <a:xfrm>
                  <a:off x="2486814" y="3233592"/>
                  <a:ext cx="219575" cy="219576"/>
                </a:xfrm>
                <a:custGeom>
                  <a:avLst/>
                  <a:gdLst>
                    <a:gd name="T0" fmla="*/ 70 w 80"/>
                    <a:gd name="T1" fmla="*/ 14 h 80"/>
                    <a:gd name="T2" fmla="*/ 65 w 80"/>
                    <a:gd name="T3" fmla="*/ 9 h 80"/>
                    <a:gd name="T4" fmla="*/ 55 w 80"/>
                    <a:gd name="T5" fmla="*/ 11 h 80"/>
                    <a:gd name="T6" fmla="*/ 53 w 80"/>
                    <a:gd name="T7" fmla="*/ 2 h 80"/>
                    <a:gd name="T8" fmla="*/ 46 w 80"/>
                    <a:gd name="T9" fmla="*/ 1 h 80"/>
                    <a:gd name="T10" fmla="*/ 38 w 80"/>
                    <a:gd name="T11" fmla="*/ 7 h 80"/>
                    <a:gd name="T12" fmla="*/ 33 w 80"/>
                    <a:gd name="T13" fmla="*/ 1 h 80"/>
                    <a:gd name="T14" fmla="*/ 26 w 80"/>
                    <a:gd name="T15" fmla="*/ 3 h 80"/>
                    <a:gd name="T16" fmla="*/ 22 w 80"/>
                    <a:gd name="T17" fmla="*/ 12 h 80"/>
                    <a:gd name="T18" fmla="*/ 14 w 80"/>
                    <a:gd name="T19" fmla="*/ 10 h 80"/>
                    <a:gd name="T20" fmla="*/ 9 w 80"/>
                    <a:gd name="T21" fmla="*/ 15 h 80"/>
                    <a:gd name="T22" fmla="*/ 11 w 80"/>
                    <a:gd name="T23" fmla="*/ 25 h 80"/>
                    <a:gd name="T24" fmla="*/ 3 w 80"/>
                    <a:gd name="T25" fmla="*/ 27 h 80"/>
                    <a:gd name="T26" fmla="*/ 1 w 80"/>
                    <a:gd name="T27" fmla="*/ 34 h 80"/>
                    <a:gd name="T28" fmla="*/ 7 w 80"/>
                    <a:gd name="T29" fmla="*/ 42 h 80"/>
                    <a:gd name="T30" fmla="*/ 1 w 80"/>
                    <a:gd name="T31" fmla="*/ 47 h 80"/>
                    <a:gd name="T32" fmla="*/ 3 w 80"/>
                    <a:gd name="T33" fmla="*/ 54 h 80"/>
                    <a:gd name="T34" fmla="*/ 13 w 80"/>
                    <a:gd name="T35" fmla="*/ 58 h 80"/>
                    <a:gd name="T36" fmla="*/ 10 w 80"/>
                    <a:gd name="T37" fmla="*/ 66 h 80"/>
                    <a:gd name="T38" fmla="*/ 15 w 80"/>
                    <a:gd name="T39" fmla="*/ 71 h 80"/>
                    <a:gd name="T40" fmla="*/ 25 w 80"/>
                    <a:gd name="T41" fmla="*/ 69 h 80"/>
                    <a:gd name="T42" fmla="*/ 27 w 80"/>
                    <a:gd name="T43" fmla="*/ 77 h 80"/>
                    <a:gd name="T44" fmla="*/ 34 w 80"/>
                    <a:gd name="T45" fmla="*/ 79 h 80"/>
                    <a:gd name="T46" fmla="*/ 42 w 80"/>
                    <a:gd name="T47" fmla="*/ 73 h 80"/>
                    <a:gd name="T48" fmla="*/ 47 w 80"/>
                    <a:gd name="T49" fmla="*/ 79 h 80"/>
                    <a:gd name="T50" fmla="*/ 55 w 80"/>
                    <a:gd name="T51" fmla="*/ 77 h 80"/>
                    <a:gd name="T52" fmla="*/ 58 w 80"/>
                    <a:gd name="T53" fmla="*/ 67 h 80"/>
                    <a:gd name="T54" fmla="*/ 66 w 80"/>
                    <a:gd name="T55" fmla="*/ 70 h 80"/>
                    <a:gd name="T56" fmla="*/ 71 w 80"/>
                    <a:gd name="T57" fmla="*/ 65 h 80"/>
                    <a:gd name="T58" fmla="*/ 70 w 80"/>
                    <a:gd name="T59" fmla="*/ 55 h 80"/>
                    <a:gd name="T60" fmla="*/ 78 w 80"/>
                    <a:gd name="T61" fmla="*/ 53 h 80"/>
                    <a:gd name="T62" fmla="*/ 79 w 80"/>
                    <a:gd name="T63" fmla="*/ 46 h 80"/>
                    <a:gd name="T64" fmla="*/ 73 w 80"/>
                    <a:gd name="T65" fmla="*/ 38 h 80"/>
                    <a:gd name="T66" fmla="*/ 79 w 80"/>
                    <a:gd name="T67" fmla="*/ 33 h 80"/>
                    <a:gd name="T68" fmla="*/ 77 w 80"/>
                    <a:gd name="T69" fmla="*/ 25 h 80"/>
                    <a:gd name="T70" fmla="*/ 67 w 80"/>
                    <a:gd name="T71" fmla="*/ 22 h 80"/>
                    <a:gd name="T72" fmla="*/ 57 w 80"/>
                    <a:gd name="T73" fmla="*/ 56 h 80"/>
                    <a:gd name="T74" fmla="*/ 23 w 80"/>
                    <a:gd name="T75" fmla="*/ 24 h 80"/>
                    <a:gd name="T76" fmla="*/ 57 w 80"/>
                    <a:gd name="T77"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80">
                      <a:moveTo>
                        <a:pt x="72" y="15"/>
                      </a:moveTo>
                      <a:cubicBezTo>
                        <a:pt x="70" y="14"/>
                        <a:pt x="70" y="14"/>
                        <a:pt x="70" y="14"/>
                      </a:cubicBezTo>
                      <a:cubicBezTo>
                        <a:pt x="66" y="10"/>
                        <a:pt x="66" y="10"/>
                        <a:pt x="66" y="10"/>
                      </a:cubicBezTo>
                      <a:cubicBezTo>
                        <a:pt x="65" y="9"/>
                        <a:pt x="65" y="9"/>
                        <a:pt x="65" y="9"/>
                      </a:cubicBezTo>
                      <a:cubicBezTo>
                        <a:pt x="59" y="13"/>
                        <a:pt x="59" y="13"/>
                        <a:pt x="59" y="13"/>
                      </a:cubicBezTo>
                      <a:cubicBezTo>
                        <a:pt x="58" y="12"/>
                        <a:pt x="56" y="11"/>
                        <a:pt x="55" y="11"/>
                      </a:cubicBezTo>
                      <a:cubicBezTo>
                        <a:pt x="55" y="3"/>
                        <a:pt x="55" y="3"/>
                        <a:pt x="55" y="3"/>
                      </a:cubicBezTo>
                      <a:cubicBezTo>
                        <a:pt x="53" y="2"/>
                        <a:pt x="53" y="2"/>
                        <a:pt x="53" y="2"/>
                      </a:cubicBezTo>
                      <a:cubicBezTo>
                        <a:pt x="48" y="1"/>
                        <a:pt x="48" y="1"/>
                        <a:pt x="48" y="1"/>
                      </a:cubicBezTo>
                      <a:cubicBezTo>
                        <a:pt x="46" y="1"/>
                        <a:pt x="46" y="1"/>
                        <a:pt x="46" y="1"/>
                      </a:cubicBezTo>
                      <a:cubicBezTo>
                        <a:pt x="43" y="7"/>
                        <a:pt x="43" y="7"/>
                        <a:pt x="43" y="7"/>
                      </a:cubicBezTo>
                      <a:cubicBezTo>
                        <a:pt x="42" y="7"/>
                        <a:pt x="40" y="7"/>
                        <a:pt x="38" y="7"/>
                      </a:cubicBezTo>
                      <a:cubicBezTo>
                        <a:pt x="35" y="0"/>
                        <a:pt x="35" y="0"/>
                        <a:pt x="35" y="0"/>
                      </a:cubicBezTo>
                      <a:cubicBezTo>
                        <a:pt x="33" y="1"/>
                        <a:pt x="33" y="1"/>
                        <a:pt x="33" y="1"/>
                      </a:cubicBezTo>
                      <a:cubicBezTo>
                        <a:pt x="28" y="2"/>
                        <a:pt x="28" y="2"/>
                        <a:pt x="28" y="2"/>
                      </a:cubicBezTo>
                      <a:cubicBezTo>
                        <a:pt x="26" y="3"/>
                        <a:pt x="26" y="3"/>
                        <a:pt x="26" y="3"/>
                      </a:cubicBezTo>
                      <a:cubicBezTo>
                        <a:pt x="27" y="10"/>
                        <a:pt x="27" y="10"/>
                        <a:pt x="27" y="10"/>
                      </a:cubicBezTo>
                      <a:cubicBezTo>
                        <a:pt x="25" y="10"/>
                        <a:pt x="23" y="11"/>
                        <a:pt x="22" y="12"/>
                      </a:cubicBezTo>
                      <a:cubicBezTo>
                        <a:pt x="16" y="8"/>
                        <a:pt x="16" y="8"/>
                        <a:pt x="16" y="8"/>
                      </a:cubicBezTo>
                      <a:cubicBezTo>
                        <a:pt x="14" y="10"/>
                        <a:pt x="14" y="10"/>
                        <a:pt x="14" y="10"/>
                      </a:cubicBezTo>
                      <a:cubicBezTo>
                        <a:pt x="11" y="14"/>
                        <a:pt x="11" y="14"/>
                        <a:pt x="11" y="14"/>
                      </a:cubicBezTo>
                      <a:cubicBezTo>
                        <a:pt x="9" y="15"/>
                        <a:pt x="9" y="15"/>
                        <a:pt x="9" y="15"/>
                      </a:cubicBezTo>
                      <a:cubicBezTo>
                        <a:pt x="13" y="21"/>
                        <a:pt x="13" y="21"/>
                        <a:pt x="13" y="21"/>
                      </a:cubicBezTo>
                      <a:cubicBezTo>
                        <a:pt x="12" y="22"/>
                        <a:pt x="11" y="24"/>
                        <a:pt x="11" y="25"/>
                      </a:cubicBezTo>
                      <a:cubicBezTo>
                        <a:pt x="3" y="24"/>
                        <a:pt x="3" y="24"/>
                        <a:pt x="3" y="24"/>
                      </a:cubicBezTo>
                      <a:cubicBezTo>
                        <a:pt x="3" y="27"/>
                        <a:pt x="3" y="27"/>
                        <a:pt x="3" y="27"/>
                      </a:cubicBezTo>
                      <a:cubicBezTo>
                        <a:pt x="1" y="32"/>
                        <a:pt x="1" y="32"/>
                        <a:pt x="1" y="32"/>
                      </a:cubicBezTo>
                      <a:cubicBezTo>
                        <a:pt x="1" y="34"/>
                        <a:pt x="1" y="34"/>
                        <a:pt x="1" y="34"/>
                      </a:cubicBezTo>
                      <a:cubicBezTo>
                        <a:pt x="7" y="37"/>
                        <a:pt x="7" y="37"/>
                        <a:pt x="7" y="37"/>
                      </a:cubicBezTo>
                      <a:cubicBezTo>
                        <a:pt x="7" y="38"/>
                        <a:pt x="7" y="40"/>
                        <a:pt x="7" y="42"/>
                      </a:cubicBezTo>
                      <a:cubicBezTo>
                        <a:pt x="0" y="45"/>
                        <a:pt x="0" y="45"/>
                        <a:pt x="0" y="45"/>
                      </a:cubicBezTo>
                      <a:cubicBezTo>
                        <a:pt x="1" y="47"/>
                        <a:pt x="1" y="47"/>
                        <a:pt x="1" y="47"/>
                      </a:cubicBezTo>
                      <a:cubicBezTo>
                        <a:pt x="3" y="52"/>
                        <a:pt x="3" y="52"/>
                        <a:pt x="3" y="52"/>
                      </a:cubicBezTo>
                      <a:cubicBezTo>
                        <a:pt x="3" y="54"/>
                        <a:pt x="3" y="54"/>
                        <a:pt x="3" y="54"/>
                      </a:cubicBezTo>
                      <a:cubicBezTo>
                        <a:pt x="10" y="53"/>
                        <a:pt x="10" y="53"/>
                        <a:pt x="10" y="53"/>
                      </a:cubicBezTo>
                      <a:cubicBezTo>
                        <a:pt x="11" y="55"/>
                        <a:pt x="12" y="56"/>
                        <a:pt x="13" y="58"/>
                      </a:cubicBezTo>
                      <a:cubicBezTo>
                        <a:pt x="8" y="64"/>
                        <a:pt x="8" y="64"/>
                        <a:pt x="8" y="64"/>
                      </a:cubicBezTo>
                      <a:cubicBezTo>
                        <a:pt x="10" y="66"/>
                        <a:pt x="10" y="66"/>
                        <a:pt x="10" y="66"/>
                      </a:cubicBezTo>
                      <a:cubicBezTo>
                        <a:pt x="14" y="69"/>
                        <a:pt x="14" y="69"/>
                        <a:pt x="14" y="69"/>
                      </a:cubicBezTo>
                      <a:cubicBezTo>
                        <a:pt x="15" y="71"/>
                        <a:pt x="15" y="71"/>
                        <a:pt x="15" y="71"/>
                      </a:cubicBezTo>
                      <a:cubicBezTo>
                        <a:pt x="21" y="66"/>
                        <a:pt x="21" y="66"/>
                        <a:pt x="21" y="66"/>
                      </a:cubicBezTo>
                      <a:cubicBezTo>
                        <a:pt x="22" y="67"/>
                        <a:pt x="24" y="68"/>
                        <a:pt x="25" y="69"/>
                      </a:cubicBezTo>
                      <a:cubicBezTo>
                        <a:pt x="25" y="77"/>
                        <a:pt x="25" y="77"/>
                        <a:pt x="25" y="77"/>
                      </a:cubicBezTo>
                      <a:cubicBezTo>
                        <a:pt x="27" y="77"/>
                        <a:pt x="27" y="77"/>
                        <a:pt x="27" y="77"/>
                      </a:cubicBezTo>
                      <a:cubicBezTo>
                        <a:pt x="32" y="79"/>
                        <a:pt x="32" y="79"/>
                        <a:pt x="32" y="79"/>
                      </a:cubicBezTo>
                      <a:cubicBezTo>
                        <a:pt x="34" y="79"/>
                        <a:pt x="34" y="79"/>
                        <a:pt x="34" y="79"/>
                      </a:cubicBezTo>
                      <a:cubicBezTo>
                        <a:pt x="37" y="72"/>
                        <a:pt x="37" y="72"/>
                        <a:pt x="37" y="72"/>
                      </a:cubicBezTo>
                      <a:cubicBezTo>
                        <a:pt x="39" y="73"/>
                        <a:pt x="40" y="73"/>
                        <a:pt x="42" y="73"/>
                      </a:cubicBezTo>
                      <a:cubicBezTo>
                        <a:pt x="45" y="80"/>
                        <a:pt x="45" y="80"/>
                        <a:pt x="45" y="80"/>
                      </a:cubicBezTo>
                      <a:cubicBezTo>
                        <a:pt x="47" y="79"/>
                        <a:pt x="47" y="79"/>
                        <a:pt x="47" y="79"/>
                      </a:cubicBezTo>
                      <a:cubicBezTo>
                        <a:pt x="53" y="77"/>
                        <a:pt x="53" y="77"/>
                        <a:pt x="53" y="77"/>
                      </a:cubicBezTo>
                      <a:cubicBezTo>
                        <a:pt x="55" y="77"/>
                        <a:pt x="55" y="77"/>
                        <a:pt x="55" y="77"/>
                      </a:cubicBezTo>
                      <a:cubicBezTo>
                        <a:pt x="54" y="70"/>
                        <a:pt x="54" y="70"/>
                        <a:pt x="54" y="70"/>
                      </a:cubicBezTo>
                      <a:cubicBezTo>
                        <a:pt x="55" y="69"/>
                        <a:pt x="57" y="68"/>
                        <a:pt x="58" y="67"/>
                      </a:cubicBezTo>
                      <a:cubicBezTo>
                        <a:pt x="64" y="72"/>
                        <a:pt x="64" y="72"/>
                        <a:pt x="64" y="72"/>
                      </a:cubicBezTo>
                      <a:cubicBezTo>
                        <a:pt x="66" y="70"/>
                        <a:pt x="66" y="70"/>
                        <a:pt x="66" y="70"/>
                      </a:cubicBezTo>
                      <a:cubicBezTo>
                        <a:pt x="70" y="66"/>
                        <a:pt x="70" y="66"/>
                        <a:pt x="70" y="66"/>
                      </a:cubicBezTo>
                      <a:cubicBezTo>
                        <a:pt x="71" y="65"/>
                        <a:pt x="71" y="65"/>
                        <a:pt x="71" y="65"/>
                      </a:cubicBezTo>
                      <a:cubicBezTo>
                        <a:pt x="67" y="59"/>
                        <a:pt x="67" y="59"/>
                        <a:pt x="67" y="59"/>
                      </a:cubicBezTo>
                      <a:cubicBezTo>
                        <a:pt x="68" y="58"/>
                        <a:pt x="69" y="56"/>
                        <a:pt x="70" y="55"/>
                      </a:cubicBezTo>
                      <a:cubicBezTo>
                        <a:pt x="77" y="55"/>
                        <a:pt x="77" y="55"/>
                        <a:pt x="77" y="55"/>
                      </a:cubicBezTo>
                      <a:cubicBezTo>
                        <a:pt x="78" y="53"/>
                        <a:pt x="78" y="53"/>
                        <a:pt x="78" y="53"/>
                      </a:cubicBezTo>
                      <a:cubicBezTo>
                        <a:pt x="79" y="48"/>
                        <a:pt x="79" y="48"/>
                        <a:pt x="79" y="48"/>
                      </a:cubicBezTo>
                      <a:cubicBezTo>
                        <a:pt x="79" y="46"/>
                        <a:pt x="79" y="46"/>
                        <a:pt x="79" y="46"/>
                      </a:cubicBezTo>
                      <a:cubicBezTo>
                        <a:pt x="73" y="43"/>
                        <a:pt x="73" y="43"/>
                        <a:pt x="73" y="43"/>
                      </a:cubicBezTo>
                      <a:cubicBezTo>
                        <a:pt x="73" y="41"/>
                        <a:pt x="73" y="40"/>
                        <a:pt x="73" y="38"/>
                      </a:cubicBezTo>
                      <a:cubicBezTo>
                        <a:pt x="80" y="35"/>
                        <a:pt x="80" y="35"/>
                        <a:pt x="80" y="35"/>
                      </a:cubicBezTo>
                      <a:cubicBezTo>
                        <a:pt x="79" y="33"/>
                        <a:pt x="79" y="33"/>
                        <a:pt x="79" y="33"/>
                      </a:cubicBezTo>
                      <a:cubicBezTo>
                        <a:pt x="78" y="27"/>
                        <a:pt x="78" y="27"/>
                        <a:pt x="78" y="27"/>
                      </a:cubicBezTo>
                      <a:cubicBezTo>
                        <a:pt x="77" y="25"/>
                        <a:pt x="77" y="25"/>
                        <a:pt x="77" y="25"/>
                      </a:cubicBezTo>
                      <a:cubicBezTo>
                        <a:pt x="70" y="26"/>
                        <a:pt x="70" y="26"/>
                        <a:pt x="70" y="26"/>
                      </a:cubicBezTo>
                      <a:cubicBezTo>
                        <a:pt x="69" y="25"/>
                        <a:pt x="68" y="23"/>
                        <a:pt x="67" y="22"/>
                      </a:cubicBezTo>
                      <a:lnTo>
                        <a:pt x="72" y="15"/>
                      </a:lnTo>
                      <a:close/>
                      <a:moveTo>
                        <a:pt x="57" y="56"/>
                      </a:moveTo>
                      <a:cubicBezTo>
                        <a:pt x="48" y="65"/>
                        <a:pt x="34" y="65"/>
                        <a:pt x="24" y="56"/>
                      </a:cubicBezTo>
                      <a:cubicBezTo>
                        <a:pt x="15" y="48"/>
                        <a:pt x="15" y="33"/>
                        <a:pt x="23" y="24"/>
                      </a:cubicBezTo>
                      <a:cubicBezTo>
                        <a:pt x="32" y="15"/>
                        <a:pt x="46" y="14"/>
                        <a:pt x="56" y="23"/>
                      </a:cubicBezTo>
                      <a:cubicBezTo>
                        <a:pt x="65" y="32"/>
                        <a:pt x="66" y="47"/>
                        <a:pt x="57" y="56"/>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7" name="矩形 76"/>
              <p:cNvSpPr/>
              <p:nvPr/>
            </p:nvSpPr>
            <p:spPr>
              <a:xfrm>
                <a:off x="5407397" y="2157046"/>
                <a:ext cx="2295995" cy="830997"/>
              </a:xfrm>
              <a:prstGeom prst="rect">
                <a:avLst/>
              </a:prstGeom>
            </p:spPr>
            <p:txBody>
              <a:bodyPr wrap="square">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1236</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cxnSp>
            <p:nvCxnSpPr>
              <p:cNvPr id="78" name="直接连接符 77"/>
              <p:cNvCxnSpPr/>
              <p:nvPr/>
            </p:nvCxnSpPr>
            <p:spPr>
              <a:xfrm>
                <a:off x="5651940" y="2241258"/>
                <a:ext cx="0" cy="6625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3" name="组合 82"/>
          <p:cNvGrpSpPr/>
          <p:nvPr/>
        </p:nvGrpSpPr>
        <p:grpSpPr>
          <a:xfrm>
            <a:off x="8060200" y="3850014"/>
            <a:ext cx="3671716" cy="2409680"/>
            <a:chOff x="7950888" y="3973357"/>
            <a:chExt cx="3555302" cy="2333280"/>
          </a:xfrm>
        </p:grpSpPr>
        <p:sp>
          <p:nvSpPr>
            <p:cNvPr id="84" name="矩形 83"/>
            <p:cNvSpPr/>
            <p:nvPr/>
          </p:nvSpPr>
          <p:spPr>
            <a:xfrm>
              <a:off x="7950888" y="3973357"/>
              <a:ext cx="3555302" cy="2333280"/>
            </a:xfrm>
            <a:prstGeom prst="rect">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8036853" y="5319576"/>
              <a:ext cx="3383371" cy="523220"/>
            </a:xfrm>
            <a:prstGeom prst="rect">
              <a:avLst/>
            </a:prstGeom>
          </p:spPr>
          <p:txBody>
            <a:bodyPr wrap="square">
              <a:spAutoFit/>
            </a:bodyPr>
            <a:lstStyle/>
            <a:p>
              <a:pPr lvl="0" algn="ctr"/>
              <a:r>
                <a:rPr lang="zh-CN" altLang="en-US" sz="1400" dirty="0">
                  <a:solidFill>
                    <a:prstClr val="white"/>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prstClr val="white"/>
                  </a:solidFill>
                  <a:latin typeface="微软雅黑" panose="020B0503020204020204" pitchFamily="34" charset="-122"/>
                  <a:ea typeface="微软雅黑" panose="020B0503020204020204" pitchFamily="34" charset="-122"/>
                </a:rPr>
                <a:t>添加合适的文字添加合适的文字</a:t>
              </a:r>
            </a:p>
          </p:txBody>
        </p:sp>
        <p:sp>
          <p:nvSpPr>
            <p:cNvPr id="86" name="矩形 85"/>
            <p:cNvSpPr/>
            <p:nvPr/>
          </p:nvSpPr>
          <p:spPr>
            <a:xfrm>
              <a:off x="9038264" y="4452539"/>
              <a:ext cx="2295995" cy="830997"/>
            </a:xfrm>
            <a:prstGeom prst="rect">
              <a:avLst/>
            </a:prstGeom>
          </p:spPr>
          <p:txBody>
            <a:bodyPr wrap="square">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99%</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cxnSp>
          <p:nvCxnSpPr>
            <p:cNvPr id="87" name="直接连接符 86"/>
            <p:cNvCxnSpPr/>
            <p:nvPr/>
          </p:nvCxnSpPr>
          <p:spPr>
            <a:xfrm>
              <a:off x="9282807" y="4536751"/>
              <a:ext cx="0" cy="6625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KSO_Shape"/>
            <p:cNvSpPr>
              <a:spLocks/>
            </p:cNvSpPr>
            <p:nvPr/>
          </p:nvSpPr>
          <p:spPr bwMode="auto">
            <a:xfrm>
              <a:off x="8374494" y="4563855"/>
              <a:ext cx="786041" cy="535818"/>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ustDataLst>
      <p:tags r:id="rId1"/>
    </p:custDataLst>
    <p:extLst>
      <p:ext uri="{BB962C8B-B14F-4D97-AF65-F5344CB8AC3E}">
        <p14:creationId xmlns:p14="http://schemas.microsoft.com/office/powerpoint/2010/main" val="330041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250"/>
                                        <p:tgtEl>
                                          <p:spTgt spid="64"/>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250"/>
                                        <p:tgtEl>
                                          <p:spTgt spid="6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250"/>
                                        <p:tgtEl>
                                          <p:spTgt spid="66"/>
                                        </p:tgtEl>
                                      </p:cBhvr>
                                    </p:animEffect>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250"/>
                                        <p:tgtEl>
                                          <p:spTgt spid="7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250"/>
                                        <p:tgtEl>
                                          <p:spTgt spid="65"/>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animBg="1"/>
      <p:bldP spid="65"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1" y="388071"/>
            <a:ext cx="5966369" cy="5966369"/>
          </a:xfrm>
          <a:prstGeom prst="rect">
            <a:avLst/>
          </a:prstGeom>
        </p:spPr>
      </p:pic>
      <p:cxnSp>
        <p:nvCxnSpPr>
          <p:cNvPr id="13" name="直接连接符 12"/>
          <p:cNvCxnSpPr/>
          <p:nvPr/>
        </p:nvCxnSpPr>
        <p:spPr>
          <a:xfrm flipH="1">
            <a:off x="5464885" y="0"/>
            <a:ext cx="1807284" cy="685800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35" name="平行四边形 34"/>
          <p:cNvSpPr/>
          <p:nvPr/>
        </p:nvSpPr>
        <p:spPr>
          <a:xfrm>
            <a:off x="5518017" y="0"/>
            <a:ext cx="6685097" cy="6891867"/>
          </a:xfrm>
          <a:custGeom>
            <a:avLst/>
            <a:gdLst>
              <a:gd name="connsiteX0" fmla="*/ 0 w 8674706"/>
              <a:gd name="connsiteY0" fmla="*/ 6858000 h 6858000"/>
              <a:gd name="connsiteX1" fmla="*/ 1832389 w 8674706"/>
              <a:gd name="connsiteY1" fmla="*/ 0 h 6858000"/>
              <a:gd name="connsiteX2" fmla="*/ 8674706 w 8674706"/>
              <a:gd name="connsiteY2" fmla="*/ 0 h 6858000"/>
              <a:gd name="connsiteX3" fmla="*/ 6842317 w 8674706"/>
              <a:gd name="connsiteY3" fmla="*/ 6858000 h 6858000"/>
              <a:gd name="connsiteX4" fmla="*/ 0 w 8674706"/>
              <a:gd name="connsiteY4" fmla="*/ 6858000 h 6858000"/>
              <a:gd name="connsiteX0" fmla="*/ 0 w 6842317"/>
              <a:gd name="connsiteY0" fmla="*/ 6858000 h 6858000"/>
              <a:gd name="connsiteX1" fmla="*/ 1832389 w 6842317"/>
              <a:gd name="connsiteY1" fmla="*/ 0 h 6858000"/>
              <a:gd name="connsiteX2" fmla="*/ 6236306 w 6842317"/>
              <a:gd name="connsiteY2" fmla="*/ 790222 h 6858000"/>
              <a:gd name="connsiteX3" fmla="*/ 6842317 w 6842317"/>
              <a:gd name="connsiteY3" fmla="*/ 6858000 h 6858000"/>
              <a:gd name="connsiteX4" fmla="*/ 0 w 6842317"/>
              <a:gd name="connsiteY4" fmla="*/ 6858000 h 6858000"/>
              <a:gd name="connsiteX0" fmla="*/ 0 w 6842317"/>
              <a:gd name="connsiteY0" fmla="*/ 6858000 h 6858000"/>
              <a:gd name="connsiteX1" fmla="*/ 1832389 w 6842317"/>
              <a:gd name="connsiteY1" fmla="*/ 0 h 6858000"/>
              <a:gd name="connsiteX2" fmla="*/ 6642706 w 6842317"/>
              <a:gd name="connsiteY2" fmla="*/ 22578 h 6858000"/>
              <a:gd name="connsiteX3" fmla="*/ 6842317 w 6842317"/>
              <a:gd name="connsiteY3" fmla="*/ 6858000 h 6858000"/>
              <a:gd name="connsiteX4" fmla="*/ 0 w 6842317"/>
              <a:gd name="connsiteY4" fmla="*/ 6858000 h 6858000"/>
              <a:gd name="connsiteX0" fmla="*/ 0 w 6642706"/>
              <a:gd name="connsiteY0" fmla="*/ 6858000 h 6858000"/>
              <a:gd name="connsiteX1" fmla="*/ 1832389 w 6642706"/>
              <a:gd name="connsiteY1" fmla="*/ 0 h 6858000"/>
              <a:gd name="connsiteX2" fmla="*/ 6642706 w 6642706"/>
              <a:gd name="connsiteY2" fmla="*/ 22578 h 6858000"/>
              <a:gd name="connsiteX3" fmla="*/ 6481073 w 6642706"/>
              <a:gd name="connsiteY3" fmla="*/ 6858000 h 6858000"/>
              <a:gd name="connsiteX4" fmla="*/ 0 w 6642706"/>
              <a:gd name="connsiteY4" fmla="*/ 6858000 h 6858000"/>
              <a:gd name="connsiteX0" fmla="*/ 0 w 6661695"/>
              <a:gd name="connsiteY0" fmla="*/ 6858000 h 6891867"/>
              <a:gd name="connsiteX1" fmla="*/ 1832389 w 6661695"/>
              <a:gd name="connsiteY1" fmla="*/ 0 h 6891867"/>
              <a:gd name="connsiteX2" fmla="*/ 6642706 w 6661695"/>
              <a:gd name="connsiteY2" fmla="*/ 22578 h 6891867"/>
              <a:gd name="connsiteX3" fmla="*/ 6661695 w 6661695"/>
              <a:gd name="connsiteY3" fmla="*/ 6891867 h 6891867"/>
              <a:gd name="connsiteX4" fmla="*/ 0 w 6661695"/>
              <a:gd name="connsiteY4" fmla="*/ 6858000 h 6891867"/>
              <a:gd name="connsiteX0" fmla="*/ 0 w 6661695"/>
              <a:gd name="connsiteY0" fmla="*/ 6858000 h 6891867"/>
              <a:gd name="connsiteX1" fmla="*/ 1832389 w 6661695"/>
              <a:gd name="connsiteY1" fmla="*/ 0 h 6891867"/>
              <a:gd name="connsiteX2" fmla="*/ 6653995 w 6661695"/>
              <a:gd name="connsiteY2" fmla="*/ 33867 h 6891867"/>
              <a:gd name="connsiteX3" fmla="*/ 6661695 w 6661695"/>
              <a:gd name="connsiteY3" fmla="*/ 6891867 h 6891867"/>
              <a:gd name="connsiteX4" fmla="*/ 0 w 6661695"/>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85097"/>
              <a:gd name="connsiteY0" fmla="*/ 6858000 h 6891867"/>
              <a:gd name="connsiteX1" fmla="*/ 1832389 w 6685097"/>
              <a:gd name="connsiteY1" fmla="*/ 0 h 6891867"/>
              <a:gd name="connsiteX2" fmla="*/ 6684334 w 6685097"/>
              <a:gd name="connsiteY2" fmla="*/ 1764 h 6891867"/>
              <a:gd name="connsiteX3" fmla="*/ 6661695 w 6685097"/>
              <a:gd name="connsiteY3" fmla="*/ 6891867 h 6891867"/>
              <a:gd name="connsiteX4" fmla="*/ 0 w 6685097"/>
              <a:gd name="connsiteY4" fmla="*/ 685800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5097" h="6891867">
                <a:moveTo>
                  <a:pt x="0" y="6858000"/>
                </a:moveTo>
                <a:lnTo>
                  <a:pt x="1832389" y="0"/>
                </a:lnTo>
                <a:lnTo>
                  <a:pt x="6684334" y="1764"/>
                </a:lnTo>
                <a:cubicBezTo>
                  <a:pt x="6690664" y="2291527"/>
                  <a:pt x="6655365" y="4602104"/>
                  <a:pt x="6661695" y="6891867"/>
                </a:cubicBezTo>
                <a:lnTo>
                  <a:pt x="0" y="6858000"/>
                </a:ln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326135" y="451300"/>
            <a:ext cx="7420646" cy="96819"/>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0344150" y="364053"/>
            <a:ext cx="1332795" cy="271311"/>
            <a:chOff x="2269691" y="6008000"/>
            <a:chExt cx="2012471" cy="409669"/>
          </a:xfrm>
          <a:solidFill>
            <a:schemeClr val="bg1"/>
          </a:solidFill>
        </p:grpSpPr>
        <p:sp>
          <p:nvSpPr>
            <p:cNvPr id="5" name="Freeform 10"/>
            <p:cNvSpPr>
              <a:spLocks noEditPoints="1"/>
            </p:cNvSpPr>
            <p:nvPr/>
          </p:nvSpPr>
          <p:spPr bwMode="auto">
            <a:xfrm>
              <a:off x="3337684" y="6008000"/>
              <a:ext cx="409668" cy="409669"/>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11"/>
            <p:cNvSpPr>
              <a:spLocks noEditPoints="1"/>
            </p:cNvSpPr>
            <p:nvPr/>
          </p:nvSpPr>
          <p:spPr bwMode="auto">
            <a:xfrm flipH="1">
              <a:off x="2269691" y="6008322"/>
              <a:ext cx="408045" cy="409026"/>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12"/>
            <p:cNvSpPr>
              <a:spLocks noEditPoints="1"/>
            </p:cNvSpPr>
            <p:nvPr/>
          </p:nvSpPr>
          <p:spPr bwMode="auto">
            <a:xfrm>
              <a:off x="2802876" y="6008000"/>
              <a:ext cx="409668" cy="409669"/>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15"/>
            <p:cNvSpPr>
              <a:spLocks noEditPoints="1"/>
            </p:cNvSpPr>
            <p:nvPr/>
          </p:nvSpPr>
          <p:spPr bwMode="auto">
            <a:xfrm>
              <a:off x="3872494" y="6008000"/>
              <a:ext cx="409668" cy="409669"/>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4" name="矩形 3"/>
          <p:cNvSpPr/>
          <p:nvPr/>
        </p:nvSpPr>
        <p:spPr>
          <a:xfrm>
            <a:off x="8191870" y="596743"/>
            <a:ext cx="2137124" cy="4508927"/>
          </a:xfrm>
          <a:prstGeom prst="rect">
            <a:avLst/>
          </a:prstGeom>
        </p:spPr>
        <p:txBody>
          <a:bodyPr wrap="none">
            <a:spAutoFit/>
          </a:bodyPr>
          <a:lstStyle/>
          <a:p>
            <a:pPr lvl="0"/>
            <a:r>
              <a:rPr lang="en-US" altLang="zh-CN" sz="28700" dirty="0">
                <a:solidFill>
                  <a:prstClr val="white"/>
                </a:solidFill>
                <a:latin typeface="Impact" panose="020B0806030902050204" pitchFamily="34" charset="0"/>
              </a:rPr>
              <a:t>3</a:t>
            </a:r>
            <a:endParaRPr lang="zh-CN" altLang="en-US" sz="28700" dirty="0">
              <a:solidFill>
                <a:prstClr val="white"/>
              </a:solidFill>
              <a:latin typeface="Impact" panose="020B0806030902050204" pitchFamily="34" charset="0"/>
            </a:endParaRPr>
          </a:p>
        </p:txBody>
      </p:sp>
      <p:sp>
        <p:nvSpPr>
          <p:cNvPr id="37" name="矩形 36"/>
          <p:cNvSpPr/>
          <p:nvPr/>
        </p:nvSpPr>
        <p:spPr>
          <a:xfrm>
            <a:off x="6561977" y="4397784"/>
            <a:ext cx="5314275" cy="707886"/>
          </a:xfrm>
          <a:prstGeom prst="rect">
            <a:avLst/>
          </a:prstGeom>
        </p:spPr>
        <p:txBody>
          <a:bodyPr wrap="none">
            <a:spAutoFit/>
          </a:bodyPr>
          <a:lstStyle/>
          <a:p>
            <a:pPr lvl="0"/>
            <a:r>
              <a:rPr lang="zh-CN" altLang="en-US" sz="4000" b="1" dirty="0">
                <a:solidFill>
                  <a:prstClr val="white"/>
                </a:solidFill>
                <a:latin typeface="微软雅黑" panose="020B0503020204020204" pitchFamily="34" charset="-122"/>
                <a:ea typeface="微软雅黑" panose="020B0503020204020204" pitchFamily="34" charset="-122"/>
              </a:rPr>
              <a:t>单击添加标题单击此处</a:t>
            </a:r>
          </a:p>
        </p:txBody>
      </p:sp>
    </p:spTree>
    <p:custDataLst>
      <p:tags r:id="rId1"/>
    </p:custDataLst>
    <p:extLst>
      <p:ext uri="{BB962C8B-B14F-4D97-AF65-F5344CB8AC3E}">
        <p14:creationId xmlns:p14="http://schemas.microsoft.com/office/powerpoint/2010/main" val="1787542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3000"/>
                            </p:stCondLst>
                            <p:childTnLst>
                              <p:par>
                                <p:cTn id="29" presetID="50" presetClass="entr" presetSubtype="0" decel="10000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strVal val="#ppt_w+.3"/>
                                          </p:val>
                                        </p:tav>
                                        <p:tav tm="100000">
                                          <p:val>
                                            <p:strVal val="#ppt_w"/>
                                          </p:val>
                                        </p:tav>
                                      </p:tavLst>
                                    </p:anim>
                                    <p:anim calcmode="lin" valueType="num">
                                      <p:cBhvr>
                                        <p:cTn id="32" dur="1000" fill="hold"/>
                                        <p:tgtEl>
                                          <p:spTgt spid="37"/>
                                        </p:tgtEl>
                                        <p:attrNameLst>
                                          <p:attrName>ppt_h</p:attrName>
                                        </p:attrNameLst>
                                      </p:cBhvr>
                                      <p:tavLst>
                                        <p:tav tm="0">
                                          <p:val>
                                            <p:strVal val="#ppt_h"/>
                                          </p:val>
                                        </p:tav>
                                        <p:tav tm="100000">
                                          <p:val>
                                            <p:strVal val="#ppt_h"/>
                                          </p:val>
                                        </p:tav>
                                      </p:tavLst>
                                    </p:anim>
                                    <p:animEffect transition="in" filter="fade">
                                      <p:cBhvr>
                                        <p:cTn id="3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l="18170"/>
          <a:stretch/>
        </p:blipFill>
        <p:spPr>
          <a:xfrm flipH="1">
            <a:off x="8916784" y="4305515"/>
            <a:ext cx="3271630" cy="2398845"/>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31" y="388071"/>
            <a:ext cx="5966369" cy="5966369"/>
          </a:xfrm>
          <a:prstGeom prst="rect">
            <a:avLst/>
          </a:prstGeom>
        </p:spPr>
      </p:pic>
      <p:sp>
        <p:nvSpPr>
          <p:cNvPr id="5" name="Freeform 10"/>
          <p:cNvSpPr>
            <a:spLocks noEditPoints="1"/>
          </p:cNvSpPr>
          <p:nvPr/>
        </p:nvSpPr>
        <p:spPr bwMode="auto">
          <a:xfrm>
            <a:off x="3337684" y="6008000"/>
            <a:ext cx="409668" cy="409669"/>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11"/>
          <p:cNvSpPr>
            <a:spLocks noEditPoints="1"/>
          </p:cNvSpPr>
          <p:nvPr/>
        </p:nvSpPr>
        <p:spPr bwMode="auto">
          <a:xfrm flipH="1">
            <a:off x="2269691" y="6008322"/>
            <a:ext cx="408045" cy="409026"/>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12"/>
          <p:cNvSpPr>
            <a:spLocks noEditPoints="1"/>
          </p:cNvSpPr>
          <p:nvPr/>
        </p:nvSpPr>
        <p:spPr bwMode="auto">
          <a:xfrm>
            <a:off x="2802876" y="6008000"/>
            <a:ext cx="409668" cy="409669"/>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15"/>
          <p:cNvSpPr>
            <a:spLocks noEditPoints="1"/>
          </p:cNvSpPr>
          <p:nvPr/>
        </p:nvSpPr>
        <p:spPr bwMode="auto">
          <a:xfrm>
            <a:off x="3872494" y="6008000"/>
            <a:ext cx="409668" cy="409669"/>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cxnSp>
        <p:nvCxnSpPr>
          <p:cNvPr id="13" name="直接连接符 12"/>
          <p:cNvCxnSpPr/>
          <p:nvPr/>
        </p:nvCxnSpPr>
        <p:spPr>
          <a:xfrm flipH="1">
            <a:off x="5464885" y="0"/>
            <a:ext cx="1807284" cy="685800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349789" y="860969"/>
            <a:ext cx="2718052" cy="769441"/>
          </a:xfrm>
          <a:prstGeom prst="rect">
            <a:avLst/>
          </a:prstGeom>
          <a:solidFill>
            <a:schemeClr val="bg1"/>
          </a:solidFill>
        </p:spPr>
        <p:txBody>
          <a:bodyPr wrap="none" rtlCol="0">
            <a:spAutoFit/>
          </a:bodyPr>
          <a:lstStyle/>
          <a:p>
            <a:r>
              <a:rPr lang="zh-CN" altLang="en-US" sz="4400" b="1" dirty="0">
                <a:solidFill>
                  <a:srgbClr val="0093DD"/>
                </a:solidFill>
                <a:latin typeface="微软雅黑" panose="020B0503020204020204" pitchFamily="34" charset="-122"/>
                <a:ea typeface="微软雅黑" panose="020B0503020204020204" pitchFamily="34" charset="-122"/>
              </a:rPr>
              <a:t>目录</a:t>
            </a:r>
            <a:r>
              <a:rPr lang="en-US" altLang="zh-CN" sz="2400" dirty="0">
                <a:solidFill>
                  <a:srgbClr val="0093DD"/>
                </a:solidFill>
                <a:latin typeface="微软雅黑" panose="020B0503020204020204" pitchFamily="34" charset="-122"/>
                <a:ea typeface="微软雅黑" panose="020B0503020204020204" pitchFamily="34" charset="-122"/>
              </a:rPr>
              <a:t>/contents</a:t>
            </a:r>
            <a:endParaRPr lang="zh-CN" altLang="en-US" sz="2400" dirty="0">
              <a:solidFill>
                <a:srgbClr val="0093DD"/>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357769" y="2472539"/>
            <a:ext cx="3152257" cy="400110"/>
            <a:chOff x="6357769" y="2472539"/>
            <a:chExt cx="3152257" cy="400110"/>
          </a:xfrm>
        </p:grpSpPr>
        <p:grpSp>
          <p:nvGrpSpPr>
            <p:cNvPr id="16" name="组合 15"/>
            <p:cNvGrpSpPr/>
            <p:nvPr/>
          </p:nvGrpSpPr>
          <p:grpSpPr>
            <a:xfrm>
              <a:off x="6357769" y="2491379"/>
              <a:ext cx="392028" cy="381270"/>
              <a:chOff x="6357769" y="2491379"/>
              <a:chExt cx="392028" cy="381270"/>
            </a:xfrm>
          </p:grpSpPr>
          <p:sp>
            <p:nvSpPr>
              <p:cNvPr id="14" name="椭圆 13"/>
              <p:cNvSpPr/>
              <p:nvPr/>
            </p:nvSpPr>
            <p:spPr>
              <a:xfrm>
                <a:off x="6368527" y="2491379"/>
                <a:ext cx="381270" cy="381270"/>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357769" y="2512895"/>
                <a:ext cx="373820" cy="338554"/>
              </a:xfrm>
              <a:prstGeom prst="rect">
                <a:avLst/>
              </a:prstGeom>
              <a:noFill/>
            </p:spPr>
            <p:txBody>
              <a:bodyPr wrap="none" rtlCol="0">
                <a:spAutoFit/>
              </a:bodyPr>
              <a:lstStyle/>
              <a:p>
                <a:r>
                  <a:rPr lang="en-US" altLang="zh-CN" sz="1600" dirty="0">
                    <a:solidFill>
                      <a:schemeClr val="bg1"/>
                    </a:solidFill>
                    <a:latin typeface="Impact" panose="020B0806030902050204" pitchFamily="34" charset="0"/>
                  </a:rPr>
                  <a:t>01</a:t>
                </a:r>
                <a:endParaRPr lang="zh-CN" altLang="en-US" sz="1600" dirty="0">
                  <a:solidFill>
                    <a:schemeClr val="bg1"/>
                  </a:solidFill>
                  <a:latin typeface="Impact" panose="020B0806030902050204" pitchFamily="34" charset="0"/>
                </a:endParaRPr>
              </a:p>
            </p:txBody>
          </p:sp>
        </p:grpSp>
        <p:sp>
          <p:nvSpPr>
            <p:cNvPr id="17" name="文本框 16"/>
            <p:cNvSpPr txBox="1"/>
            <p:nvPr/>
          </p:nvSpPr>
          <p:spPr>
            <a:xfrm>
              <a:off x="6760555" y="2472539"/>
              <a:ext cx="2749471" cy="400110"/>
            </a:xfrm>
            <a:prstGeom prst="rect">
              <a:avLst/>
            </a:prstGeom>
            <a:noFill/>
          </p:spPr>
          <p:txBody>
            <a:bodyPr wrap="none" rtlCol="0">
              <a:spAutoFit/>
            </a:bodyPr>
            <a:lstStyle/>
            <a:p>
              <a:r>
                <a:rPr lang="zh-CN" altLang="en-US" sz="2000" dirty="0">
                  <a:solidFill>
                    <a:srgbClr val="0093DD"/>
                  </a:solidFill>
                  <a:latin typeface="微软雅黑" panose="020B0503020204020204" pitchFamily="34" charset="-122"/>
                  <a:ea typeface="微软雅黑" panose="020B0503020204020204" pitchFamily="34" charset="-122"/>
                </a:rPr>
                <a:t>点击此处添加合适标题</a:t>
              </a:r>
            </a:p>
          </p:txBody>
        </p:sp>
      </p:grpSp>
      <p:grpSp>
        <p:nvGrpSpPr>
          <p:cNvPr id="19" name="组合 18"/>
          <p:cNvGrpSpPr/>
          <p:nvPr/>
        </p:nvGrpSpPr>
        <p:grpSpPr>
          <a:xfrm>
            <a:off x="6132686" y="3371255"/>
            <a:ext cx="3152257" cy="400110"/>
            <a:chOff x="6357769" y="2472539"/>
            <a:chExt cx="3152257" cy="400110"/>
          </a:xfrm>
        </p:grpSpPr>
        <p:grpSp>
          <p:nvGrpSpPr>
            <p:cNvPr id="20" name="组合 19"/>
            <p:cNvGrpSpPr/>
            <p:nvPr/>
          </p:nvGrpSpPr>
          <p:grpSpPr>
            <a:xfrm>
              <a:off x="6357769" y="2491379"/>
              <a:ext cx="397866" cy="381270"/>
              <a:chOff x="6357769" y="2491379"/>
              <a:chExt cx="397866" cy="381270"/>
            </a:xfrm>
          </p:grpSpPr>
          <p:sp>
            <p:nvSpPr>
              <p:cNvPr id="22" name="椭圆 21"/>
              <p:cNvSpPr/>
              <p:nvPr/>
            </p:nvSpPr>
            <p:spPr>
              <a:xfrm>
                <a:off x="6368527" y="2491379"/>
                <a:ext cx="381270" cy="381270"/>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357769" y="2512895"/>
                <a:ext cx="397866" cy="338554"/>
              </a:xfrm>
              <a:prstGeom prst="rect">
                <a:avLst/>
              </a:prstGeom>
              <a:noFill/>
            </p:spPr>
            <p:txBody>
              <a:bodyPr wrap="none" rtlCol="0">
                <a:spAutoFit/>
              </a:bodyPr>
              <a:lstStyle/>
              <a:p>
                <a:r>
                  <a:rPr lang="en-US" altLang="zh-CN" sz="1600" dirty="0">
                    <a:solidFill>
                      <a:schemeClr val="bg1"/>
                    </a:solidFill>
                    <a:latin typeface="Impact" panose="020B0806030902050204" pitchFamily="34" charset="0"/>
                  </a:rPr>
                  <a:t>02</a:t>
                </a:r>
                <a:endParaRPr lang="zh-CN" altLang="en-US" sz="1600" dirty="0">
                  <a:solidFill>
                    <a:schemeClr val="bg1"/>
                  </a:solidFill>
                  <a:latin typeface="Impact" panose="020B0806030902050204" pitchFamily="34" charset="0"/>
                </a:endParaRPr>
              </a:p>
            </p:txBody>
          </p:sp>
        </p:grpSp>
        <p:sp>
          <p:nvSpPr>
            <p:cNvPr id="21" name="文本框 20"/>
            <p:cNvSpPr txBox="1"/>
            <p:nvPr/>
          </p:nvSpPr>
          <p:spPr>
            <a:xfrm>
              <a:off x="6760555" y="2472539"/>
              <a:ext cx="2749471" cy="400110"/>
            </a:xfrm>
            <a:prstGeom prst="rect">
              <a:avLst/>
            </a:prstGeom>
            <a:noFill/>
          </p:spPr>
          <p:txBody>
            <a:bodyPr wrap="none" rtlCol="0">
              <a:spAutoFit/>
            </a:bodyPr>
            <a:lstStyle/>
            <a:p>
              <a:r>
                <a:rPr lang="zh-CN" altLang="en-US" sz="2000" dirty="0">
                  <a:solidFill>
                    <a:srgbClr val="0093DD"/>
                  </a:solidFill>
                  <a:latin typeface="微软雅黑" panose="020B0503020204020204" pitchFamily="34" charset="-122"/>
                  <a:ea typeface="微软雅黑" panose="020B0503020204020204" pitchFamily="34" charset="-122"/>
                </a:rPr>
                <a:t>点击此处添加合适标题</a:t>
              </a:r>
            </a:p>
          </p:txBody>
        </p:sp>
      </p:grpSp>
      <p:grpSp>
        <p:nvGrpSpPr>
          <p:cNvPr id="24" name="组合 23"/>
          <p:cNvGrpSpPr/>
          <p:nvPr/>
        </p:nvGrpSpPr>
        <p:grpSpPr>
          <a:xfrm>
            <a:off x="5915584" y="4265159"/>
            <a:ext cx="3152257" cy="400110"/>
            <a:chOff x="6357769" y="2472539"/>
            <a:chExt cx="3152257" cy="400110"/>
          </a:xfrm>
        </p:grpSpPr>
        <p:grpSp>
          <p:nvGrpSpPr>
            <p:cNvPr id="25" name="组合 24"/>
            <p:cNvGrpSpPr/>
            <p:nvPr/>
          </p:nvGrpSpPr>
          <p:grpSpPr>
            <a:xfrm>
              <a:off x="6357769" y="2491379"/>
              <a:ext cx="404278" cy="381270"/>
              <a:chOff x="6357769" y="2491379"/>
              <a:chExt cx="404278" cy="381270"/>
            </a:xfrm>
          </p:grpSpPr>
          <p:sp>
            <p:nvSpPr>
              <p:cNvPr id="27" name="椭圆 26"/>
              <p:cNvSpPr/>
              <p:nvPr/>
            </p:nvSpPr>
            <p:spPr>
              <a:xfrm>
                <a:off x="6368527" y="2491379"/>
                <a:ext cx="381270" cy="381270"/>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6357769" y="2512895"/>
                <a:ext cx="404278" cy="338554"/>
              </a:xfrm>
              <a:prstGeom prst="rect">
                <a:avLst/>
              </a:prstGeom>
              <a:noFill/>
            </p:spPr>
            <p:txBody>
              <a:bodyPr wrap="none" rtlCol="0">
                <a:spAutoFit/>
              </a:bodyPr>
              <a:lstStyle/>
              <a:p>
                <a:r>
                  <a:rPr lang="en-US" altLang="zh-CN" sz="1600" dirty="0">
                    <a:solidFill>
                      <a:schemeClr val="bg1"/>
                    </a:solidFill>
                    <a:latin typeface="Impact" panose="020B0806030902050204" pitchFamily="34" charset="0"/>
                  </a:rPr>
                  <a:t>03</a:t>
                </a:r>
                <a:endParaRPr lang="zh-CN" altLang="en-US" sz="1600" dirty="0">
                  <a:solidFill>
                    <a:schemeClr val="bg1"/>
                  </a:solidFill>
                  <a:latin typeface="Impact" panose="020B0806030902050204" pitchFamily="34" charset="0"/>
                </a:endParaRPr>
              </a:p>
            </p:txBody>
          </p:sp>
        </p:grpSp>
        <p:sp>
          <p:nvSpPr>
            <p:cNvPr id="26" name="文本框 25"/>
            <p:cNvSpPr txBox="1"/>
            <p:nvPr/>
          </p:nvSpPr>
          <p:spPr>
            <a:xfrm>
              <a:off x="6760555" y="2472539"/>
              <a:ext cx="2749471" cy="400110"/>
            </a:xfrm>
            <a:prstGeom prst="rect">
              <a:avLst/>
            </a:prstGeom>
            <a:noFill/>
          </p:spPr>
          <p:txBody>
            <a:bodyPr wrap="none" rtlCol="0">
              <a:spAutoFit/>
            </a:bodyPr>
            <a:lstStyle/>
            <a:p>
              <a:r>
                <a:rPr lang="zh-CN" altLang="en-US" sz="2000" dirty="0">
                  <a:solidFill>
                    <a:srgbClr val="0093DD"/>
                  </a:solidFill>
                  <a:latin typeface="微软雅黑" panose="020B0503020204020204" pitchFamily="34" charset="-122"/>
                  <a:ea typeface="微软雅黑" panose="020B0503020204020204" pitchFamily="34" charset="-122"/>
                </a:rPr>
                <a:t>点击此处添加合适标题</a:t>
              </a:r>
            </a:p>
          </p:txBody>
        </p:sp>
      </p:grpSp>
      <p:grpSp>
        <p:nvGrpSpPr>
          <p:cNvPr id="29" name="组合 28"/>
          <p:cNvGrpSpPr/>
          <p:nvPr/>
        </p:nvGrpSpPr>
        <p:grpSpPr>
          <a:xfrm>
            <a:off x="5638800" y="5134275"/>
            <a:ext cx="3152257" cy="400110"/>
            <a:chOff x="6357769" y="2472539"/>
            <a:chExt cx="3152257" cy="400110"/>
          </a:xfrm>
        </p:grpSpPr>
        <p:grpSp>
          <p:nvGrpSpPr>
            <p:cNvPr id="30" name="组合 29"/>
            <p:cNvGrpSpPr/>
            <p:nvPr/>
          </p:nvGrpSpPr>
          <p:grpSpPr>
            <a:xfrm>
              <a:off x="6357769" y="2491379"/>
              <a:ext cx="397866" cy="381270"/>
              <a:chOff x="6357769" y="2491379"/>
              <a:chExt cx="397866" cy="381270"/>
            </a:xfrm>
          </p:grpSpPr>
          <p:sp>
            <p:nvSpPr>
              <p:cNvPr id="32" name="椭圆 31"/>
              <p:cNvSpPr/>
              <p:nvPr/>
            </p:nvSpPr>
            <p:spPr>
              <a:xfrm>
                <a:off x="6368527" y="2491379"/>
                <a:ext cx="381270" cy="381270"/>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6357769" y="2512895"/>
                <a:ext cx="397866" cy="338554"/>
              </a:xfrm>
              <a:prstGeom prst="rect">
                <a:avLst/>
              </a:prstGeom>
              <a:noFill/>
            </p:spPr>
            <p:txBody>
              <a:bodyPr wrap="none" rtlCol="0">
                <a:spAutoFit/>
              </a:bodyPr>
              <a:lstStyle/>
              <a:p>
                <a:r>
                  <a:rPr lang="en-US" altLang="zh-CN" sz="1600" dirty="0">
                    <a:solidFill>
                      <a:schemeClr val="bg1"/>
                    </a:solidFill>
                    <a:latin typeface="Impact" panose="020B0806030902050204" pitchFamily="34" charset="0"/>
                  </a:rPr>
                  <a:t>04</a:t>
                </a:r>
                <a:endParaRPr lang="zh-CN" altLang="en-US" sz="1600" dirty="0">
                  <a:solidFill>
                    <a:schemeClr val="bg1"/>
                  </a:solidFill>
                  <a:latin typeface="Impact" panose="020B0806030902050204" pitchFamily="34" charset="0"/>
                </a:endParaRPr>
              </a:p>
            </p:txBody>
          </p:sp>
        </p:grpSp>
        <p:sp>
          <p:nvSpPr>
            <p:cNvPr id="31" name="文本框 30"/>
            <p:cNvSpPr txBox="1"/>
            <p:nvPr/>
          </p:nvSpPr>
          <p:spPr>
            <a:xfrm>
              <a:off x="6760555" y="2472539"/>
              <a:ext cx="2749471" cy="400110"/>
            </a:xfrm>
            <a:prstGeom prst="rect">
              <a:avLst/>
            </a:prstGeom>
            <a:noFill/>
          </p:spPr>
          <p:txBody>
            <a:bodyPr wrap="none" rtlCol="0">
              <a:spAutoFit/>
            </a:bodyPr>
            <a:lstStyle/>
            <a:p>
              <a:r>
                <a:rPr lang="zh-CN" altLang="en-US" sz="2000" dirty="0">
                  <a:solidFill>
                    <a:srgbClr val="0093DD"/>
                  </a:solidFill>
                  <a:latin typeface="微软雅黑" panose="020B0503020204020204" pitchFamily="34" charset="-122"/>
                  <a:ea typeface="微软雅黑" panose="020B0503020204020204" pitchFamily="34" charset="-122"/>
                </a:rPr>
                <a:t>点击此处添加合适标题</a:t>
              </a:r>
            </a:p>
          </p:txBody>
        </p:sp>
      </p:grpSp>
      <p:sp>
        <p:nvSpPr>
          <p:cNvPr id="35" name="平行四边形 34"/>
          <p:cNvSpPr/>
          <p:nvPr/>
        </p:nvSpPr>
        <p:spPr>
          <a:xfrm>
            <a:off x="7272169" y="0"/>
            <a:ext cx="5282005" cy="451300"/>
          </a:xfrm>
          <a:prstGeom prst="parallelogram">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326135" y="451300"/>
            <a:ext cx="7420646" cy="96819"/>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6088131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4/3*#ppt_w"/>
                                              </p:val>
                                            </p:tav>
                                            <p:tav tm="100000">
                                              <p:val>
                                                <p:strVal val="#ppt_w"/>
                                              </p:val>
                                            </p:tav>
                                          </p:tavLst>
                                        </p:anim>
                                        <p:anim calcmode="lin" valueType="num">
                                          <p:cBhvr>
                                            <p:cTn id="12" dur="500" fill="hold"/>
                                            <p:tgtEl>
                                              <p:spTgt spid="6"/>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3*#ppt_w"/>
                                              </p:val>
                                            </p:tav>
                                            <p:tav tm="100000">
                                              <p:val>
                                                <p:strVal val="#ppt_w"/>
                                              </p:val>
                                            </p:tav>
                                          </p:tavLst>
                                        </p:anim>
                                        <p:anim calcmode="lin" valueType="num">
                                          <p:cBhvr>
                                            <p:cTn id="16" dur="500" fill="hold"/>
                                            <p:tgtEl>
                                              <p:spTgt spid="7"/>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right)">
                                          <p:cBhvr>
                                            <p:cTn id="33" dur="500"/>
                                            <p:tgtEl>
                                              <p:spTgt spid="35"/>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2500"/>
                                </p:stCondLst>
                                <p:childTnLst>
                                  <p:par>
                                    <p:cTn id="39" presetID="55"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childTnLst>
                              </p:cTn>
                            </p:par>
                            <p:par>
                              <p:cTn id="44" fill="hold">
                                <p:stCondLst>
                                  <p:cond delay="3500"/>
                                </p:stCondLst>
                                <p:childTnLst>
                                  <p:par>
                                    <p:cTn id="45" presetID="2" presetClass="entr" presetSubtype="2" fill="hold" nodeType="afterEffect" p14:presetBounceEnd="24000">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14:bounceEnd="24000">
                                          <p:cBhvr additive="base">
                                            <p:cTn id="47" dur="500" fill="hold"/>
                                            <p:tgtEl>
                                              <p:spTgt spid="18"/>
                                            </p:tgtEl>
                                            <p:attrNameLst>
                                              <p:attrName>ppt_x</p:attrName>
                                            </p:attrNameLst>
                                          </p:cBhvr>
                                          <p:tavLst>
                                            <p:tav tm="0">
                                              <p:val>
                                                <p:strVal val="1+#ppt_w/2"/>
                                              </p:val>
                                            </p:tav>
                                            <p:tav tm="100000">
                                              <p:val>
                                                <p:strVal val="#ppt_x"/>
                                              </p:val>
                                            </p:tav>
                                          </p:tavLst>
                                        </p:anim>
                                        <p:anim calcmode="lin" valueType="num" p14:bounceEnd="24000">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 presetClass="entr" presetSubtype="2" fill="hold" nodeType="afterEffect" p14:presetBounceEnd="24000">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14:bounceEnd="24000">
                                          <p:cBhvr additive="base">
                                            <p:cTn id="52" dur="500" fill="hold"/>
                                            <p:tgtEl>
                                              <p:spTgt spid="19"/>
                                            </p:tgtEl>
                                            <p:attrNameLst>
                                              <p:attrName>ppt_x</p:attrName>
                                            </p:attrNameLst>
                                          </p:cBhvr>
                                          <p:tavLst>
                                            <p:tav tm="0">
                                              <p:val>
                                                <p:strVal val="1+#ppt_w/2"/>
                                              </p:val>
                                            </p:tav>
                                            <p:tav tm="100000">
                                              <p:val>
                                                <p:strVal val="#ppt_x"/>
                                              </p:val>
                                            </p:tav>
                                          </p:tavLst>
                                        </p:anim>
                                        <p:anim calcmode="lin" valueType="num" p14:bounceEnd="24000">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 presetClass="entr" presetSubtype="2" fill="hold" nodeType="afterEffect" p14:presetBounceEnd="24000">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14:bounceEnd="24000">
                                          <p:cBhvr additive="base">
                                            <p:cTn id="57" dur="500" fill="hold"/>
                                            <p:tgtEl>
                                              <p:spTgt spid="24"/>
                                            </p:tgtEl>
                                            <p:attrNameLst>
                                              <p:attrName>ppt_x</p:attrName>
                                            </p:attrNameLst>
                                          </p:cBhvr>
                                          <p:tavLst>
                                            <p:tav tm="0">
                                              <p:val>
                                                <p:strVal val="1+#ppt_w/2"/>
                                              </p:val>
                                            </p:tav>
                                            <p:tav tm="100000">
                                              <p:val>
                                                <p:strVal val="#ppt_x"/>
                                              </p:val>
                                            </p:tav>
                                          </p:tavLst>
                                        </p:anim>
                                        <p:anim calcmode="lin" valueType="num" p14:bounceEnd="24000">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14:presetBounceEnd="24000">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14:bounceEnd="24000">
                                          <p:cBhvr additive="base">
                                            <p:cTn id="62" dur="500" fill="hold"/>
                                            <p:tgtEl>
                                              <p:spTgt spid="29"/>
                                            </p:tgtEl>
                                            <p:attrNameLst>
                                              <p:attrName>ppt_x</p:attrName>
                                            </p:attrNameLst>
                                          </p:cBhvr>
                                          <p:tavLst>
                                            <p:tav tm="0">
                                              <p:val>
                                                <p:strVal val="1+#ppt_w/2"/>
                                              </p:val>
                                            </p:tav>
                                            <p:tav tm="100000">
                                              <p:val>
                                                <p:strVal val="#ppt_x"/>
                                              </p:val>
                                            </p:tav>
                                          </p:tavLst>
                                        </p:anim>
                                        <p:anim calcmode="lin" valueType="num" p14:bounceEnd="24000">
                                          <p:cBhvr additive="base">
                                            <p:cTn id="6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4/3*#ppt_w"/>
                                              </p:val>
                                            </p:tav>
                                            <p:tav tm="100000">
                                              <p:val>
                                                <p:strVal val="#ppt_w"/>
                                              </p:val>
                                            </p:tav>
                                          </p:tavLst>
                                        </p:anim>
                                        <p:anim calcmode="lin" valueType="num">
                                          <p:cBhvr>
                                            <p:cTn id="12" dur="500" fill="hold"/>
                                            <p:tgtEl>
                                              <p:spTgt spid="6"/>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3*#ppt_w"/>
                                              </p:val>
                                            </p:tav>
                                            <p:tav tm="100000">
                                              <p:val>
                                                <p:strVal val="#ppt_w"/>
                                              </p:val>
                                            </p:tav>
                                          </p:tavLst>
                                        </p:anim>
                                        <p:anim calcmode="lin" valueType="num">
                                          <p:cBhvr>
                                            <p:cTn id="16" dur="500" fill="hold"/>
                                            <p:tgtEl>
                                              <p:spTgt spid="7"/>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right)">
                                          <p:cBhvr>
                                            <p:cTn id="33" dur="500"/>
                                            <p:tgtEl>
                                              <p:spTgt spid="35"/>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2500"/>
                                </p:stCondLst>
                                <p:childTnLst>
                                  <p:par>
                                    <p:cTn id="39" presetID="55"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childTnLst>
                              </p:cTn>
                            </p:par>
                            <p:par>
                              <p:cTn id="44" fill="hold">
                                <p:stCondLst>
                                  <p:cond delay="3500"/>
                                </p:stCondLst>
                                <p:childTnLst>
                                  <p:par>
                                    <p:cTn id="45" presetID="2" presetClass="entr" presetSubtype="2"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 presetClass="entr" presetSubtype="2"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 presetClass="entr" presetSubtype="2"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1+#ppt_w/2"/>
                                              </p:val>
                                            </p:tav>
                                            <p:tav tm="100000">
                                              <p:val>
                                                <p:strVal val="#ppt_x"/>
                                              </p:val>
                                            </p:tav>
                                          </p:tavLst>
                                        </p:anim>
                                        <p:anim calcmode="lin" valueType="num">
                                          <p:cBhvr additive="base">
                                            <p:cTn id="6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35" grpId="0" animBg="1"/>
          <p:bldP spid="3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32" name="组合 31"/>
          <p:cNvGrpSpPr/>
          <p:nvPr/>
        </p:nvGrpSpPr>
        <p:grpSpPr>
          <a:xfrm>
            <a:off x="7004567" y="1657179"/>
            <a:ext cx="852617" cy="852617"/>
            <a:chOff x="7274472" y="2118368"/>
            <a:chExt cx="852617" cy="852617"/>
          </a:xfrm>
        </p:grpSpPr>
        <p:sp>
          <p:nvSpPr>
            <p:cNvPr id="33" name="椭圆 32"/>
            <p:cNvSpPr/>
            <p:nvPr/>
          </p:nvSpPr>
          <p:spPr>
            <a:xfrm>
              <a:off x="7274472" y="2118368"/>
              <a:ext cx="852617" cy="85261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142"/>
            <p:cNvSpPr>
              <a:spLocks noEditPoints="1"/>
            </p:cNvSpPr>
            <p:nvPr/>
          </p:nvSpPr>
          <p:spPr bwMode="auto">
            <a:xfrm>
              <a:off x="7414227" y="2370673"/>
              <a:ext cx="573106" cy="348006"/>
            </a:xfrm>
            <a:custGeom>
              <a:avLst/>
              <a:gdLst>
                <a:gd name="T0" fmla="*/ 172 w 209"/>
                <a:gd name="T1" fmla="*/ 85 h 127"/>
                <a:gd name="T2" fmla="*/ 142 w 209"/>
                <a:gd name="T3" fmla="*/ 17 h 127"/>
                <a:gd name="T4" fmla="*/ 138 w 209"/>
                <a:gd name="T5" fmla="*/ 20 h 127"/>
                <a:gd name="T6" fmla="*/ 131 w 209"/>
                <a:gd name="T7" fmla="*/ 19 h 127"/>
                <a:gd name="T8" fmla="*/ 79 w 209"/>
                <a:gd name="T9" fmla="*/ 23 h 127"/>
                <a:gd name="T10" fmla="*/ 67 w 209"/>
                <a:gd name="T11" fmla="*/ 17 h 127"/>
                <a:gd name="T12" fmla="*/ 37 w 209"/>
                <a:gd name="T13" fmla="*/ 85 h 127"/>
                <a:gd name="T14" fmla="*/ 45 w 209"/>
                <a:gd name="T15" fmla="*/ 91 h 127"/>
                <a:gd name="T16" fmla="*/ 60 w 209"/>
                <a:gd name="T17" fmla="*/ 99 h 127"/>
                <a:gd name="T18" fmla="*/ 72 w 209"/>
                <a:gd name="T19" fmla="*/ 110 h 127"/>
                <a:gd name="T20" fmla="*/ 85 w 209"/>
                <a:gd name="T21" fmla="*/ 121 h 127"/>
                <a:gd name="T22" fmla="*/ 109 w 209"/>
                <a:gd name="T23" fmla="*/ 125 h 127"/>
                <a:gd name="T24" fmla="*/ 116 w 209"/>
                <a:gd name="T25" fmla="*/ 111 h 127"/>
                <a:gd name="T26" fmla="*/ 130 w 209"/>
                <a:gd name="T27" fmla="*/ 116 h 127"/>
                <a:gd name="T28" fmla="*/ 134 w 209"/>
                <a:gd name="T29" fmla="*/ 102 h 127"/>
                <a:gd name="T30" fmla="*/ 141 w 209"/>
                <a:gd name="T31" fmla="*/ 104 h 127"/>
                <a:gd name="T32" fmla="*/ 149 w 209"/>
                <a:gd name="T33" fmla="*/ 91 h 127"/>
                <a:gd name="T34" fmla="*/ 158 w 209"/>
                <a:gd name="T35" fmla="*/ 93 h 127"/>
                <a:gd name="T36" fmla="*/ 165 w 209"/>
                <a:gd name="T37" fmla="*/ 79 h 127"/>
                <a:gd name="T38" fmla="*/ 34 w 209"/>
                <a:gd name="T39" fmla="*/ 9 h 127"/>
                <a:gd name="T40" fmla="*/ 175 w 209"/>
                <a:gd name="T41" fmla="*/ 9 h 127"/>
                <a:gd name="T42" fmla="*/ 151 w 209"/>
                <a:gd name="T43" fmla="*/ 20 h 127"/>
                <a:gd name="T44" fmla="*/ 100 w 209"/>
                <a:gd name="T45" fmla="*/ 27 h 127"/>
                <a:gd name="T46" fmla="*/ 108 w 209"/>
                <a:gd name="T47" fmla="*/ 25 h 127"/>
                <a:gd name="T48" fmla="*/ 115 w 209"/>
                <a:gd name="T49" fmla="*/ 24 h 127"/>
                <a:gd name="T50" fmla="*/ 130 w 209"/>
                <a:gd name="T51" fmla="*/ 26 h 127"/>
                <a:gd name="T52" fmla="*/ 148 w 209"/>
                <a:gd name="T53" fmla="*/ 29 h 127"/>
                <a:gd name="T54" fmla="*/ 160 w 209"/>
                <a:gd name="T55" fmla="*/ 75 h 127"/>
                <a:gd name="T56" fmla="*/ 111 w 209"/>
                <a:gd name="T57" fmla="*/ 48 h 127"/>
                <a:gd name="T58" fmla="*/ 107 w 209"/>
                <a:gd name="T59" fmla="*/ 47 h 127"/>
                <a:gd name="T60" fmla="*/ 103 w 209"/>
                <a:gd name="T61" fmla="*/ 46 h 127"/>
                <a:gd name="T62" fmla="*/ 95 w 209"/>
                <a:gd name="T63" fmla="*/ 47 h 127"/>
                <a:gd name="T64" fmla="*/ 93 w 209"/>
                <a:gd name="T65" fmla="*/ 48 h 127"/>
                <a:gd name="T66" fmla="*/ 72 w 209"/>
                <a:gd name="T67" fmla="*/ 52 h 127"/>
                <a:gd name="T68" fmla="*/ 69 w 209"/>
                <a:gd name="T69" fmla="*/ 50 h 127"/>
                <a:gd name="T70" fmla="*/ 94 w 209"/>
                <a:gd name="T71" fmla="*/ 30 h 127"/>
                <a:gd name="T72" fmla="*/ 50 w 209"/>
                <a:gd name="T73" fmla="*/ 90 h 127"/>
                <a:gd name="T74" fmla="*/ 56 w 209"/>
                <a:gd name="T75" fmla="*/ 84 h 127"/>
                <a:gd name="T76" fmla="*/ 71 w 209"/>
                <a:gd name="T77" fmla="*/ 105 h 127"/>
                <a:gd name="T78" fmla="*/ 70 w 209"/>
                <a:gd name="T79" fmla="*/ 94 h 127"/>
                <a:gd name="T80" fmla="*/ 71 w 209"/>
                <a:gd name="T81" fmla="*/ 105 h 127"/>
                <a:gd name="T82" fmla="*/ 80 w 209"/>
                <a:gd name="T83" fmla="*/ 107 h 127"/>
                <a:gd name="T84" fmla="*/ 91 w 209"/>
                <a:gd name="T85" fmla="*/ 10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27">
                  <a:moveTo>
                    <a:pt x="165" y="79"/>
                  </a:moveTo>
                  <a:cubicBezTo>
                    <a:pt x="167" y="78"/>
                    <a:pt x="167" y="77"/>
                    <a:pt x="168" y="76"/>
                  </a:cubicBezTo>
                  <a:cubicBezTo>
                    <a:pt x="172" y="85"/>
                    <a:pt x="172" y="85"/>
                    <a:pt x="172" y="85"/>
                  </a:cubicBezTo>
                  <a:cubicBezTo>
                    <a:pt x="209" y="68"/>
                    <a:pt x="209" y="68"/>
                    <a:pt x="209" y="68"/>
                  </a:cubicBezTo>
                  <a:cubicBezTo>
                    <a:pt x="179" y="0"/>
                    <a:pt x="179" y="0"/>
                    <a:pt x="179" y="0"/>
                  </a:cubicBezTo>
                  <a:cubicBezTo>
                    <a:pt x="142" y="17"/>
                    <a:pt x="142" y="17"/>
                    <a:pt x="142" y="17"/>
                  </a:cubicBezTo>
                  <a:cubicBezTo>
                    <a:pt x="144" y="22"/>
                    <a:pt x="144" y="22"/>
                    <a:pt x="144" y="22"/>
                  </a:cubicBezTo>
                  <a:cubicBezTo>
                    <a:pt x="138" y="20"/>
                    <a:pt x="138" y="20"/>
                    <a:pt x="138" y="20"/>
                  </a:cubicBezTo>
                  <a:cubicBezTo>
                    <a:pt x="138" y="20"/>
                    <a:pt x="138" y="20"/>
                    <a:pt x="138" y="20"/>
                  </a:cubicBezTo>
                  <a:cubicBezTo>
                    <a:pt x="138" y="20"/>
                    <a:pt x="138" y="20"/>
                    <a:pt x="138" y="20"/>
                  </a:cubicBezTo>
                  <a:cubicBezTo>
                    <a:pt x="134" y="19"/>
                    <a:pt x="134" y="19"/>
                    <a:pt x="134" y="19"/>
                  </a:cubicBezTo>
                  <a:cubicBezTo>
                    <a:pt x="133" y="19"/>
                    <a:pt x="132" y="19"/>
                    <a:pt x="131" y="19"/>
                  </a:cubicBezTo>
                  <a:cubicBezTo>
                    <a:pt x="121" y="17"/>
                    <a:pt x="104" y="16"/>
                    <a:pt x="93" y="23"/>
                  </a:cubicBezTo>
                  <a:cubicBezTo>
                    <a:pt x="91" y="24"/>
                    <a:pt x="90" y="25"/>
                    <a:pt x="89" y="26"/>
                  </a:cubicBezTo>
                  <a:cubicBezTo>
                    <a:pt x="86" y="23"/>
                    <a:pt x="82" y="22"/>
                    <a:pt x="79" y="23"/>
                  </a:cubicBezTo>
                  <a:cubicBezTo>
                    <a:pt x="64" y="27"/>
                    <a:pt x="64" y="27"/>
                    <a:pt x="64" y="27"/>
                  </a:cubicBezTo>
                  <a:cubicBezTo>
                    <a:pt x="63" y="26"/>
                    <a:pt x="63" y="26"/>
                    <a:pt x="63" y="26"/>
                  </a:cubicBezTo>
                  <a:cubicBezTo>
                    <a:pt x="67" y="17"/>
                    <a:pt x="67" y="17"/>
                    <a:pt x="67" y="17"/>
                  </a:cubicBezTo>
                  <a:cubicBezTo>
                    <a:pt x="31" y="0"/>
                    <a:pt x="31" y="0"/>
                    <a:pt x="31" y="0"/>
                  </a:cubicBezTo>
                  <a:cubicBezTo>
                    <a:pt x="0" y="68"/>
                    <a:pt x="0" y="68"/>
                    <a:pt x="0" y="68"/>
                  </a:cubicBezTo>
                  <a:cubicBezTo>
                    <a:pt x="37" y="85"/>
                    <a:pt x="37" y="85"/>
                    <a:pt x="37" y="85"/>
                  </a:cubicBezTo>
                  <a:cubicBezTo>
                    <a:pt x="41" y="76"/>
                    <a:pt x="41" y="76"/>
                    <a:pt x="41" y="76"/>
                  </a:cubicBezTo>
                  <a:cubicBezTo>
                    <a:pt x="43" y="78"/>
                    <a:pt x="45" y="81"/>
                    <a:pt x="47" y="83"/>
                  </a:cubicBezTo>
                  <a:cubicBezTo>
                    <a:pt x="46" y="85"/>
                    <a:pt x="45" y="88"/>
                    <a:pt x="45" y="91"/>
                  </a:cubicBezTo>
                  <a:cubicBezTo>
                    <a:pt x="46" y="96"/>
                    <a:pt x="51" y="100"/>
                    <a:pt x="56" y="100"/>
                  </a:cubicBezTo>
                  <a:cubicBezTo>
                    <a:pt x="56" y="100"/>
                    <a:pt x="57" y="100"/>
                    <a:pt x="57" y="100"/>
                  </a:cubicBezTo>
                  <a:cubicBezTo>
                    <a:pt x="58" y="100"/>
                    <a:pt x="59" y="99"/>
                    <a:pt x="60" y="99"/>
                  </a:cubicBezTo>
                  <a:cubicBezTo>
                    <a:pt x="60" y="100"/>
                    <a:pt x="60" y="100"/>
                    <a:pt x="60" y="101"/>
                  </a:cubicBezTo>
                  <a:cubicBezTo>
                    <a:pt x="61" y="106"/>
                    <a:pt x="65" y="110"/>
                    <a:pt x="70" y="110"/>
                  </a:cubicBezTo>
                  <a:cubicBezTo>
                    <a:pt x="71" y="110"/>
                    <a:pt x="71" y="110"/>
                    <a:pt x="72" y="110"/>
                  </a:cubicBezTo>
                  <a:cubicBezTo>
                    <a:pt x="73" y="110"/>
                    <a:pt x="74" y="110"/>
                    <a:pt x="74" y="109"/>
                  </a:cubicBezTo>
                  <a:cubicBezTo>
                    <a:pt x="74" y="110"/>
                    <a:pt x="74" y="111"/>
                    <a:pt x="75" y="112"/>
                  </a:cubicBezTo>
                  <a:cubicBezTo>
                    <a:pt x="75" y="117"/>
                    <a:pt x="80" y="121"/>
                    <a:pt x="85" y="121"/>
                  </a:cubicBezTo>
                  <a:cubicBezTo>
                    <a:pt x="85" y="121"/>
                    <a:pt x="86" y="121"/>
                    <a:pt x="86" y="120"/>
                  </a:cubicBezTo>
                  <a:cubicBezTo>
                    <a:pt x="90" y="120"/>
                    <a:pt x="92" y="118"/>
                    <a:pt x="94" y="116"/>
                  </a:cubicBezTo>
                  <a:cubicBezTo>
                    <a:pt x="109" y="125"/>
                    <a:pt x="109" y="125"/>
                    <a:pt x="109" y="125"/>
                  </a:cubicBezTo>
                  <a:cubicBezTo>
                    <a:pt x="112" y="127"/>
                    <a:pt x="117" y="126"/>
                    <a:pt x="119" y="122"/>
                  </a:cubicBezTo>
                  <a:cubicBezTo>
                    <a:pt x="121" y="118"/>
                    <a:pt x="120" y="114"/>
                    <a:pt x="116" y="112"/>
                  </a:cubicBezTo>
                  <a:cubicBezTo>
                    <a:pt x="116" y="111"/>
                    <a:pt x="116" y="111"/>
                    <a:pt x="116" y="111"/>
                  </a:cubicBezTo>
                  <a:cubicBezTo>
                    <a:pt x="117" y="111"/>
                    <a:pt x="118" y="111"/>
                    <a:pt x="119" y="110"/>
                  </a:cubicBezTo>
                  <a:cubicBezTo>
                    <a:pt x="126" y="115"/>
                    <a:pt x="126" y="115"/>
                    <a:pt x="126" y="115"/>
                  </a:cubicBezTo>
                  <a:cubicBezTo>
                    <a:pt x="128" y="116"/>
                    <a:pt x="129" y="116"/>
                    <a:pt x="130" y="116"/>
                  </a:cubicBezTo>
                  <a:cubicBezTo>
                    <a:pt x="133" y="116"/>
                    <a:pt x="135" y="115"/>
                    <a:pt x="137" y="112"/>
                  </a:cubicBezTo>
                  <a:cubicBezTo>
                    <a:pt x="138" y="111"/>
                    <a:pt x="138" y="109"/>
                    <a:pt x="138" y="107"/>
                  </a:cubicBezTo>
                  <a:cubicBezTo>
                    <a:pt x="137" y="105"/>
                    <a:pt x="136" y="103"/>
                    <a:pt x="134" y="102"/>
                  </a:cubicBezTo>
                  <a:cubicBezTo>
                    <a:pt x="132" y="101"/>
                    <a:pt x="132" y="101"/>
                    <a:pt x="132" y="101"/>
                  </a:cubicBezTo>
                  <a:cubicBezTo>
                    <a:pt x="133" y="101"/>
                    <a:pt x="134" y="100"/>
                    <a:pt x="134" y="100"/>
                  </a:cubicBezTo>
                  <a:cubicBezTo>
                    <a:pt x="141" y="104"/>
                    <a:pt x="141" y="104"/>
                    <a:pt x="141" y="104"/>
                  </a:cubicBezTo>
                  <a:cubicBezTo>
                    <a:pt x="142" y="104"/>
                    <a:pt x="143" y="105"/>
                    <a:pt x="145" y="105"/>
                  </a:cubicBezTo>
                  <a:cubicBezTo>
                    <a:pt x="147" y="105"/>
                    <a:pt x="150" y="103"/>
                    <a:pt x="151" y="101"/>
                  </a:cubicBezTo>
                  <a:cubicBezTo>
                    <a:pt x="153" y="98"/>
                    <a:pt x="152" y="93"/>
                    <a:pt x="149" y="91"/>
                  </a:cubicBezTo>
                  <a:cubicBezTo>
                    <a:pt x="151" y="90"/>
                    <a:pt x="151" y="90"/>
                    <a:pt x="151" y="90"/>
                  </a:cubicBezTo>
                  <a:cubicBezTo>
                    <a:pt x="154" y="92"/>
                    <a:pt x="154" y="92"/>
                    <a:pt x="154" y="92"/>
                  </a:cubicBezTo>
                  <a:cubicBezTo>
                    <a:pt x="155" y="92"/>
                    <a:pt x="157" y="93"/>
                    <a:pt x="158" y="93"/>
                  </a:cubicBezTo>
                  <a:cubicBezTo>
                    <a:pt x="161" y="93"/>
                    <a:pt x="163" y="91"/>
                    <a:pt x="164" y="89"/>
                  </a:cubicBezTo>
                  <a:cubicBezTo>
                    <a:pt x="166" y="86"/>
                    <a:pt x="166" y="83"/>
                    <a:pt x="164" y="80"/>
                  </a:cubicBezTo>
                  <a:cubicBezTo>
                    <a:pt x="164" y="80"/>
                    <a:pt x="165" y="80"/>
                    <a:pt x="165" y="79"/>
                  </a:cubicBezTo>
                  <a:close/>
                  <a:moveTo>
                    <a:pt x="34" y="76"/>
                  </a:moveTo>
                  <a:cubicBezTo>
                    <a:pt x="9" y="65"/>
                    <a:pt x="9" y="65"/>
                    <a:pt x="9" y="65"/>
                  </a:cubicBezTo>
                  <a:cubicBezTo>
                    <a:pt x="34" y="9"/>
                    <a:pt x="34" y="9"/>
                    <a:pt x="34" y="9"/>
                  </a:cubicBezTo>
                  <a:cubicBezTo>
                    <a:pt x="59" y="20"/>
                    <a:pt x="59" y="20"/>
                    <a:pt x="59" y="20"/>
                  </a:cubicBezTo>
                  <a:lnTo>
                    <a:pt x="34" y="76"/>
                  </a:lnTo>
                  <a:close/>
                  <a:moveTo>
                    <a:pt x="175" y="9"/>
                  </a:moveTo>
                  <a:cubicBezTo>
                    <a:pt x="200" y="65"/>
                    <a:pt x="200" y="65"/>
                    <a:pt x="200" y="65"/>
                  </a:cubicBezTo>
                  <a:cubicBezTo>
                    <a:pt x="176" y="76"/>
                    <a:pt x="176" y="76"/>
                    <a:pt x="176" y="76"/>
                  </a:cubicBezTo>
                  <a:cubicBezTo>
                    <a:pt x="151" y="20"/>
                    <a:pt x="151" y="20"/>
                    <a:pt x="151" y="20"/>
                  </a:cubicBezTo>
                  <a:lnTo>
                    <a:pt x="175" y="9"/>
                  </a:lnTo>
                  <a:close/>
                  <a:moveTo>
                    <a:pt x="98" y="28"/>
                  </a:moveTo>
                  <a:cubicBezTo>
                    <a:pt x="99" y="27"/>
                    <a:pt x="99" y="27"/>
                    <a:pt x="100" y="27"/>
                  </a:cubicBezTo>
                  <a:cubicBezTo>
                    <a:pt x="101" y="26"/>
                    <a:pt x="102" y="26"/>
                    <a:pt x="103" y="26"/>
                  </a:cubicBezTo>
                  <a:cubicBezTo>
                    <a:pt x="103" y="26"/>
                    <a:pt x="104" y="26"/>
                    <a:pt x="105" y="25"/>
                  </a:cubicBezTo>
                  <a:cubicBezTo>
                    <a:pt x="106" y="25"/>
                    <a:pt x="107" y="25"/>
                    <a:pt x="108" y="25"/>
                  </a:cubicBezTo>
                  <a:cubicBezTo>
                    <a:pt x="108" y="25"/>
                    <a:pt x="109" y="25"/>
                    <a:pt x="110" y="25"/>
                  </a:cubicBezTo>
                  <a:cubicBezTo>
                    <a:pt x="111" y="24"/>
                    <a:pt x="113" y="24"/>
                    <a:pt x="114" y="24"/>
                  </a:cubicBezTo>
                  <a:cubicBezTo>
                    <a:pt x="114" y="24"/>
                    <a:pt x="114" y="24"/>
                    <a:pt x="115" y="24"/>
                  </a:cubicBezTo>
                  <a:cubicBezTo>
                    <a:pt x="115" y="24"/>
                    <a:pt x="115" y="24"/>
                    <a:pt x="115" y="24"/>
                  </a:cubicBezTo>
                  <a:cubicBezTo>
                    <a:pt x="121" y="24"/>
                    <a:pt x="126" y="25"/>
                    <a:pt x="130" y="26"/>
                  </a:cubicBezTo>
                  <a:cubicBezTo>
                    <a:pt x="130" y="26"/>
                    <a:pt x="130" y="26"/>
                    <a:pt x="130" y="26"/>
                  </a:cubicBezTo>
                  <a:cubicBezTo>
                    <a:pt x="133" y="26"/>
                    <a:pt x="135" y="27"/>
                    <a:pt x="136" y="27"/>
                  </a:cubicBezTo>
                  <a:cubicBezTo>
                    <a:pt x="147" y="30"/>
                    <a:pt x="147" y="30"/>
                    <a:pt x="147" y="30"/>
                  </a:cubicBezTo>
                  <a:cubicBezTo>
                    <a:pt x="148" y="29"/>
                    <a:pt x="148" y="29"/>
                    <a:pt x="148" y="29"/>
                  </a:cubicBezTo>
                  <a:cubicBezTo>
                    <a:pt x="165" y="68"/>
                    <a:pt x="165" y="68"/>
                    <a:pt x="165" y="68"/>
                  </a:cubicBezTo>
                  <a:cubicBezTo>
                    <a:pt x="164" y="70"/>
                    <a:pt x="162" y="72"/>
                    <a:pt x="161" y="74"/>
                  </a:cubicBezTo>
                  <a:cubicBezTo>
                    <a:pt x="160" y="75"/>
                    <a:pt x="160" y="75"/>
                    <a:pt x="160" y="75"/>
                  </a:cubicBezTo>
                  <a:cubicBezTo>
                    <a:pt x="160" y="75"/>
                    <a:pt x="159" y="76"/>
                    <a:pt x="158" y="76"/>
                  </a:cubicBezTo>
                  <a:cubicBezTo>
                    <a:pt x="114" y="49"/>
                    <a:pt x="114" y="49"/>
                    <a:pt x="114" y="49"/>
                  </a:cubicBezTo>
                  <a:cubicBezTo>
                    <a:pt x="113" y="49"/>
                    <a:pt x="112" y="48"/>
                    <a:pt x="111" y="48"/>
                  </a:cubicBezTo>
                  <a:cubicBezTo>
                    <a:pt x="110" y="47"/>
                    <a:pt x="109" y="47"/>
                    <a:pt x="108" y="47"/>
                  </a:cubicBezTo>
                  <a:cubicBezTo>
                    <a:pt x="108" y="47"/>
                    <a:pt x="108" y="47"/>
                    <a:pt x="108" y="47"/>
                  </a:cubicBezTo>
                  <a:cubicBezTo>
                    <a:pt x="108" y="47"/>
                    <a:pt x="108" y="47"/>
                    <a:pt x="107" y="47"/>
                  </a:cubicBezTo>
                  <a:cubicBezTo>
                    <a:pt x="107" y="47"/>
                    <a:pt x="107" y="47"/>
                    <a:pt x="106" y="47"/>
                  </a:cubicBezTo>
                  <a:cubicBezTo>
                    <a:pt x="106" y="46"/>
                    <a:pt x="105" y="46"/>
                    <a:pt x="104" y="46"/>
                  </a:cubicBezTo>
                  <a:cubicBezTo>
                    <a:pt x="104" y="46"/>
                    <a:pt x="103" y="46"/>
                    <a:pt x="103" y="46"/>
                  </a:cubicBezTo>
                  <a:cubicBezTo>
                    <a:pt x="102" y="46"/>
                    <a:pt x="102" y="46"/>
                    <a:pt x="101" y="46"/>
                  </a:cubicBezTo>
                  <a:cubicBezTo>
                    <a:pt x="101" y="46"/>
                    <a:pt x="100" y="46"/>
                    <a:pt x="100" y="46"/>
                  </a:cubicBezTo>
                  <a:cubicBezTo>
                    <a:pt x="98" y="46"/>
                    <a:pt x="97" y="47"/>
                    <a:pt x="95" y="47"/>
                  </a:cubicBezTo>
                  <a:cubicBezTo>
                    <a:pt x="95" y="47"/>
                    <a:pt x="95" y="47"/>
                    <a:pt x="95" y="47"/>
                  </a:cubicBezTo>
                  <a:cubicBezTo>
                    <a:pt x="94" y="48"/>
                    <a:pt x="94" y="48"/>
                    <a:pt x="93" y="48"/>
                  </a:cubicBezTo>
                  <a:cubicBezTo>
                    <a:pt x="93" y="48"/>
                    <a:pt x="93" y="48"/>
                    <a:pt x="93" y="48"/>
                  </a:cubicBezTo>
                  <a:cubicBezTo>
                    <a:pt x="92" y="48"/>
                    <a:pt x="92" y="49"/>
                    <a:pt x="91" y="49"/>
                  </a:cubicBezTo>
                  <a:cubicBezTo>
                    <a:pt x="90" y="49"/>
                    <a:pt x="90" y="50"/>
                    <a:pt x="89" y="50"/>
                  </a:cubicBezTo>
                  <a:cubicBezTo>
                    <a:pt x="82" y="53"/>
                    <a:pt x="76" y="53"/>
                    <a:pt x="72" y="52"/>
                  </a:cubicBezTo>
                  <a:cubicBezTo>
                    <a:pt x="71" y="52"/>
                    <a:pt x="71" y="51"/>
                    <a:pt x="70" y="51"/>
                  </a:cubicBezTo>
                  <a:cubicBezTo>
                    <a:pt x="70" y="51"/>
                    <a:pt x="70" y="50"/>
                    <a:pt x="70" y="50"/>
                  </a:cubicBezTo>
                  <a:cubicBezTo>
                    <a:pt x="70" y="50"/>
                    <a:pt x="69" y="50"/>
                    <a:pt x="69" y="50"/>
                  </a:cubicBezTo>
                  <a:cubicBezTo>
                    <a:pt x="69" y="49"/>
                    <a:pt x="69" y="49"/>
                    <a:pt x="69" y="49"/>
                  </a:cubicBezTo>
                  <a:cubicBezTo>
                    <a:pt x="68" y="48"/>
                    <a:pt x="66" y="40"/>
                    <a:pt x="70" y="40"/>
                  </a:cubicBezTo>
                  <a:cubicBezTo>
                    <a:pt x="72" y="39"/>
                    <a:pt x="84" y="36"/>
                    <a:pt x="94" y="30"/>
                  </a:cubicBezTo>
                  <a:cubicBezTo>
                    <a:pt x="95" y="29"/>
                    <a:pt x="96" y="28"/>
                    <a:pt x="98" y="28"/>
                  </a:cubicBezTo>
                  <a:close/>
                  <a:moveTo>
                    <a:pt x="57" y="95"/>
                  </a:moveTo>
                  <a:cubicBezTo>
                    <a:pt x="54" y="95"/>
                    <a:pt x="51" y="93"/>
                    <a:pt x="50" y="90"/>
                  </a:cubicBezTo>
                  <a:cubicBezTo>
                    <a:pt x="50" y="89"/>
                    <a:pt x="50" y="87"/>
                    <a:pt x="51" y="86"/>
                  </a:cubicBezTo>
                  <a:cubicBezTo>
                    <a:pt x="52" y="85"/>
                    <a:pt x="54" y="84"/>
                    <a:pt x="55" y="84"/>
                  </a:cubicBezTo>
                  <a:cubicBezTo>
                    <a:pt x="55" y="84"/>
                    <a:pt x="56" y="84"/>
                    <a:pt x="56" y="84"/>
                  </a:cubicBezTo>
                  <a:cubicBezTo>
                    <a:pt x="59" y="84"/>
                    <a:pt x="61" y="86"/>
                    <a:pt x="61" y="89"/>
                  </a:cubicBezTo>
                  <a:cubicBezTo>
                    <a:pt x="62" y="92"/>
                    <a:pt x="60" y="95"/>
                    <a:pt x="57" y="95"/>
                  </a:cubicBezTo>
                  <a:close/>
                  <a:moveTo>
                    <a:pt x="71" y="105"/>
                  </a:moveTo>
                  <a:cubicBezTo>
                    <a:pt x="68" y="106"/>
                    <a:pt x="65" y="104"/>
                    <a:pt x="65" y="100"/>
                  </a:cubicBezTo>
                  <a:cubicBezTo>
                    <a:pt x="65" y="99"/>
                    <a:pt x="65" y="98"/>
                    <a:pt x="66" y="96"/>
                  </a:cubicBezTo>
                  <a:cubicBezTo>
                    <a:pt x="67" y="95"/>
                    <a:pt x="68" y="94"/>
                    <a:pt x="70" y="94"/>
                  </a:cubicBezTo>
                  <a:cubicBezTo>
                    <a:pt x="70" y="94"/>
                    <a:pt x="70" y="94"/>
                    <a:pt x="70" y="94"/>
                  </a:cubicBezTo>
                  <a:cubicBezTo>
                    <a:pt x="73" y="94"/>
                    <a:pt x="76" y="96"/>
                    <a:pt x="76" y="99"/>
                  </a:cubicBezTo>
                  <a:cubicBezTo>
                    <a:pt x="76" y="102"/>
                    <a:pt x="74" y="105"/>
                    <a:pt x="71" y="105"/>
                  </a:cubicBezTo>
                  <a:close/>
                  <a:moveTo>
                    <a:pt x="86" y="116"/>
                  </a:moveTo>
                  <a:cubicBezTo>
                    <a:pt x="83" y="116"/>
                    <a:pt x="80" y="114"/>
                    <a:pt x="79" y="111"/>
                  </a:cubicBezTo>
                  <a:cubicBezTo>
                    <a:pt x="79" y="109"/>
                    <a:pt x="79" y="108"/>
                    <a:pt x="80" y="107"/>
                  </a:cubicBezTo>
                  <a:cubicBezTo>
                    <a:pt x="81" y="105"/>
                    <a:pt x="83" y="105"/>
                    <a:pt x="84" y="104"/>
                  </a:cubicBezTo>
                  <a:cubicBezTo>
                    <a:pt x="84" y="104"/>
                    <a:pt x="85" y="104"/>
                    <a:pt x="85" y="104"/>
                  </a:cubicBezTo>
                  <a:cubicBezTo>
                    <a:pt x="88" y="104"/>
                    <a:pt x="90" y="106"/>
                    <a:pt x="91" y="109"/>
                  </a:cubicBezTo>
                  <a:cubicBezTo>
                    <a:pt x="91" y="112"/>
                    <a:pt x="89" y="115"/>
                    <a:pt x="86" y="1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5" name="组合 34"/>
          <p:cNvGrpSpPr/>
          <p:nvPr/>
        </p:nvGrpSpPr>
        <p:grpSpPr>
          <a:xfrm>
            <a:off x="7857183" y="1722490"/>
            <a:ext cx="3562405" cy="855318"/>
            <a:chOff x="8127087" y="2021144"/>
            <a:chExt cx="3562405" cy="855318"/>
          </a:xfrm>
        </p:grpSpPr>
        <p:sp>
          <p:nvSpPr>
            <p:cNvPr id="36" name="矩形 35"/>
            <p:cNvSpPr/>
            <p:nvPr/>
          </p:nvSpPr>
          <p:spPr>
            <a:xfrm>
              <a:off x="8127087" y="2021144"/>
              <a:ext cx="2217191" cy="400110"/>
            </a:xfrm>
            <a:prstGeom prst="rect">
              <a:avLst/>
            </a:prstGeom>
          </p:spPr>
          <p:txBody>
            <a:bodyPr wrap="square">
              <a:spAutoFit/>
            </a:bodyPr>
            <a:lstStyle/>
            <a:p>
              <a:pPr algn="ctr"/>
              <a:r>
                <a:rPr lang="zh-CN" altLang="en-US" sz="2000"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2000" b="1" dirty="0">
                <a:solidFill>
                  <a:srgbClr val="FF6600"/>
                </a:solidFill>
                <a:latin typeface="微软雅黑" panose="020B0503020204020204" pitchFamily="34" charset="-122"/>
                <a:ea typeface="微软雅黑" panose="020B0503020204020204" pitchFamily="34" charset="-122"/>
              </a:endParaRPr>
            </a:p>
          </p:txBody>
        </p:sp>
        <p:sp>
          <p:nvSpPr>
            <p:cNvPr id="37" name="矩形 36"/>
            <p:cNvSpPr/>
            <p:nvPr/>
          </p:nvSpPr>
          <p:spPr>
            <a:xfrm>
              <a:off x="8266843" y="2353242"/>
              <a:ext cx="3422649" cy="523220"/>
            </a:xfrm>
            <a:prstGeom prst="rect">
              <a:avLst/>
            </a:prstGeom>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添加合适的文字添加合适的文字添加</a:t>
              </a:r>
            </a:p>
          </p:txBody>
        </p:sp>
      </p:grpSp>
      <p:grpSp>
        <p:nvGrpSpPr>
          <p:cNvPr id="38" name="组合 37"/>
          <p:cNvGrpSpPr/>
          <p:nvPr/>
        </p:nvGrpSpPr>
        <p:grpSpPr>
          <a:xfrm>
            <a:off x="7004567" y="2871379"/>
            <a:ext cx="852617" cy="852617"/>
            <a:chOff x="9276266" y="3506357"/>
            <a:chExt cx="852617" cy="852617"/>
          </a:xfrm>
        </p:grpSpPr>
        <p:sp>
          <p:nvSpPr>
            <p:cNvPr id="39" name="椭圆 38"/>
            <p:cNvSpPr/>
            <p:nvPr/>
          </p:nvSpPr>
          <p:spPr>
            <a:xfrm>
              <a:off x="9276266" y="3506357"/>
              <a:ext cx="852617" cy="852617"/>
            </a:xfrm>
            <a:prstGeom prst="ellipse">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9425431" y="3682313"/>
              <a:ext cx="580642" cy="500898"/>
              <a:chOff x="6932182" y="542065"/>
              <a:chExt cx="643536" cy="555154"/>
            </a:xfrm>
            <a:solidFill>
              <a:schemeClr val="bg1"/>
            </a:solidFill>
          </p:grpSpPr>
          <p:sp>
            <p:nvSpPr>
              <p:cNvPr id="41" name="Oval 43"/>
              <p:cNvSpPr>
                <a:spLocks noChangeArrowheads="1"/>
              </p:cNvSpPr>
              <p:nvPr/>
            </p:nvSpPr>
            <p:spPr bwMode="auto">
              <a:xfrm>
                <a:off x="7313332" y="685687"/>
                <a:ext cx="42810" cy="53858"/>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Oval 44"/>
              <p:cNvSpPr>
                <a:spLocks noChangeArrowheads="1"/>
              </p:cNvSpPr>
              <p:nvPr/>
            </p:nvSpPr>
            <p:spPr bwMode="auto">
              <a:xfrm>
                <a:off x="7136567" y="685687"/>
                <a:ext cx="44191" cy="53858"/>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45"/>
              <p:cNvSpPr>
                <a:spLocks noEditPoints="1"/>
              </p:cNvSpPr>
              <p:nvPr/>
            </p:nvSpPr>
            <p:spPr bwMode="auto">
              <a:xfrm>
                <a:off x="7299522" y="742307"/>
                <a:ext cx="114621" cy="222337"/>
              </a:xfrm>
              <a:custGeom>
                <a:avLst/>
                <a:gdLst>
                  <a:gd name="T0" fmla="*/ 3 w 42"/>
                  <a:gd name="T1" fmla="*/ 48 h 81"/>
                  <a:gd name="T2" fmla="*/ 6 w 42"/>
                  <a:gd name="T3" fmla="*/ 47 h 81"/>
                  <a:gd name="T4" fmla="*/ 2 w 42"/>
                  <a:gd name="T5" fmla="*/ 5 h 81"/>
                  <a:gd name="T6" fmla="*/ 1 w 42"/>
                  <a:gd name="T7" fmla="*/ 1 h 81"/>
                  <a:gd name="T8" fmla="*/ 2 w 42"/>
                  <a:gd name="T9" fmla="*/ 1 h 81"/>
                  <a:gd name="T10" fmla="*/ 2 w 42"/>
                  <a:gd name="T11" fmla="*/ 1 h 81"/>
                  <a:gd name="T12" fmla="*/ 6 w 42"/>
                  <a:gd name="T13" fmla="*/ 1 h 81"/>
                  <a:gd name="T14" fmla="*/ 6 w 42"/>
                  <a:gd name="T15" fmla="*/ 1 h 81"/>
                  <a:gd name="T16" fmla="*/ 3 w 42"/>
                  <a:gd name="T17" fmla="*/ 4 h 81"/>
                  <a:gd name="T18" fmla="*/ 7 w 42"/>
                  <a:gd name="T19" fmla="*/ 6 h 81"/>
                  <a:gd name="T20" fmla="*/ 5 w 42"/>
                  <a:gd name="T21" fmla="*/ 9 h 81"/>
                  <a:gd name="T22" fmla="*/ 10 w 42"/>
                  <a:gd name="T23" fmla="*/ 20 h 81"/>
                  <a:gd name="T24" fmla="*/ 11 w 42"/>
                  <a:gd name="T25" fmla="*/ 4 h 81"/>
                  <a:gd name="T26" fmla="*/ 10 w 42"/>
                  <a:gd name="T27" fmla="*/ 4 h 81"/>
                  <a:gd name="T28" fmla="*/ 11 w 42"/>
                  <a:gd name="T29" fmla="*/ 0 h 81"/>
                  <a:gd name="T30" fmla="*/ 14 w 42"/>
                  <a:gd name="T31" fmla="*/ 0 h 81"/>
                  <a:gd name="T32" fmla="*/ 15 w 42"/>
                  <a:gd name="T33" fmla="*/ 4 h 81"/>
                  <a:gd name="T34" fmla="*/ 15 w 42"/>
                  <a:gd name="T35" fmla="*/ 4 h 81"/>
                  <a:gd name="T36" fmla="*/ 15 w 42"/>
                  <a:gd name="T37" fmla="*/ 20 h 81"/>
                  <a:gd name="T38" fmla="*/ 21 w 42"/>
                  <a:gd name="T39" fmla="*/ 9 h 81"/>
                  <a:gd name="T40" fmla="*/ 19 w 42"/>
                  <a:gd name="T41" fmla="*/ 6 h 81"/>
                  <a:gd name="T42" fmla="*/ 23 w 42"/>
                  <a:gd name="T43" fmla="*/ 4 h 81"/>
                  <a:gd name="T44" fmla="*/ 19 w 42"/>
                  <a:gd name="T45" fmla="*/ 1 h 81"/>
                  <a:gd name="T46" fmla="*/ 19 w 42"/>
                  <a:gd name="T47" fmla="*/ 1 h 81"/>
                  <a:gd name="T48" fmla="*/ 23 w 42"/>
                  <a:gd name="T49" fmla="*/ 1 h 81"/>
                  <a:gd name="T50" fmla="*/ 24 w 42"/>
                  <a:gd name="T51" fmla="*/ 1 h 81"/>
                  <a:gd name="T52" fmla="*/ 27 w 42"/>
                  <a:gd name="T53" fmla="*/ 3 h 81"/>
                  <a:gd name="T54" fmla="*/ 40 w 42"/>
                  <a:gd name="T55" fmla="*/ 17 h 81"/>
                  <a:gd name="T56" fmla="*/ 40 w 42"/>
                  <a:gd name="T57" fmla="*/ 17 h 81"/>
                  <a:gd name="T58" fmla="*/ 40 w 42"/>
                  <a:gd name="T59" fmla="*/ 17 h 81"/>
                  <a:gd name="T60" fmla="*/ 41 w 42"/>
                  <a:gd name="T61" fmla="*/ 23 h 81"/>
                  <a:gd name="T62" fmla="*/ 41 w 42"/>
                  <a:gd name="T63" fmla="*/ 23 h 81"/>
                  <a:gd name="T64" fmla="*/ 41 w 42"/>
                  <a:gd name="T65" fmla="*/ 23 h 81"/>
                  <a:gd name="T66" fmla="*/ 41 w 42"/>
                  <a:gd name="T67" fmla="*/ 23 h 81"/>
                  <a:gd name="T68" fmla="*/ 41 w 42"/>
                  <a:gd name="T69" fmla="*/ 23 h 81"/>
                  <a:gd name="T70" fmla="*/ 41 w 42"/>
                  <a:gd name="T71" fmla="*/ 24 h 81"/>
                  <a:gd name="T72" fmla="*/ 40 w 42"/>
                  <a:gd name="T73" fmla="*/ 25 h 81"/>
                  <a:gd name="T74" fmla="*/ 39 w 42"/>
                  <a:gd name="T75" fmla="*/ 27 h 81"/>
                  <a:gd name="T76" fmla="*/ 37 w 42"/>
                  <a:gd name="T77" fmla="*/ 32 h 81"/>
                  <a:gd name="T78" fmla="*/ 32 w 42"/>
                  <a:gd name="T79" fmla="*/ 40 h 81"/>
                  <a:gd name="T80" fmla="*/ 26 w 42"/>
                  <a:gd name="T81" fmla="*/ 37 h 81"/>
                  <a:gd name="T82" fmla="*/ 26 w 42"/>
                  <a:gd name="T83" fmla="*/ 43 h 81"/>
                  <a:gd name="T84" fmla="*/ 26 w 42"/>
                  <a:gd name="T85" fmla="*/ 43 h 81"/>
                  <a:gd name="T86" fmla="*/ 25 w 42"/>
                  <a:gd name="T87" fmla="*/ 43 h 81"/>
                  <a:gd name="T88" fmla="*/ 24 w 42"/>
                  <a:gd name="T89" fmla="*/ 81 h 81"/>
                  <a:gd name="T90" fmla="*/ 13 w 42"/>
                  <a:gd name="T91" fmla="*/ 81 h 81"/>
                  <a:gd name="T92" fmla="*/ 13 w 42"/>
                  <a:gd name="T93" fmla="*/ 43 h 81"/>
                  <a:gd name="T94" fmla="*/ 12 w 42"/>
                  <a:gd name="T95" fmla="*/ 43 h 81"/>
                  <a:gd name="T96" fmla="*/ 11 w 42"/>
                  <a:gd name="T97" fmla="*/ 81 h 81"/>
                  <a:gd name="T98" fmla="*/ 0 w 42"/>
                  <a:gd name="T99" fmla="*/ 81 h 81"/>
                  <a:gd name="T100" fmla="*/ 0 w 42"/>
                  <a:gd name="T101" fmla="*/ 48 h 81"/>
                  <a:gd name="T102" fmla="*/ 3 w 42"/>
                  <a:gd name="T103" fmla="*/ 48 h 81"/>
                  <a:gd name="T104" fmla="*/ 26 w 42"/>
                  <a:gd name="T105" fmla="*/ 29 h 81"/>
                  <a:gd name="T106" fmla="*/ 27 w 42"/>
                  <a:gd name="T107" fmla="*/ 26 h 81"/>
                  <a:gd name="T108" fmla="*/ 30 w 42"/>
                  <a:gd name="T109" fmla="*/ 22 h 81"/>
                  <a:gd name="T110" fmla="*/ 31 w 42"/>
                  <a:gd name="T111" fmla="*/ 21 h 81"/>
                  <a:gd name="T112" fmla="*/ 26 w 42"/>
                  <a:gd name="T113" fmla="*/ 15 h 81"/>
                  <a:gd name="T114" fmla="*/ 26 w 42"/>
                  <a:gd name="T11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 h="81">
                    <a:moveTo>
                      <a:pt x="3" y="48"/>
                    </a:moveTo>
                    <a:cubicBezTo>
                      <a:pt x="6" y="47"/>
                      <a:pt x="6" y="47"/>
                      <a:pt x="6" y="47"/>
                    </a:cubicBezTo>
                    <a:cubicBezTo>
                      <a:pt x="2" y="5"/>
                      <a:pt x="2" y="5"/>
                      <a:pt x="2" y="5"/>
                    </a:cubicBezTo>
                    <a:cubicBezTo>
                      <a:pt x="2" y="3"/>
                      <a:pt x="2" y="2"/>
                      <a:pt x="1" y="1"/>
                    </a:cubicBezTo>
                    <a:cubicBezTo>
                      <a:pt x="2" y="1"/>
                      <a:pt x="2" y="1"/>
                      <a:pt x="2" y="1"/>
                    </a:cubicBezTo>
                    <a:cubicBezTo>
                      <a:pt x="2" y="1"/>
                      <a:pt x="2" y="1"/>
                      <a:pt x="2" y="1"/>
                    </a:cubicBezTo>
                    <a:cubicBezTo>
                      <a:pt x="4" y="1"/>
                      <a:pt x="5" y="1"/>
                      <a:pt x="6" y="1"/>
                    </a:cubicBezTo>
                    <a:cubicBezTo>
                      <a:pt x="6" y="1"/>
                      <a:pt x="6" y="1"/>
                      <a:pt x="6" y="1"/>
                    </a:cubicBezTo>
                    <a:cubicBezTo>
                      <a:pt x="3" y="4"/>
                      <a:pt x="3" y="4"/>
                      <a:pt x="3" y="4"/>
                    </a:cubicBezTo>
                    <a:cubicBezTo>
                      <a:pt x="7" y="6"/>
                      <a:pt x="7" y="6"/>
                      <a:pt x="7" y="6"/>
                    </a:cubicBezTo>
                    <a:cubicBezTo>
                      <a:pt x="5" y="9"/>
                      <a:pt x="5" y="9"/>
                      <a:pt x="5" y="9"/>
                    </a:cubicBezTo>
                    <a:cubicBezTo>
                      <a:pt x="10" y="20"/>
                      <a:pt x="10" y="20"/>
                      <a:pt x="10" y="20"/>
                    </a:cubicBezTo>
                    <a:cubicBezTo>
                      <a:pt x="11" y="4"/>
                      <a:pt x="11" y="4"/>
                      <a:pt x="11" y="4"/>
                    </a:cubicBezTo>
                    <a:cubicBezTo>
                      <a:pt x="10" y="4"/>
                      <a:pt x="10" y="4"/>
                      <a:pt x="10" y="4"/>
                    </a:cubicBezTo>
                    <a:cubicBezTo>
                      <a:pt x="11" y="0"/>
                      <a:pt x="11" y="0"/>
                      <a:pt x="11" y="0"/>
                    </a:cubicBezTo>
                    <a:cubicBezTo>
                      <a:pt x="14" y="0"/>
                      <a:pt x="14" y="0"/>
                      <a:pt x="14" y="0"/>
                    </a:cubicBezTo>
                    <a:cubicBezTo>
                      <a:pt x="15" y="4"/>
                      <a:pt x="15" y="4"/>
                      <a:pt x="15" y="4"/>
                    </a:cubicBezTo>
                    <a:cubicBezTo>
                      <a:pt x="15" y="4"/>
                      <a:pt x="15" y="4"/>
                      <a:pt x="15" y="4"/>
                    </a:cubicBezTo>
                    <a:cubicBezTo>
                      <a:pt x="15" y="20"/>
                      <a:pt x="15" y="20"/>
                      <a:pt x="15" y="20"/>
                    </a:cubicBezTo>
                    <a:cubicBezTo>
                      <a:pt x="21" y="9"/>
                      <a:pt x="21" y="9"/>
                      <a:pt x="21" y="9"/>
                    </a:cubicBezTo>
                    <a:cubicBezTo>
                      <a:pt x="19" y="6"/>
                      <a:pt x="19" y="6"/>
                      <a:pt x="19" y="6"/>
                    </a:cubicBezTo>
                    <a:cubicBezTo>
                      <a:pt x="23" y="4"/>
                      <a:pt x="23" y="4"/>
                      <a:pt x="23" y="4"/>
                    </a:cubicBezTo>
                    <a:cubicBezTo>
                      <a:pt x="19" y="1"/>
                      <a:pt x="19" y="1"/>
                      <a:pt x="19" y="1"/>
                    </a:cubicBezTo>
                    <a:cubicBezTo>
                      <a:pt x="19" y="1"/>
                      <a:pt x="19" y="1"/>
                      <a:pt x="19" y="1"/>
                    </a:cubicBezTo>
                    <a:cubicBezTo>
                      <a:pt x="21" y="1"/>
                      <a:pt x="22" y="1"/>
                      <a:pt x="23" y="1"/>
                    </a:cubicBezTo>
                    <a:cubicBezTo>
                      <a:pt x="23" y="1"/>
                      <a:pt x="24" y="1"/>
                      <a:pt x="24" y="1"/>
                    </a:cubicBezTo>
                    <a:cubicBezTo>
                      <a:pt x="25" y="1"/>
                      <a:pt x="26" y="2"/>
                      <a:pt x="27" y="3"/>
                    </a:cubicBezTo>
                    <a:cubicBezTo>
                      <a:pt x="40" y="17"/>
                      <a:pt x="40" y="17"/>
                      <a:pt x="40" y="17"/>
                    </a:cubicBezTo>
                    <a:cubicBezTo>
                      <a:pt x="40" y="17"/>
                      <a:pt x="40" y="17"/>
                      <a:pt x="40" y="17"/>
                    </a:cubicBezTo>
                    <a:cubicBezTo>
                      <a:pt x="40" y="17"/>
                      <a:pt x="40" y="17"/>
                      <a:pt x="40" y="17"/>
                    </a:cubicBezTo>
                    <a:cubicBezTo>
                      <a:pt x="42" y="29"/>
                      <a:pt x="41" y="20"/>
                      <a:pt x="41" y="23"/>
                    </a:cubicBezTo>
                    <a:cubicBezTo>
                      <a:pt x="41" y="23"/>
                      <a:pt x="41" y="23"/>
                      <a:pt x="41" y="23"/>
                    </a:cubicBezTo>
                    <a:cubicBezTo>
                      <a:pt x="41" y="23"/>
                      <a:pt x="41" y="23"/>
                      <a:pt x="41" y="23"/>
                    </a:cubicBezTo>
                    <a:cubicBezTo>
                      <a:pt x="41" y="23"/>
                      <a:pt x="41" y="23"/>
                      <a:pt x="41" y="23"/>
                    </a:cubicBezTo>
                    <a:cubicBezTo>
                      <a:pt x="41" y="23"/>
                      <a:pt x="41" y="23"/>
                      <a:pt x="41" y="23"/>
                    </a:cubicBezTo>
                    <a:cubicBezTo>
                      <a:pt x="41" y="24"/>
                      <a:pt x="41" y="24"/>
                      <a:pt x="41" y="24"/>
                    </a:cubicBezTo>
                    <a:cubicBezTo>
                      <a:pt x="40" y="25"/>
                      <a:pt x="40" y="25"/>
                      <a:pt x="40" y="25"/>
                    </a:cubicBezTo>
                    <a:cubicBezTo>
                      <a:pt x="39" y="27"/>
                      <a:pt x="39" y="27"/>
                      <a:pt x="39" y="27"/>
                    </a:cubicBezTo>
                    <a:cubicBezTo>
                      <a:pt x="37" y="32"/>
                      <a:pt x="37" y="32"/>
                      <a:pt x="37" y="32"/>
                    </a:cubicBezTo>
                    <a:cubicBezTo>
                      <a:pt x="32" y="40"/>
                      <a:pt x="32" y="40"/>
                      <a:pt x="32" y="40"/>
                    </a:cubicBezTo>
                    <a:cubicBezTo>
                      <a:pt x="30" y="39"/>
                      <a:pt x="28" y="38"/>
                      <a:pt x="26" y="37"/>
                    </a:cubicBezTo>
                    <a:cubicBezTo>
                      <a:pt x="26" y="39"/>
                      <a:pt x="26" y="41"/>
                      <a:pt x="26" y="43"/>
                    </a:cubicBezTo>
                    <a:cubicBezTo>
                      <a:pt x="26" y="43"/>
                      <a:pt x="26" y="43"/>
                      <a:pt x="26" y="43"/>
                    </a:cubicBezTo>
                    <a:cubicBezTo>
                      <a:pt x="26" y="43"/>
                      <a:pt x="26" y="43"/>
                      <a:pt x="25" y="43"/>
                    </a:cubicBezTo>
                    <a:cubicBezTo>
                      <a:pt x="24" y="81"/>
                      <a:pt x="24" y="81"/>
                      <a:pt x="24" y="81"/>
                    </a:cubicBezTo>
                    <a:cubicBezTo>
                      <a:pt x="13" y="81"/>
                      <a:pt x="13" y="81"/>
                      <a:pt x="13" y="81"/>
                    </a:cubicBezTo>
                    <a:cubicBezTo>
                      <a:pt x="13" y="70"/>
                      <a:pt x="13" y="50"/>
                      <a:pt x="13" y="43"/>
                    </a:cubicBezTo>
                    <a:cubicBezTo>
                      <a:pt x="13" y="43"/>
                      <a:pt x="13" y="43"/>
                      <a:pt x="12" y="43"/>
                    </a:cubicBezTo>
                    <a:cubicBezTo>
                      <a:pt x="11" y="81"/>
                      <a:pt x="11" y="81"/>
                      <a:pt x="11" y="81"/>
                    </a:cubicBezTo>
                    <a:cubicBezTo>
                      <a:pt x="0" y="81"/>
                      <a:pt x="0" y="81"/>
                      <a:pt x="0" y="81"/>
                    </a:cubicBezTo>
                    <a:cubicBezTo>
                      <a:pt x="0" y="72"/>
                      <a:pt x="0" y="57"/>
                      <a:pt x="0" y="48"/>
                    </a:cubicBezTo>
                    <a:cubicBezTo>
                      <a:pt x="1" y="48"/>
                      <a:pt x="2" y="48"/>
                      <a:pt x="3" y="48"/>
                    </a:cubicBezTo>
                    <a:close/>
                    <a:moveTo>
                      <a:pt x="26" y="29"/>
                    </a:moveTo>
                    <a:cubicBezTo>
                      <a:pt x="27" y="26"/>
                      <a:pt x="27" y="26"/>
                      <a:pt x="27" y="26"/>
                    </a:cubicBezTo>
                    <a:cubicBezTo>
                      <a:pt x="30" y="22"/>
                      <a:pt x="30" y="22"/>
                      <a:pt x="30" y="22"/>
                    </a:cubicBezTo>
                    <a:cubicBezTo>
                      <a:pt x="31" y="21"/>
                      <a:pt x="31" y="21"/>
                      <a:pt x="31" y="21"/>
                    </a:cubicBezTo>
                    <a:cubicBezTo>
                      <a:pt x="26" y="15"/>
                      <a:pt x="26" y="15"/>
                      <a:pt x="26" y="15"/>
                    </a:cubicBezTo>
                    <a:cubicBezTo>
                      <a:pt x="26" y="20"/>
                      <a:pt x="26" y="24"/>
                      <a:pt x="26" y="29"/>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46"/>
              <p:cNvSpPr>
                <a:spLocks/>
              </p:cNvSpPr>
              <p:nvPr/>
            </p:nvSpPr>
            <p:spPr bwMode="auto">
              <a:xfrm>
                <a:off x="7099280" y="745069"/>
                <a:ext cx="98049" cy="219576"/>
              </a:xfrm>
              <a:custGeom>
                <a:avLst/>
                <a:gdLst>
                  <a:gd name="T0" fmla="*/ 0 w 36"/>
                  <a:gd name="T1" fmla="*/ 23 h 80"/>
                  <a:gd name="T2" fmla="*/ 0 w 36"/>
                  <a:gd name="T3" fmla="*/ 23 h 80"/>
                  <a:gd name="T4" fmla="*/ 0 w 36"/>
                  <a:gd name="T5" fmla="*/ 23 h 80"/>
                  <a:gd name="T6" fmla="*/ 0 w 36"/>
                  <a:gd name="T7" fmla="*/ 23 h 80"/>
                  <a:gd name="T8" fmla="*/ 0 w 36"/>
                  <a:gd name="T9" fmla="*/ 22 h 80"/>
                  <a:gd name="T10" fmla="*/ 7 w 36"/>
                  <a:gd name="T11" fmla="*/ 4 h 80"/>
                  <a:gd name="T12" fmla="*/ 11 w 36"/>
                  <a:gd name="T13" fmla="*/ 0 h 80"/>
                  <a:gd name="T14" fmla="*/ 12 w 36"/>
                  <a:gd name="T15" fmla="*/ 0 h 80"/>
                  <a:gd name="T16" fmla="*/ 15 w 36"/>
                  <a:gd name="T17" fmla="*/ 0 h 80"/>
                  <a:gd name="T18" fmla="*/ 15 w 36"/>
                  <a:gd name="T19" fmla="*/ 0 h 80"/>
                  <a:gd name="T20" fmla="*/ 12 w 36"/>
                  <a:gd name="T21" fmla="*/ 3 h 80"/>
                  <a:gd name="T22" fmla="*/ 16 w 36"/>
                  <a:gd name="T23" fmla="*/ 5 h 80"/>
                  <a:gd name="T24" fmla="*/ 14 w 36"/>
                  <a:gd name="T25" fmla="*/ 8 h 80"/>
                  <a:gd name="T26" fmla="*/ 19 w 36"/>
                  <a:gd name="T27" fmla="*/ 19 h 80"/>
                  <a:gd name="T28" fmla="*/ 20 w 36"/>
                  <a:gd name="T29" fmla="*/ 3 h 80"/>
                  <a:gd name="T30" fmla="*/ 19 w 36"/>
                  <a:gd name="T31" fmla="*/ 3 h 80"/>
                  <a:gd name="T32" fmla="*/ 20 w 36"/>
                  <a:gd name="T33" fmla="*/ 0 h 80"/>
                  <a:gd name="T34" fmla="*/ 24 w 36"/>
                  <a:gd name="T35" fmla="*/ 0 h 80"/>
                  <a:gd name="T36" fmla="*/ 25 w 36"/>
                  <a:gd name="T37" fmla="*/ 3 h 80"/>
                  <a:gd name="T38" fmla="*/ 24 w 36"/>
                  <a:gd name="T39" fmla="*/ 3 h 80"/>
                  <a:gd name="T40" fmla="*/ 25 w 36"/>
                  <a:gd name="T41" fmla="*/ 19 h 80"/>
                  <a:gd name="T42" fmla="*/ 30 w 36"/>
                  <a:gd name="T43" fmla="*/ 8 h 80"/>
                  <a:gd name="T44" fmla="*/ 28 w 36"/>
                  <a:gd name="T45" fmla="*/ 5 h 80"/>
                  <a:gd name="T46" fmla="*/ 32 w 36"/>
                  <a:gd name="T47" fmla="*/ 3 h 80"/>
                  <a:gd name="T48" fmla="*/ 29 w 36"/>
                  <a:gd name="T49" fmla="*/ 0 h 80"/>
                  <a:gd name="T50" fmla="*/ 29 w 36"/>
                  <a:gd name="T51" fmla="*/ 0 h 80"/>
                  <a:gd name="T52" fmla="*/ 33 w 36"/>
                  <a:gd name="T53" fmla="*/ 0 h 80"/>
                  <a:gd name="T54" fmla="*/ 33 w 36"/>
                  <a:gd name="T55" fmla="*/ 0 h 80"/>
                  <a:gd name="T56" fmla="*/ 36 w 36"/>
                  <a:gd name="T57" fmla="*/ 1 h 80"/>
                  <a:gd name="T58" fmla="*/ 35 w 36"/>
                  <a:gd name="T59" fmla="*/ 3 h 80"/>
                  <a:gd name="T60" fmla="*/ 32 w 36"/>
                  <a:gd name="T61" fmla="*/ 46 h 80"/>
                  <a:gd name="T62" fmla="*/ 34 w 36"/>
                  <a:gd name="T63" fmla="*/ 47 h 80"/>
                  <a:gd name="T64" fmla="*/ 33 w 36"/>
                  <a:gd name="T65" fmla="*/ 80 h 80"/>
                  <a:gd name="T66" fmla="*/ 23 w 36"/>
                  <a:gd name="T67" fmla="*/ 80 h 80"/>
                  <a:gd name="T68" fmla="*/ 23 w 36"/>
                  <a:gd name="T69" fmla="*/ 42 h 80"/>
                  <a:gd name="T70" fmla="*/ 22 w 36"/>
                  <a:gd name="T71" fmla="*/ 42 h 80"/>
                  <a:gd name="T72" fmla="*/ 20 w 36"/>
                  <a:gd name="T73" fmla="*/ 80 h 80"/>
                  <a:gd name="T74" fmla="*/ 10 w 36"/>
                  <a:gd name="T75" fmla="*/ 80 h 80"/>
                  <a:gd name="T76" fmla="*/ 10 w 36"/>
                  <a:gd name="T77" fmla="*/ 43 h 80"/>
                  <a:gd name="T78" fmla="*/ 8 w 36"/>
                  <a:gd name="T79" fmla="*/ 44 h 80"/>
                  <a:gd name="T80" fmla="*/ 4 w 36"/>
                  <a:gd name="T81" fmla="*/ 35 h 80"/>
                  <a:gd name="T82" fmla="*/ 2 w 36"/>
                  <a:gd name="T83" fmla="*/ 30 h 80"/>
                  <a:gd name="T84" fmla="*/ 1 w 36"/>
                  <a:gd name="T85" fmla="*/ 28 h 80"/>
                  <a:gd name="T86" fmla="*/ 0 w 36"/>
                  <a:gd name="T87" fmla="*/ 27 h 80"/>
                  <a:gd name="T88" fmla="*/ 0 w 36"/>
                  <a:gd name="T89" fmla="*/ 27 h 80"/>
                  <a:gd name="T90" fmla="*/ 0 w 36"/>
                  <a:gd name="T91" fmla="*/ 27 h 80"/>
                  <a:gd name="T92" fmla="*/ 0 w 36"/>
                  <a:gd name="T93" fmla="*/ 27 h 80"/>
                  <a:gd name="T94" fmla="*/ 0 w 36"/>
                  <a:gd name="T95"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80">
                    <a:moveTo>
                      <a:pt x="0" y="23"/>
                    </a:moveTo>
                    <a:cubicBezTo>
                      <a:pt x="0" y="23"/>
                      <a:pt x="0" y="23"/>
                      <a:pt x="0" y="23"/>
                    </a:cubicBezTo>
                    <a:cubicBezTo>
                      <a:pt x="0" y="23"/>
                      <a:pt x="0" y="23"/>
                      <a:pt x="0" y="23"/>
                    </a:cubicBezTo>
                    <a:cubicBezTo>
                      <a:pt x="0" y="23"/>
                      <a:pt x="0" y="23"/>
                      <a:pt x="0" y="23"/>
                    </a:cubicBezTo>
                    <a:cubicBezTo>
                      <a:pt x="0" y="22"/>
                      <a:pt x="0" y="22"/>
                      <a:pt x="0" y="22"/>
                    </a:cubicBezTo>
                    <a:cubicBezTo>
                      <a:pt x="7" y="4"/>
                      <a:pt x="7" y="4"/>
                      <a:pt x="7" y="4"/>
                    </a:cubicBezTo>
                    <a:cubicBezTo>
                      <a:pt x="8" y="2"/>
                      <a:pt x="10" y="0"/>
                      <a:pt x="11" y="0"/>
                    </a:cubicBezTo>
                    <a:cubicBezTo>
                      <a:pt x="11" y="0"/>
                      <a:pt x="11" y="0"/>
                      <a:pt x="12" y="0"/>
                    </a:cubicBezTo>
                    <a:cubicBezTo>
                      <a:pt x="13" y="0"/>
                      <a:pt x="14" y="0"/>
                      <a:pt x="15" y="0"/>
                    </a:cubicBezTo>
                    <a:cubicBezTo>
                      <a:pt x="15" y="0"/>
                      <a:pt x="15" y="0"/>
                      <a:pt x="15" y="0"/>
                    </a:cubicBezTo>
                    <a:cubicBezTo>
                      <a:pt x="12" y="3"/>
                      <a:pt x="12" y="3"/>
                      <a:pt x="12" y="3"/>
                    </a:cubicBezTo>
                    <a:cubicBezTo>
                      <a:pt x="16" y="5"/>
                      <a:pt x="16" y="5"/>
                      <a:pt x="16" y="5"/>
                    </a:cubicBezTo>
                    <a:cubicBezTo>
                      <a:pt x="14" y="8"/>
                      <a:pt x="14" y="8"/>
                      <a:pt x="14" y="8"/>
                    </a:cubicBezTo>
                    <a:cubicBezTo>
                      <a:pt x="19" y="19"/>
                      <a:pt x="19" y="19"/>
                      <a:pt x="19" y="19"/>
                    </a:cubicBezTo>
                    <a:cubicBezTo>
                      <a:pt x="20" y="3"/>
                      <a:pt x="20" y="3"/>
                      <a:pt x="20" y="3"/>
                    </a:cubicBezTo>
                    <a:cubicBezTo>
                      <a:pt x="19" y="3"/>
                      <a:pt x="19" y="3"/>
                      <a:pt x="19" y="3"/>
                    </a:cubicBezTo>
                    <a:cubicBezTo>
                      <a:pt x="20" y="0"/>
                      <a:pt x="20" y="0"/>
                      <a:pt x="20" y="0"/>
                    </a:cubicBezTo>
                    <a:cubicBezTo>
                      <a:pt x="24" y="0"/>
                      <a:pt x="24" y="0"/>
                      <a:pt x="24" y="0"/>
                    </a:cubicBezTo>
                    <a:cubicBezTo>
                      <a:pt x="25" y="3"/>
                      <a:pt x="25" y="3"/>
                      <a:pt x="25" y="3"/>
                    </a:cubicBezTo>
                    <a:cubicBezTo>
                      <a:pt x="24" y="3"/>
                      <a:pt x="24" y="3"/>
                      <a:pt x="24" y="3"/>
                    </a:cubicBezTo>
                    <a:cubicBezTo>
                      <a:pt x="25" y="19"/>
                      <a:pt x="25" y="19"/>
                      <a:pt x="25" y="19"/>
                    </a:cubicBezTo>
                    <a:cubicBezTo>
                      <a:pt x="30" y="8"/>
                      <a:pt x="30" y="8"/>
                      <a:pt x="30" y="8"/>
                    </a:cubicBezTo>
                    <a:cubicBezTo>
                      <a:pt x="28" y="5"/>
                      <a:pt x="28" y="5"/>
                      <a:pt x="28" y="5"/>
                    </a:cubicBezTo>
                    <a:cubicBezTo>
                      <a:pt x="32" y="3"/>
                      <a:pt x="32" y="3"/>
                      <a:pt x="32" y="3"/>
                    </a:cubicBezTo>
                    <a:cubicBezTo>
                      <a:pt x="29" y="0"/>
                      <a:pt x="29" y="0"/>
                      <a:pt x="29" y="0"/>
                    </a:cubicBezTo>
                    <a:cubicBezTo>
                      <a:pt x="29" y="0"/>
                      <a:pt x="29" y="0"/>
                      <a:pt x="29" y="0"/>
                    </a:cubicBezTo>
                    <a:cubicBezTo>
                      <a:pt x="30" y="0"/>
                      <a:pt x="31" y="0"/>
                      <a:pt x="33" y="0"/>
                    </a:cubicBezTo>
                    <a:cubicBezTo>
                      <a:pt x="33" y="0"/>
                      <a:pt x="33" y="0"/>
                      <a:pt x="33" y="0"/>
                    </a:cubicBezTo>
                    <a:cubicBezTo>
                      <a:pt x="34" y="0"/>
                      <a:pt x="35" y="1"/>
                      <a:pt x="36" y="1"/>
                    </a:cubicBezTo>
                    <a:cubicBezTo>
                      <a:pt x="36" y="2"/>
                      <a:pt x="35" y="3"/>
                      <a:pt x="35" y="3"/>
                    </a:cubicBezTo>
                    <a:cubicBezTo>
                      <a:pt x="32" y="46"/>
                      <a:pt x="32" y="46"/>
                      <a:pt x="32" y="46"/>
                    </a:cubicBezTo>
                    <a:cubicBezTo>
                      <a:pt x="34" y="47"/>
                      <a:pt x="34" y="47"/>
                      <a:pt x="34" y="47"/>
                    </a:cubicBezTo>
                    <a:cubicBezTo>
                      <a:pt x="33" y="80"/>
                      <a:pt x="33" y="80"/>
                      <a:pt x="33" y="80"/>
                    </a:cubicBezTo>
                    <a:cubicBezTo>
                      <a:pt x="23" y="80"/>
                      <a:pt x="23" y="80"/>
                      <a:pt x="23" y="80"/>
                    </a:cubicBezTo>
                    <a:cubicBezTo>
                      <a:pt x="22" y="69"/>
                      <a:pt x="22" y="49"/>
                      <a:pt x="23" y="42"/>
                    </a:cubicBezTo>
                    <a:cubicBezTo>
                      <a:pt x="22" y="42"/>
                      <a:pt x="22" y="42"/>
                      <a:pt x="22" y="42"/>
                    </a:cubicBezTo>
                    <a:cubicBezTo>
                      <a:pt x="20" y="80"/>
                      <a:pt x="20" y="80"/>
                      <a:pt x="20" y="80"/>
                    </a:cubicBezTo>
                    <a:cubicBezTo>
                      <a:pt x="10" y="80"/>
                      <a:pt x="10" y="80"/>
                      <a:pt x="10" y="80"/>
                    </a:cubicBezTo>
                    <a:cubicBezTo>
                      <a:pt x="9" y="69"/>
                      <a:pt x="9" y="51"/>
                      <a:pt x="10" y="43"/>
                    </a:cubicBezTo>
                    <a:cubicBezTo>
                      <a:pt x="9" y="43"/>
                      <a:pt x="8" y="44"/>
                      <a:pt x="8" y="44"/>
                    </a:cubicBezTo>
                    <a:cubicBezTo>
                      <a:pt x="4" y="35"/>
                      <a:pt x="4" y="35"/>
                      <a:pt x="4" y="35"/>
                    </a:cubicBezTo>
                    <a:cubicBezTo>
                      <a:pt x="2" y="30"/>
                      <a:pt x="2" y="30"/>
                      <a:pt x="2" y="30"/>
                    </a:cubicBezTo>
                    <a:cubicBezTo>
                      <a:pt x="1" y="28"/>
                      <a:pt x="1" y="28"/>
                      <a:pt x="1" y="28"/>
                    </a:cubicBezTo>
                    <a:cubicBezTo>
                      <a:pt x="0" y="27"/>
                      <a:pt x="0" y="27"/>
                      <a:pt x="0" y="27"/>
                    </a:cubicBezTo>
                    <a:cubicBezTo>
                      <a:pt x="0" y="27"/>
                      <a:pt x="0" y="27"/>
                      <a:pt x="0" y="27"/>
                    </a:cubicBezTo>
                    <a:cubicBezTo>
                      <a:pt x="0" y="27"/>
                      <a:pt x="0" y="27"/>
                      <a:pt x="0" y="27"/>
                    </a:cubicBezTo>
                    <a:cubicBezTo>
                      <a:pt x="0" y="27"/>
                      <a:pt x="0" y="27"/>
                      <a:pt x="0" y="27"/>
                    </a:cubicBezTo>
                    <a:cubicBezTo>
                      <a:pt x="0" y="25"/>
                      <a:pt x="0" y="30"/>
                      <a:pt x="0" y="2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Oval 47"/>
              <p:cNvSpPr>
                <a:spLocks noChangeArrowheads="1"/>
              </p:cNvSpPr>
              <p:nvPr/>
            </p:nvSpPr>
            <p:spPr bwMode="auto">
              <a:xfrm>
                <a:off x="7227711" y="677401"/>
                <a:ext cx="46953" cy="58001"/>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48"/>
              <p:cNvSpPr>
                <a:spLocks/>
              </p:cNvSpPr>
              <p:nvPr/>
            </p:nvSpPr>
            <p:spPr bwMode="auto">
              <a:xfrm>
                <a:off x="7194568" y="739545"/>
                <a:ext cx="113240" cy="241671"/>
              </a:xfrm>
              <a:custGeom>
                <a:avLst/>
                <a:gdLst>
                  <a:gd name="T0" fmla="*/ 9 w 41"/>
                  <a:gd name="T1" fmla="*/ 1 h 88"/>
                  <a:gd name="T2" fmla="*/ 9 w 41"/>
                  <a:gd name="T3" fmla="*/ 1 h 88"/>
                  <a:gd name="T4" fmla="*/ 13 w 41"/>
                  <a:gd name="T5" fmla="*/ 0 h 88"/>
                  <a:gd name="T6" fmla="*/ 13 w 41"/>
                  <a:gd name="T7" fmla="*/ 0 h 88"/>
                  <a:gd name="T8" fmla="*/ 9 w 41"/>
                  <a:gd name="T9" fmla="*/ 4 h 88"/>
                  <a:gd name="T10" fmla="*/ 14 w 41"/>
                  <a:gd name="T11" fmla="*/ 6 h 88"/>
                  <a:gd name="T12" fmla="*/ 12 w 41"/>
                  <a:gd name="T13" fmla="*/ 9 h 88"/>
                  <a:gd name="T14" fmla="*/ 17 w 41"/>
                  <a:gd name="T15" fmla="*/ 22 h 88"/>
                  <a:gd name="T16" fmla="*/ 18 w 41"/>
                  <a:gd name="T17" fmla="*/ 4 h 88"/>
                  <a:gd name="T18" fmla="*/ 18 w 41"/>
                  <a:gd name="T19" fmla="*/ 4 h 88"/>
                  <a:gd name="T20" fmla="*/ 19 w 41"/>
                  <a:gd name="T21" fmla="*/ 0 h 88"/>
                  <a:gd name="T22" fmla="*/ 22 w 41"/>
                  <a:gd name="T23" fmla="*/ 0 h 88"/>
                  <a:gd name="T24" fmla="*/ 23 w 41"/>
                  <a:gd name="T25" fmla="*/ 4 h 88"/>
                  <a:gd name="T26" fmla="*/ 22 w 41"/>
                  <a:gd name="T27" fmla="*/ 4 h 88"/>
                  <a:gd name="T28" fmla="*/ 23 w 41"/>
                  <a:gd name="T29" fmla="*/ 22 h 88"/>
                  <a:gd name="T30" fmla="*/ 29 w 41"/>
                  <a:gd name="T31" fmla="*/ 9 h 88"/>
                  <a:gd name="T32" fmla="*/ 27 w 41"/>
                  <a:gd name="T33" fmla="*/ 6 h 88"/>
                  <a:gd name="T34" fmla="*/ 31 w 41"/>
                  <a:gd name="T35" fmla="*/ 4 h 88"/>
                  <a:gd name="T36" fmla="*/ 28 w 41"/>
                  <a:gd name="T37" fmla="*/ 0 h 88"/>
                  <a:gd name="T38" fmla="*/ 28 w 41"/>
                  <a:gd name="T39" fmla="*/ 0 h 88"/>
                  <a:gd name="T40" fmla="*/ 32 w 41"/>
                  <a:gd name="T41" fmla="*/ 1 h 88"/>
                  <a:gd name="T42" fmla="*/ 32 w 41"/>
                  <a:gd name="T43" fmla="*/ 1 h 88"/>
                  <a:gd name="T44" fmla="*/ 37 w 41"/>
                  <a:gd name="T45" fmla="*/ 6 h 88"/>
                  <a:gd name="T46" fmla="*/ 41 w 41"/>
                  <a:gd name="T47" fmla="*/ 46 h 88"/>
                  <a:gd name="T48" fmla="*/ 35 w 41"/>
                  <a:gd name="T49" fmla="*/ 46 h 88"/>
                  <a:gd name="T50" fmla="*/ 35 w 41"/>
                  <a:gd name="T51" fmla="*/ 46 h 88"/>
                  <a:gd name="T52" fmla="*/ 35 w 41"/>
                  <a:gd name="T53" fmla="*/ 46 h 88"/>
                  <a:gd name="T54" fmla="*/ 34 w 41"/>
                  <a:gd name="T55" fmla="*/ 46 h 88"/>
                  <a:gd name="T56" fmla="*/ 33 w 41"/>
                  <a:gd name="T57" fmla="*/ 88 h 88"/>
                  <a:gd name="T58" fmla="*/ 21 w 41"/>
                  <a:gd name="T59" fmla="*/ 88 h 88"/>
                  <a:gd name="T60" fmla="*/ 21 w 41"/>
                  <a:gd name="T61" fmla="*/ 46 h 88"/>
                  <a:gd name="T62" fmla="*/ 20 w 41"/>
                  <a:gd name="T63" fmla="*/ 46 h 88"/>
                  <a:gd name="T64" fmla="*/ 18 w 41"/>
                  <a:gd name="T65" fmla="*/ 88 h 88"/>
                  <a:gd name="T66" fmla="*/ 7 w 41"/>
                  <a:gd name="T67" fmla="*/ 88 h 88"/>
                  <a:gd name="T68" fmla="*/ 7 w 41"/>
                  <a:gd name="T69" fmla="*/ 46 h 88"/>
                  <a:gd name="T70" fmla="*/ 6 w 41"/>
                  <a:gd name="T71" fmla="*/ 46 h 88"/>
                  <a:gd name="T72" fmla="*/ 5 w 41"/>
                  <a:gd name="T73" fmla="*/ 46 h 88"/>
                  <a:gd name="T74" fmla="*/ 5 w 41"/>
                  <a:gd name="T75" fmla="*/ 46 h 88"/>
                  <a:gd name="T76" fmla="*/ 0 w 41"/>
                  <a:gd name="T77" fmla="*/ 46 h 88"/>
                  <a:gd name="T78" fmla="*/ 4 w 41"/>
                  <a:gd name="T79" fmla="*/ 6 h 88"/>
                  <a:gd name="T80" fmla="*/ 9 w 41"/>
                  <a:gd name="T8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88">
                    <a:moveTo>
                      <a:pt x="9" y="1"/>
                    </a:moveTo>
                    <a:cubicBezTo>
                      <a:pt x="9" y="1"/>
                      <a:pt x="9" y="1"/>
                      <a:pt x="9" y="1"/>
                    </a:cubicBezTo>
                    <a:cubicBezTo>
                      <a:pt x="10" y="1"/>
                      <a:pt x="12" y="0"/>
                      <a:pt x="13" y="0"/>
                    </a:cubicBezTo>
                    <a:cubicBezTo>
                      <a:pt x="13" y="0"/>
                      <a:pt x="13" y="0"/>
                      <a:pt x="13" y="0"/>
                    </a:cubicBezTo>
                    <a:cubicBezTo>
                      <a:pt x="9" y="4"/>
                      <a:pt x="9" y="4"/>
                      <a:pt x="9" y="4"/>
                    </a:cubicBezTo>
                    <a:cubicBezTo>
                      <a:pt x="14" y="6"/>
                      <a:pt x="14" y="6"/>
                      <a:pt x="14" y="6"/>
                    </a:cubicBezTo>
                    <a:cubicBezTo>
                      <a:pt x="12" y="9"/>
                      <a:pt x="12" y="9"/>
                      <a:pt x="12" y="9"/>
                    </a:cubicBezTo>
                    <a:cubicBezTo>
                      <a:pt x="17" y="22"/>
                      <a:pt x="17" y="22"/>
                      <a:pt x="17" y="22"/>
                    </a:cubicBezTo>
                    <a:cubicBezTo>
                      <a:pt x="18" y="4"/>
                      <a:pt x="18" y="4"/>
                      <a:pt x="18" y="4"/>
                    </a:cubicBezTo>
                    <a:cubicBezTo>
                      <a:pt x="18" y="4"/>
                      <a:pt x="18" y="4"/>
                      <a:pt x="18" y="4"/>
                    </a:cubicBezTo>
                    <a:cubicBezTo>
                      <a:pt x="19" y="0"/>
                      <a:pt x="19" y="0"/>
                      <a:pt x="19" y="0"/>
                    </a:cubicBezTo>
                    <a:cubicBezTo>
                      <a:pt x="22" y="0"/>
                      <a:pt x="22" y="0"/>
                      <a:pt x="22" y="0"/>
                    </a:cubicBezTo>
                    <a:cubicBezTo>
                      <a:pt x="23" y="4"/>
                      <a:pt x="23" y="4"/>
                      <a:pt x="23" y="4"/>
                    </a:cubicBezTo>
                    <a:cubicBezTo>
                      <a:pt x="22" y="4"/>
                      <a:pt x="22" y="4"/>
                      <a:pt x="22" y="4"/>
                    </a:cubicBezTo>
                    <a:cubicBezTo>
                      <a:pt x="23" y="22"/>
                      <a:pt x="23" y="22"/>
                      <a:pt x="23" y="22"/>
                    </a:cubicBezTo>
                    <a:cubicBezTo>
                      <a:pt x="29" y="9"/>
                      <a:pt x="29" y="9"/>
                      <a:pt x="29" y="9"/>
                    </a:cubicBezTo>
                    <a:cubicBezTo>
                      <a:pt x="27" y="6"/>
                      <a:pt x="27" y="6"/>
                      <a:pt x="27" y="6"/>
                    </a:cubicBezTo>
                    <a:cubicBezTo>
                      <a:pt x="31" y="4"/>
                      <a:pt x="31" y="4"/>
                      <a:pt x="31" y="4"/>
                    </a:cubicBezTo>
                    <a:cubicBezTo>
                      <a:pt x="28" y="0"/>
                      <a:pt x="28" y="0"/>
                      <a:pt x="28" y="0"/>
                    </a:cubicBezTo>
                    <a:cubicBezTo>
                      <a:pt x="28" y="0"/>
                      <a:pt x="28" y="0"/>
                      <a:pt x="28" y="0"/>
                    </a:cubicBezTo>
                    <a:cubicBezTo>
                      <a:pt x="29" y="0"/>
                      <a:pt x="30" y="1"/>
                      <a:pt x="32" y="1"/>
                    </a:cubicBezTo>
                    <a:cubicBezTo>
                      <a:pt x="32" y="1"/>
                      <a:pt x="32" y="1"/>
                      <a:pt x="32" y="1"/>
                    </a:cubicBezTo>
                    <a:cubicBezTo>
                      <a:pt x="35" y="1"/>
                      <a:pt x="37" y="3"/>
                      <a:pt x="37" y="6"/>
                    </a:cubicBezTo>
                    <a:cubicBezTo>
                      <a:pt x="41" y="46"/>
                      <a:pt x="41" y="46"/>
                      <a:pt x="41" y="46"/>
                    </a:cubicBezTo>
                    <a:cubicBezTo>
                      <a:pt x="39" y="46"/>
                      <a:pt x="37" y="46"/>
                      <a:pt x="35" y="46"/>
                    </a:cubicBezTo>
                    <a:cubicBezTo>
                      <a:pt x="35" y="46"/>
                      <a:pt x="35" y="46"/>
                      <a:pt x="35" y="46"/>
                    </a:cubicBezTo>
                    <a:cubicBezTo>
                      <a:pt x="35" y="46"/>
                      <a:pt x="35" y="46"/>
                      <a:pt x="35" y="46"/>
                    </a:cubicBezTo>
                    <a:cubicBezTo>
                      <a:pt x="34" y="46"/>
                      <a:pt x="34" y="46"/>
                      <a:pt x="34" y="46"/>
                    </a:cubicBezTo>
                    <a:cubicBezTo>
                      <a:pt x="33" y="88"/>
                      <a:pt x="33" y="88"/>
                      <a:pt x="33" y="88"/>
                    </a:cubicBezTo>
                    <a:cubicBezTo>
                      <a:pt x="21" y="88"/>
                      <a:pt x="21" y="88"/>
                      <a:pt x="21" y="88"/>
                    </a:cubicBezTo>
                    <a:cubicBezTo>
                      <a:pt x="21" y="76"/>
                      <a:pt x="21" y="54"/>
                      <a:pt x="21" y="46"/>
                    </a:cubicBezTo>
                    <a:cubicBezTo>
                      <a:pt x="21" y="46"/>
                      <a:pt x="20" y="46"/>
                      <a:pt x="20" y="46"/>
                    </a:cubicBezTo>
                    <a:cubicBezTo>
                      <a:pt x="18" y="88"/>
                      <a:pt x="18" y="88"/>
                      <a:pt x="18" y="88"/>
                    </a:cubicBezTo>
                    <a:cubicBezTo>
                      <a:pt x="7" y="88"/>
                      <a:pt x="7" y="88"/>
                      <a:pt x="7" y="88"/>
                    </a:cubicBezTo>
                    <a:cubicBezTo>
                      <a:pt x="6" y="76"/>
                      <a:pt x="7" y="55"/>
                      <a:pt x="7" y="46"/>
                    </a:cubicBezTo>
                    <a:cubicBezTo>
                      <a:pt x="6" y="46"/>
                      <a:pt x="6" y="46"/>
                      <a:pt x="6" y="46"/>
                    </a:cubicBezTo>
                    <a:cubicBezTo>
                      <a:pt x="6" y="46"/>
                      <a:pt x="6" y="46"/>
                      <a:pt x="5" y="46"/>
                    </a:cubicBezTo>
                    <a:cubicBezTo>
                      <a:pt x="5" y="46"/>
                      <a:pt x="5" y="46"/>
                      <a:pt x="5" y="46"/>
                    </a:cubicBezTo>
                    <a:cubicBezTo>
                      <a:pt x="4" y="46"/>
                      <a:pt x="2" y="46"/>
                      <a:pt x="0" y="46"/>
                    </a:cubicBezTo>
                    <a:cubicBezTo>
                      <a:pt x="4" y="6"/>
                      <a:pt x="4" y="6"/>
                      <a:pt x="4" y="6"/>
                    </a:cubicBezTo>
                    <a:cubicBezTo>
                      <a:pt x="4" y="3"/>
                      <a:pt x="6" y="1"/>
                      <a:pt x="9" y="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49"/>
              <p:cNvSpPr>
                <a:spLocks/>
              </p:cNvSpPr>
              <p:nvPr/>
            </p:nvSpPr>
            <p:spPr bwMode="auto">
              <a:xfrm>
                <a:off x="6974992" y="819642"/>
                <a:ext cx="541343" cy="277577"/>
              </a:xfrm>
              <a:custGeom>
                <a:avLst/>
                <a:gdLst>
                  <a:gd name="T0" fmla="*/ 101 w 197"/>
                  <a:gd name="T1" fmla="*/ 101 h 101"/>
                  <a:gd name="T2" fmla="*/ 0 w 197"/>
                  <a:gd name="T3" fmla="*/ 0 h 101"/>
                  <a:gd name="T4" fmla="*/ 25 w 197"/>
                  <a:gd name="T5" fmla="*/ 0 h 101"/>
                  <a:gd name="T6" fmla="*/ 101 w 197"/>
                  <a:gd name="T7" fmla="*/ 76 h 101"/>
                  <a:gd name="T8" fmla="*/ 174 w 197"/>
                  <a:gd name="T9" fmla="*/ 24 h 101"/>
                  <a:gd name="T10" fmla="*/ 197 w 197"/>
                  <a:gd name="T11" fmla="*/ 32 h 101"/>
                  <a:gd name="T12" fmla="*/ 101 w 197"/>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7" h="101">
                    <a:moveTo>
                      <a:pt x="101" y="101"/>
                    </a:moveTo>
                    <a:cubicBezTo>
                      <a:pt x="46" y="101"/>
                      <a:pt x="0" y="56"/>
                      <a:pt x="0" y="0"/>
                    </a:cubicBezTo>
                    <a:cubicBezTo>
                      <a:pt x="25" y="0"/>
                      <a:pt x="25" y="0"/>
                      <a:pt x="25" y="0"/>
                    </a:cubicBezTo>
                    <a:cubicBezTo>
                      <a:pt x="25" y="42"/>
                      <a:pt x="60" y="76"/>
                      <a:pt x="101" y="76"/>
                    </a:cubicBezTo>
                    <a:cubicBezTo>
                      <a:pt x="134" y="76"/>
                      <a:pt x="163" y="55"/>
                      <a:pt x="174" y="24"/>
                    </a:cubicBezTo>
                    <a:cubicBezTo>
                      <a:pt x="197" y="32"/>
                      <a:pt x="197" y="32"/>
                      <a:pt x="197" y="32"/>
                    </a:cubicBezTo>
                    <a:cubicBezTo>
                      <a:pt x="184" y="74"/>
                      <a:pt x="145" y="101"/>
                      <a:pt x="101" y="10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50"/>
              <p:cNvSpPr>
                <a:spLocks/>
              </p:cNvSpPr>
              <p:nvPr/>
            </p:nvSpPr>
            <p:spPr bwMode="auto">
              <a:xfrm>
                <a:off x="6932182" y="756117"/>
                <a:ext cx="158812" cy="77335"/>
              </a:xfrm>
              <a:custGeom>
                <a:avLst/>
                <a:gdLst>
                  <a:gd name="T0" fmla="*/ 115 w 115"/>
                  <a:gd name="T1" fmla="*/ 56 h 56"/>
                  <a:gd name="T2" fmla="*/ 57 w 115"/>
                  <a:gd name="T3" fmla="*/ 0 h 56"/>
                  <a:gd name="T4" fmla="*/ 0 w 115"/>
                  <a:gd name="T5" fmla="*/ 56 h 56"/>
                  <a:gd name="T6" fmla="*/ 115 w 115"/>
                  <a:gd name="T7" fmla="*/ 56 h 56"/>
                </a:gdLst>
                <a:ahLst/>
                <a:cxnLst>
                  <a:cxn ang="0">
                    <a:pos x="T0" y="T1"/>
                  </a:cxn>
                  <a:cxn ang="0">
                    <a:pos x="T2" y="T3"/>
                  </a:cxn>
                  <a:cxn ang="0">
                    <a:pos x="T4" y="T5"/>
                  </a:cxn>
                  <a:cxn ang="0">
                    <a:pos x="T6" y="T7"/>
                  </a:cxn>
                </a:cxnLst>
                <a:rect l="0" t="0" r="r" b="b"/>
                <a:pathLst>
                  <a:path w="115" h="56">
                    <a:moveTo>
                      <a:pt x="115" y="56"/>
                    </a:moveTo>
                    <a:lnTo>
                      <a:pt x="57" y="0"/>
                    </a:lnTo>
                    <a:lnTo>
                      <a:pt x="0" y="56"/>
                    </a:lnTo>
                    <a:lnTo>
                      <a:pt x="11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51"/>
              <p:cNvSpPr>
                <a:spLocks/>
              </p:cNvSpPr>
              <p:nvPr/>
            </p:nvSpPr>
            <p:spPr bwMode="auto">
              <a:xfrm>
                <a:off x="6991564" y="542065"/>
                <a:ext cx="539962" cy="277577"/>
              </a:xfrm>
              <a:custGeom>
                <a:avLst/>
                <a:gdLst>
                  <a:gd name="T0" fmla="*/ 197 w 197"/>
                  <a:gd name="T1" fmla="*/ 101 h 101"/>
                  <a:gd name="T2" fmla="*/ 172 w 197"/>
                  <a:gd name="T3" fmla="*/ 101 h 101"/>
                  <a:gd name="T4" fmla="*/ 96 w 197"/>
                  <a:gd name="T5" fmla="*/ 25 h 101"/>
                  <a:gd name="T6" fmla="*/ 24 w 197"/>
                  <a:gd name="T7" fmla="*/ 77 h 101"/>
                  <a:gd name="T8" fmla="*/ 0 w 197"/>
                  <a:gd name="T9" fmla="*/ 69 h 101"/>
                  <a:gd name="T10" fmla="*/ 96 w 197"/>
                  <a:gd name="T11" fmla="*/ 0 h 101"/>
                  <a:gd name="T12" fmla="*/ 197 w 197"/>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7" h="101">
                    <a:moveTo>
                      <a:pt x="197" y="101"/>
                    </a:moveTo>
                    <a:cubicBezTo>
                      <a:pt x="172" y="101"/>
                      <a:pt x="172" y="101"/>
                      <a:pt x="172" y="101"/>
                    </a:cubicBezTo>
                    <a:cubicBezTo>
                      <a:pt x="172" y="59"/>
                      <a:pt x="138" y="25"/>
                      <a:pt x="96" y="25"/>
                    </a:cubicBezTo>
                    <a:cubicBezTo>
                      <a:pt x="63" y="25"/>
                      <a:pt x="34" y="46"/>
                      <a:pt x="24" y="77"/>
                    </a:cubicBezTo>
                    <a:cubicBezTo>
                      <a:pt x="0" y="69"/>
                      <a:pt x="0" y="69"/>
                      <a:pt x="0" y="69"/>
                    </a:cubicBezTo>
                    <a:cubicBezTo>
                      <a:pt x="14" y="28"/>
                      <a:pt x="52" y="0"/>
                      <a:pt x="96" y="0"/>
                    </a:cubicBezTo>
                    <a:cubicBezTo>
                      <a:pt x="152" y="0"/>
                      <a:pt x="197" y="45"/>
                      <a:pt x="197" y="10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52"/>
              <p:cNvSpPr>
                <a:spLocks/>
              </p:cNvSpPr>
              <p:nvPr/>
            </p:nvSpPr>
            <p:spPr bwMode="auto">
              <a:xfrm>
                <a:off x="7419667" y="805832"/>
                <a:ext cx="156051" cy="80097"/>
              </a:xfrm>
              <a:custGeom>
                <a:avLst/>
                <a:gdLst>
                  <a:gd name="T0" fmla="*/ 0 w 113"/>
                  <a:gd name="T1" fmla="*/ 0 h 58"/>
                  <a:gd name="T2" fmla="*/ 56 w 113"/>
                  <a:gd name="T3" fmla="*/ 58 h 58"/>
                  <a:gd name="T4" fmla="*/ 113 w 113"/>
                  <a:gd name="T5" fmla="*/ 0 h 58"/>
                  <a:gd name="T6" fmla="*/ 0 w 113"/>
                  <a:gd name="T7" fmla="*/ 0 h 58"/>
                </a:gdLst>
                <a:ahLst/>
                <a:cxnLst>
                  <a:cxn ang="0">
                    <a:pos x="T0" y="T1"/>
                  </a:cxn>
                  <a:cxn ang="0">
                    <a:pos x="T2" y="T3"/>
                  </a:cxn>
                  <a:cxn ang="0">
                    <a:pos x="T4" y="T5"/>
                  </a:cxn>
                  <a:cxn ang="0">
                    <a:pos x="T6" y="T7"/>
                  </a:cxn>
                </a:cxnLst>
                <a:rect l="0" t="0" r="r" b="b"/>
                <a:pathLst>
                  <a:path w="113" h="58">
                    <a:moveTo>
                      <a:pt x="0" y="0"/>
                    </a:moveTo>
                    <a:lnTo>
                      <a:pt x="56" y="58"/>
                    </a:lnTo>
                    <a:lnTo>
                      <a:pt x="113" y="0"/>
                    </a:ln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1" name="组合 50"/>
          <p:cNvGrpSpPr/>
          <p:nvPr/>
        </p:nvGrpSpPr>
        <p:grpSpPr>
          <a:xfrm>
            <a:off x="7857183" y="2939391"/>
            <a:ext cx="3562405" cy="855318"/>
            <a:chOff x="8127087" y="2021144"/>
            <a:chExt cx="3562405" cy="855318"/>
          </a:xfrm>
        </p:grpSpPr>
        <p:sp>
          <p:nvSpPr>
            <p:cNvPr id="52" name="矩形 51"/>
            <p:cNvSpPr/>
            <p:nvPr/>
          </p:nvSpPr>
          <p:spPr>
            <a:xfrm>
              <a:off x="8127087" y="2021144"/>
              <a:ext cx="2217191" cy="400110"/>
            </a:xfrm>
            <a:prstGeom prst="rect">
              <a:avLst/>
            </a:prstGeom>
          </p:spPr>
          <p:txBody>
            <a:bodyPr wrap="square">
              <a:spAutoFit/>
            </a:bodyPr>
            <a:lstStyle/>
            <a:p>
              <a:pPr algn="ctr"/>
              <a:r>
                <a:rPr lang="zh-CN" altLang="en-US" sz="2000" b="1" dirty="0">
                  <a:solidFill>
                    <a:srgbClr val="64B527"/>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2000" b="1" dirty="0">
                <a:solidFill>
                  <a:srgbClr val="64B527"/>
                </a:solidFill>
                <a:latin typeface="微软雅黑" panose="020B0503020204020204" pitchFamily="34" charset="-122"/>
                <a:ea typeface="微软雅黑" panose="020B0503020204020204" pitchFamily="34" charset="-122"/>
              </a:endParaRPr>
            </a:p>
          </p:txBody>
        </p:sp>
        <p:sp>
          <p:nvSpPr>
            <p:cNvPr id="53" name="矩形 52"/>
            <p:cNvSpPr/>
            <p:nvPr/>
          </p:nvSpPr>
          <p:spPr>
            <a:xfrm>
              <a:off x="8266843" y="2353242"/>
              <a:ext cx="3422649" cy="523220"/>
            </a:xfrm>
            <a:prstGeom prst="rect">
              <a:avLst/>
            </a:prstGeom>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添加合适的文字添加合适的文字添加</a:t>
              </a:r>
            </a:p>
          </p:txBody>
        </p:sp>
      </p:grpSp>
      <p:grpSp>
        <p:nvGrpSpPr>
          <p:cNvPr id="54" name="组合 53"/>
          <p:cNvGrpSpPr/>
          <p:nvPr/>
        </p:nvGrpSpPr>
        <p:grpSpPr>
          <a:xfrm>
            <a:off x="7015251" y="4088280"/>
            <a:ext cx="852617" cy="852617"/>
            <a:chOff x="7989842" y="4750960"/>
            <a:chExt cx="852617" cy="852617"/>
          </a:xfrm>
        </p:grpSpPr>
        <p:sp>
          <p:nvSpPr>
            <p:cNvPr id="55" name="椭圆 54"/>
            <p:cNvSpPr/>
            <p:nvPr/>
          </p:nvSpPr>
          <p:spPr>
            <a:xfrm>
              <a:off x="7989842" y="4750960"/>
              <a:ext cx="852617" cy="852617"/>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8148651" y="4978990"/>
              <a:ext cx="534997" cy="396555"/>
              <a:chOff x="7113090" y="4432280"/>
              <a:chExt cx="314864" cy="233386"/>
            </a:xfrm>
          </p:grpSpPr>
          <p:sp>
            <p:nvSpPr>
              <p:cNvPr id="57" name="Freeform 215"/>
              <p:cNvSpPr>
                <a:spLocks/>
              </p:cNvSpPr>
              <p:nvPr/>
            </p:nvSpPr>
            <p:spPr bwMode="auto">
              <a:xfrm>
                <a:off x="7113090" y="4432280"/>
                <a:ext cx="218195" cy="211290"/>
              </a:xfrm>
              <a:custGeom>
                <a:avLst/>
                <a:gdLst>
                  <a:gd name="T0" fmla="*/ 29 w 80"/>
                  <a:gd name="T1" fmla="*/ 57 h 77"/>
                  <a:gd name="T2" fmla="*/ 29 w 80"/>
                  <a:gd name="T3" fmla="*/ 57 h 77"/>
                  <a:gd name="T4" fmla="*/ 28 w 80"/>
                  <a:gd name="T5" fmla="*/ 57 h 77"/>
                  <a:gd name="T6" fmla="*/ 18 w 80"/>
                  <a:gd name="T7" fmla="*/ 61 h 77"/>
                  <a:gd name="T8" fmla="*/ 21 w 80"/>
                  <a:gd name="T9" fmla="*/ 53 h 77"/>
                  <a:gd name="T10" fmla="*/ 19 w 80"/>
                  <a:gd name="T11" fmla="*/ 52 h 77"/>
                  <a:gd name="T12" fmla="*/ 7 w 80"/>
                  <a:gd name="T13" fmla="*/ 33 h 77"/>
                  <a:gd name="T14" fmla="*/ 43 w 80"/>
                  <a:gd name="T15" fmla="*/ 7 h 77"/>
                  <a:gd name="T16" fmla="*/ 70 w 80"/>
                  <a:gd name="T17" fmla="*/ 16 h 77"/>
                  <a:gd name="T18" fmla="*/ 75 w 80"/>
                  <a:gd name="T19" fmla="*/ 16 h 77"/>
                  <a:gd name="T20" fmla="*/ 80 w 80"/>
                  <a:gd name="T21" fmla="*/ 16 h 77"/>
                  <a:gd name="T22" fmla="*/ 43 w 80"/>
                  <a:gd name="T23" fmla="*/ 0 h 77"/>
                  <a:gd name="T24" fmla="*/ 0 w 80"/>
                  <a:gd name="T25" fmla="*/ 33 h 77"/>
                  <a:gd name="T26" fmla="*/ 12 w 80"/>
                  <a:gd name="T27" fmla="*/ 56 h 77"/>
                  <a:gd name="T28" fmla="*/ 5 w 80"/>
                  <a:gd name="T29" fmla="*/ 77 h 77"/>
                  <a:gd name="T30" fmla="*/ 13 w 80"/>
                  <a:gd name="T31" fmla="*/ 72 h 77"/>
                  <a:gd name="T32" fmla="*/ 28 w 80"/>
                  <a:gd name="T33" fmla="*/ 64 h 77"/>
                  <a:gd name="T34" fmla="*/ 38 w 80"/>
                  <a:gd name="T35" fmla="*/ 66 h 77"/>
                  <a:gd name="T36" fmla="*/ 34 w 80"/>
                  <a:gd name="T37" fmla="*/ 58 h 77"/>
                  <a:gd name="T38" fmla="*/ 29 w 80"/>
                  <a:gd name="T39"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7">
                    <a:moveTo>
                      <a:pt x="29" y="57"/>
                    </a:moveTo>
                    <a:cubicBezTo>
                      <a:pt x="29" y="57"/>
                      <a:pt x="29" y="57"/>
                      <a:pt x="29" y="57"/>
                    </a:cubicBezTo>
                    <a:cubicBezTo>
                      <a:pt x="28" y="57"/>
                      <a:pt x="28" y="57"/>
                      <a:pt x="28" y="57"/>
                    </a:cubicBezTo>
                    <a:cubicBezTo>
                      <a:pt x="28" y="57"/>
                      <a:pt x="26" y="57"/>
                      <a:pt x="18" y="61"/>
                    </a:cubicBezTo>
                    <a:cubicBezTo>
                      <a:pt x="21" y="53"/>
                      <a:pt x="21" y="53"/>
                      <a:pt x="21" y="53"/>
                    </a:cubicBezTo>
                    <a:cubicBezTo>
                      <a:pt x="19" y="52"/>
                      <a:pt x="19" y="52"/>
                      <a:pt x="19" y="52"/>
                    </a:cubicBezTo>
                    <a:cubicBezTo>
                      <a:pt x="11" y="47"/>
                      <a:pt x="7" y="40"/>
                      <a:pt x="7" y="33"/>
                    </a:cubicBezTo>
                    <a:cubicBezTo>
                      <a:pt x="7" y="19"/>
                      <a:pt x="23" y="7"/>
                      <a:pt x="43" y="7"/>
                    </a:cubicBezTo>
                    <a:cubicBezTo>
                      <a:pt x="54" y="7"/>
                      <a:pt x="64" y="11"/>
                      <a:pt x="70" y="16"/>
                    </a:cubicBezTo>
                    <a:cubicBezTo>
                      <a:pt x="72" y="16"/>
                      <a:pt x="74" y="16"/>
                      <a:pt x="75" y="16"/>
                    </a:cubicBezTo>
                    <a:cubicBezTo>
                      <a:pt x="77" y="16"/>
                      <a:pt x="79" y="16"/>
                      <a:pt x="80" y="16"/>
                    </a:cubicBezTo>
                    <a:cubicBezTo>
                      <a:pt x="73" y="7"/>
                      <a:pt x="59" y="0"/>
                      <a:pt x="43" y="0"/>
                    </a:cubicBezTo>
                    <a:cubicBezTo>
                      <a:pt x="19" y="0"/>
                      <a:pt x="0" y="15"/>
                      <a:pt x="0" y="33"/>
                    </a:cubicBezTo>
                    <a:cubicBezTo>
                      <a:pt x="0" y="42"/>
                      <a:pt x="4" y="50"/>
                      <a:pt x="12" y="56"/>
                    </a:cubicBezTo>
                    <a:cubicBezTo>
                      <a:pt x="5" y="77"/>
                      <a:pt x="5" y="77"/>
                      <a:pt x="5" y="77"/>
                    </a:cubicBezTo>
                    <a:cubicBezTo>
                      <a:pt x="13" y="72"/>
                      <a:pt x="13" y="72"/>
                      <a:pt x="13" y="72"/>
                    </a:cubicBezTo>
                    <a:cubicBezTo>
                      <a:pt x="19" y="69"/>
                      <a:pt x="26" y="65"/>
                      <a:pt x="28" y="64"/>
                    </a:cubicBezTo>
                    <a:cubicBezTo>
                      <a:pt x="31" y="65"/>
                      <a:pt x="35" y="66"/>
                      <a:pt x="38" y="66"/>
                    </a:cubicBezTo>
                    <a:cubicBezTo>
                      <a:pt x="36" y="64"/>
                      <a:pt x="35" y="61"/>
                      <a:pt x="34" y="58"/>
                    </a:cubicBezTo>
                    <a:cubicBezTo>
                      <a:pt x="32" y="58"/>
                      <a:pt x="31" y="57"/>
                      <a:pt x="29"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216"/>
              <p:cNvSpPr>
                <a:spLocks noEditPoints="1"/>
              </p:cNvSpPr>
              <p:nvPr/>
            </p:nvSpPr>
            <p:spPr bwMode="auto">
              <a:xfrm>
                <a:off x="7211140" y="4487520"/>
                <a:ext cx="216814" cy="178146"/>
              </a:xfrm>
              <a:custGeom>
                <a:avLst/>
                <a:gdLst>
                  <a:gd name="T0" fmla="*/ 79 w 79"/>
                  <a:gd name="T1" fmla="*/ 29 h 65"/>
                  <a:gd name="T2" fmla="*/ 39 w 79"/>
                  <a:gd name="T3" fmla="*/ 0 h 65"/>
                  <a:gd name="T4" fmla="*/ 0 w 79"/>
                  <a:gd name="T5" fmla="*/ 29 h 65"/>
                  <a:gd name="T6" fmla="*/ 39 w 79"/>
                  <a:gd name="T7" fmla="*/ 59 h 65"/>
                  <a:gd name="T8" fmla="*/ 54 w 79"/>
                  <a:gd name="T9" fmla="*/ 56 h 65"/>
                  <a:gd name="T10" fmla="*/ 71 w 79"/>
                  <a:gd name="T11" fmla="*/ 65 h 65"/>
                  <a:gd name="T12" fmla="*/ 66 w 79"/>
                  <a:gd name="T13" fmla="*/ 51 h 65"/>
                  <a:gd name="T14" fmla="*/ 79 w 79"/>
                  <a:gd name="T15" fmla="*/ 29 h 65"/>
                  <a:gd name="T16" fmla="*/ 61 w 79"/>
                  <a:gd name="T17" fmla="*/ 39 h 65"/>
                  <a:gd name="T18" fmla="*/ 20 w 79"/>
                  <a:gd name="T19" fmla="*/ 39 h 65"/>
                  <a:gd name="T20" fmla="*/ 20 w 79"/>
                  <a:gd name="T21" fmla="*/ 35 h 65"/>
                  <a:gd name="T22" fmla="*/ 61 w 79"/>
                  <a:gd name="T23" fmla="*/ 35 h 65"/>
                  <a:gd name="T24" fmla="*/ 61 w 79"/>
                  <a:gd name="T25" fmla="*/ 39 h 65"/>
                  <a:gd name="T26" fmla="*/ 61 w 79"/>
                  <a:gd name="T27" fmla="*/ 31 h 65"/>
                  <a:gd name="T28" fmla="*/ 20 w 79"/>
                  <a:gd name="T29" fmla="*/ 31 h 65"/>
                  <a:gd name="T30" fmla="*/ 20 w 79"/>
                  <a:gd name="T31" fmla="*/ 27 h 65"/>
                  <a:gd name="T32" fmla="*/ 61 w 79"/>
                  <a:gd name="T33" fmla="*/ 27 h 65"/>
                  <a:gd name="T34" fmla="*/ 61 w 79"/>
                  <a:gd name="T35" fmla="*/ 31 h 65"/>
                  <a:gd name="T36" fmla="*/ 61 w 79"/>
                  <a:gd name="T37" fmla="*/ 23 h 65"/>
                  <a:gd name="T38" fmla="*/ 20 w 79"/>
                  <a:gd name="T39" fmla="*/ 23 h 65"/>
                  <a:gd name="T40" fmla="*/ 20 w 79"/>
                  <a:gd name="T41" fmla="*/ 19 h 65"/>
                  <a:gd name="T42" fmla="*/ 61 w 79"/>
                  <a:gd name="T43" fmla="*/ 19 h 65"/>
                  <a:gd name="T44" fmla="*/ 61 w 79"/>
                  <a:gd name="T45"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65">
                    <a:moveTo>
                      <a:pt x="79" y="29"/>
                    </a:moveTo>
                    <a:cubicBezTo>
                      <a:pt x="79" y="13"/>
                      <a:pt x="61" y="0"/>
                      <a:pt x="39" y="0"/>
                    </a:cubicBezTo>
                    <a:cubicBezTo>
                      <a:pt x="17" y="0"/>
                      <a:pt x="0" y="13"/>
                      <a:pt x="0" y="29"/>
                    </a:cubicBezTo>
                    <a:cubicBezTo>
                      <a:pt x="0" y="45"/>
                      <a:pt x="17" y="59"/>
                      <a:pt x="39" y="59"/>
                    </a:cubicBezTo>
                    <a:cubicBezTo>
                      <a:pt x="45" y="59"/>
                      <a:pt x="50" y="58"/>
                      <a:pt x="54" y="56"/>
                    </a:cubicBezTo>
                    <a:cubicBezTo>
                      <a:pt x="56" y="56"/>
                      <a:pt x="71" y="65"/>
                      <a:pt x="71" y="65"/>
                    </a:cubicBezTo>
                    <a:cubicBezTo>
                      <a:pt x="66" y="51"/>
                      <a:pt x="66" y="51"/>
                      <a:pt x="66" y="51"/>
                    </a:cubicBezTo>
                    <a:cubicBezTo>
                      <a:pt x="74" y="45"/>
                      <a:pt x="79" y="38"/>
                      <a:pt x="79" y="29"/>
                    </a:cubicBezTo>
                    <a:close/>
                    <a:moveTo>
                      <a:pt x="61" y="39"/>
                    </a:moveTo>
                    <a:cubicBezTo>
                      <a:pt x="20" y="39"/>
                      <a:pt x="20" y="39"/>
                      <a:pt x="20" y="39"/>
                    </a:cubicBezTo>
                    <a:cubicBezTo>
                      <a:pt x="20" y="35"/>
                      <a:pt x="20" y="35"/>
                      <a:pt x="20" y="35"/>
                    </a:cubicBezTo>
                    <a:cubicBezTo>
                      <a:pt x="61" y="35"/>
                      <a:pt x="61" y="35"/>
                      <a:pt x="61" y="35"/>
                    </a:cubicBezTo>
                    <a:lnTo>
                      <a:pt x="61" y="39"/>
                    </a:lnTo>
                    <a:close/>
                    <a:moveTo>
                      <a:pt x="61" y="31"/>
                    </a:moveTo>
                    <a:cubicBezTo>
                      <a:pt x="20" y="31"/>
                      <a:pt x="20" y="31"/>
                      <a:pt x="20" y="31"/>
                    </a:cubicBezTo>
                    <a:cubicBezTo>
                      <a:pt x="20" y="27"/>
                      <a:pt x="20" y="27"/>
                      <a:pt x="20" y="27"/>
                    </a:cubicBezTo>
                    <a:cubicBezTo>
                      <a:pt x="61" y="27"/>
                      <a:pt x="61" y="27"/>
                      <a:pt x="61" y="27"/>
                    </a:cubicBezTo>
                    <a:lnTo>
                      <a:pt x="61" y="31"/>
                    </a:lnTo>
                    <a:close/>
                    <a:moveTo>
                      <a:pt x="61" y="23"/>
                    </a:moveTo>
                    <a:cubicBezTo>
                      <a:pt x="20" y="23"/>
                      <a:pt x="20" y="23"/>
                      <a:pt x="20" y="23"/>
                    </a:cubicBezTo>
                    <a:cubicBezTo>
                      <a:pt x="20" y="19"/>
                      <a:pt x="20" y="19"/>
                      <a:pt x="20" y="19"/>
                    </a:cubicBezTo>
                    <a:cubicBezTo>
                      <a:pt x="61" y="19"/>
                      <a:pt x="61" y="19"/>
                      <a:pt x="61" y="19"/>
                    </a:cubicBezTo>
                    <a:lnTo>
                      <a:pt x="61"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9" name="组合 58"/>
          <p:cNvGrpSpPr/>
          <p:nvPr/>
        </p:nvGrpSpPr>
        <p:grpSpPr>
          <a:xfrm>
            <a:off x="7875657" y="4088280"/>
            <a:ext cx="3562405" cy="855318"/>
            <a:chOff x="8127087" y="2021144"/>
            <a:chExt cx="3562405" cy="855318"/>
          </a:xfrm>
        </p:grpSpPr>
        <p:sp>
          <p:nvSpPr>
            <p:cNvPr id="60" name="矩形 59"/>
            <p:cNvSpPr/>
            <p:nvPr/>
          </p:nvSpPr>
          <p:spPr>
            <a:xfrm>
              <a:off x="8127087" y="2021144"/>
              <a:ext cx="2217191" cy="400110"/>
            </a:xfrm>
            <a:prstGeom prst="rect">
              <a:avLst/>
            </a:prstGeom>
          </p:spPr>
          <p:txBody>
            <a:bodyPr wrap="square">
              <a:spAutoFit/>
            </a:bodyPr>
            <a:lstStyle/>
            <a:p>
              <a:pPr algn="ctr"/>
              <a:r>
                <a:rPr lang="zh-CN" altLang="en-US" sz="20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a:t>
              </a:r>
              <a:endParaRPr lang="zh-CN" altLang="en-US" sz="2000" b="1" dirty="0">
                <a:solidFill>
                  <a:srgbClr val="0093DD"/>
                </a:solidFill>
                <a:latin typeface="微软雅黑" panose="020B0503020204020204" pitchFamily="34" charset="-122"/>
                <a:ea typeface="微软雅黑" panose="020B0503020204020204" pitchFamily="34" charset="-122"/>
              </a:endParaRPr>
            </a:p>
          </p:txBody>
        </p:sp>
        <p:sp>
          <p:nvSpPr>
            <p:cNvPr id="61" name="矩形 60"/>
            <p:cNvSpPr/>
            <p:nvPr/>
          </p:nvSpPr>
          <p:spPr>
            <a:xfrm>
              <a:off x="8266843" y="2353242"/>
              <a:ext cx="3422649" cy="523220"/>
            </a:xfrm>
            <a:prstGeom prst="rect">
              <a:avLst/>
            </a:prstGeom>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添加合适的文字添加合适的文字添加</a:t>
              </a:r>
            </a:p>
          </p:txBody>
        </p:sp>
      </p:grpSp>
      <p:sp>
        <p:nvSpPr>
          <p:cNvPr id="63" name="矩形 62"/>
          <p:cNvSpPr/>
          <p:nvPr/>
        </p:nvSpPr>
        <p:spPr>
          <a:xfrm>
            <a:off x="0" y="5135649"/>
            <a:ext cx="12192000" cy="1722352"/>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493181" y="5385142"/>
            <a:ext cx="11205637" cy="1126462"/>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单击此处添加合适的标题</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a:t>
            </a:r>
          </a:p>
        </p:txBody>
      </p:sp>
      <p:grpSp>
        <p:nvGrpSpPr>
          <p:cNvPr id="29" name="组合 28"/>
          <p:cNvGrpSpPr/>
          <p:nvPr/>
        </p:nvGrpSpPr>
        <p:grpSpPr>
          <a:xfrm>
            <a:off x="783753" y="1459724"/>
            <a:ext cx="6068815" cy="3675925"/>
            <a:chOff x="579120" y="1767016"/>
            <a:chExt cx="7077723" cy="4287028"/>
          </a:xfrm>
        </p:grpSpPr>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 y="1767016"/>
              <a:ext cx="7077723" cy="4287028"/>
            </a:xfrm>
            <a:prstGeom prst="rect">
              <a:avLst/>
            </a:prstGeom>
          </p:spPr>
        </p:pic>
        <p:sp>
          <p:nvSpPr>
            <p:cNvPr id="31" name="矩形 30"/>
            <p:cNvSpPr/>
            <p:nvPr/>
          </p:nvSpPr>
          <p:spPr>
            <a:xfrm>
              <a:off x="1309816" y="1989437"/>
              <a:ext cx="5597611" cy="323747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9893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42" presetClass="path" presetSubtype="0" fill="hold" nodeType="withEffect">
                                      <p:stCondLst>
                                        <p:cond delay="0"/>
                                      </p:stCondLst>
                                      <p:childTnLst>
                                        <p:animMotion origin="layout" path="M -0.28802 0.17963 L -2.08333E-7 4.81481E-6 " pathEditMode="relative" rAng="0" ptsTypes="AA">
                                          <p:cBhvr>
                                            <p:cTn id="30" dur="500" fill="hold"/>
                                            <p:tgtEl>
                                              <p:spTgt spid="32"/>
                                            </p:tgtEl>
                                            <p:attrNameLst>
                                              <p:attrName>ppt_x</p:attrName>
                                              <p:attrName>ppt_y</p:attrName>
                                            </p:attrNameLst>
                                          </p:cBhvr>
                                          <p:rCtr x="14453" y="-9190"/>
                                        </p:animMotion>
                                      </p:childTnLst>
                                    </p:cTn>
                                  </p:par>
                                  <p:par>
                                    <p:cTn id="31" presetID="42" presetClass="path" presetSubtype="0" fill="hold" nodeType="withEffect">
                                      <p:stCondLst>
                                        <p:cond delay="0"/>
                                      </p:stCondLst>
                                      <p:childTnLst>
                                        <p:animMotion origin="layout" path="M -0.28893 0.0162 L 1.45833E-6 2.22222E-6 " pathEditMode="relative" rAng="0" ptsTypes="AA">
                                          <p:cBhvr>
                                            <p:cTn id="32" dur="500" fill="hold"/>
                                            <p:tgtEl>
                                              <p:spTgt spid="38"/>
                                            </p:tgtEl>
                                            <p:attrNameLst>
                                              <p:attrName>ppt_x</p:attrName>
                                              <p:attrName>ppt_y</p:attrName>
                                            </p:attrNameLst>
                                          </p:cBhvr>
                                          <p:rCtr x="14453" y="-880"/>
                                        </p:animMotion>
                                      </p:childTnLst>
                                    </p:cTn>
                                  </p:par>
                                  <p:par>
                                    <p:cTn id="33" presetID="42" presetClass="path" presetSubtype="0" fill="hold" nodeType="withEffect">
                                      <p:stCondLst>
                                        <p:cond delay="0"/>
                                      </p:stCondLst>
                                      <p:childTnLst>
                                        <p:animMotion origin="layout" path="M -0.27982 -0.1463 L -2.70833E-6 3.7037E-6 " pathEditMode="relative" rAng="0" ptsTypes="AA">
                                          <p:cBhvr>
                                            <p:cTn id="34" dur="500" fill="hold"/>
                                            <p:tgtEl>
                                              <p:spTgt spid="54"/>
                                            </p:tgtEl>
                                            <p:attrNameLst>
                                              <p:attrName>ppt_x</p:attrName>
                                              <p:attrName>ppt_y</p:attrName>
                                            </p:attrNameLst>
                                          </p:cBhvr>
                                          <p:rCtr x="14076" y="7130"/>
                                        </p:animMotion>
                                      </p:childTnLst>
                                    </p:cTn>
                                  </p:par>
                                </p:childTnLst>
                              </p:cTn>
                            </p:par>
                            <p:par>
                              <p:cTn id="35" fill="hold">
                                <p:stCondLst>
                                  <p:cond delay="2000"/>
                                </p:stCondLst>
                                <p:childTnLst>
                                  <p:par>
                                    <p:cTn id="36" presetID="2" presetClass="entr" presetSubtype="2" fill="hold" nodeType="afterEffect" p14:presetBounceEnd="26000">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14:bounceEnd="26000">
                                          <p:cBhvr additive="base">
                                            <p:cTn id="38" dur="500" fill="hold"/>
                                            <p:tgtEl>
                                              <p:spTgt spid="35"/>
                                            </p:tgtEl>
                                            <p:attrNameLst>
                                              <p:attrName>ppt_x</p:attrName>
                                            </p:attrNameLst>
                                          </p:cBhvr>
                                          <p:tavLst>
                                            <p:tav tm="0">
                                              <p:val>
                                                <p:strVal val="1+#ppt_w/2"/>
                                              </p:val>
                                            </p:tav>
                                            <p:tav tm="100000">
                                              <p:val>
                                                <p:strVal val="#ppt_x"/>
                                              </p:val>
                                            </p:tav>
                                          </p:tavLst>
                                        </p:anim>
                                        <p:anim calcmode="lin" valueType="num" p14:bounceEnd="26000">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26000">
                                      <p:stCondLst>
                                        <p:cond delay="150"/>
                                      </p:stCondLst>
                                      <p:childTnLst>
                                        <p:set>
                                          <p:cBhvr>
                                            <p:cTn id="41" dur="1" fill="hold">
                                              <p:stCondLst>
                                                <p:cond delay="0"/>
                                              </p:stCondLst>
                                            </p:cTn>
                                            <p:tgtEl>
                                              <p:spTgt spid="51"/>
                                            </p:tgtEl>
                                            <p:attrNameLst>
                                              <p:attrName>style.visibility</p:attrName>
                                            </p:attrNameLst>
                                          </p:cBhvr>
                                          <p:to>
                                            <p:strVal val="visible"/>
                                          </p:to>
                                        </p:set>
                                        <p:anim calcmode="lin" valueType="num" p14:bounceEnd="26000">
                                          <p:cBhvr additive="base">
                                            <p:cTn id="42" dur="500" fill="hold"/>
                                            <p:tgtEl>
                                              <p:spTgt spid="51"/>
                                            </p:tgtEl>
                                            <p:attrNameLst>
                                              <p:attrName>ppt_x</p:attrName>
                                            </p:attrNameLst>
                                          </p:cBhvr>
                                          <p:tavLst>
                                            <p:tav tm="0">
                                              <p:val>
                                                <p:strVal val="1+#ppt_w/2"/>
                                              </p:val>
                                            </p:tav>
                                            <p:tav tm="100000">
                                              <p:val>
                                                <p:strVal val="#ppt_x"/>
                                              </p:val>
                                            </p:tav>
                                          </p:tavLst>
                                        </p:anim>
                                        <p:anim calcmode="lin" valueType="num" p14:bounceEnd="26000">
                                          <p:cBhvr additive="base">
                                            <p:cTn id="43" dur="500" fill="hold"/>
                                            <p:tgtEl>
                                              <p:spTgt spid="51"/>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26000">
                                      <p:stCondLst>
                                        <p:cond delay="250"/>
                                      </p:stCondLst>
                                      <p:childTnLst>
                                        <p:set>
                                          <p:cBhvr>
                                            <p:cTn id="45" dur="1" fill="hold">
                                              <p:stCondLst>
                                                <p:cond delay="0"/>
                                              </p:stCondLst>
                                            </p:cTn>
                                            <p:tgtEl>
                                              <p:spTgt spid="59"/>
                                            </p:tgtEl>
                                            <p:attrNameLst>
                                              <p:attrName>style.visibility</p:attrName>
                                            </p:attrNameLst>
                                          </p:cBhvr>
                                          <p:to>
                                            <p:strVal val="visible"/>
                                          </p:to>
                                        </p:set>
                                        <p:anim calcmode="lin" valueType="num" p14:bounceEnd="26000">
                                          <p:cBhvr additive="base">
                                            <p:cTn id="46" dur="500" fill="hold"/>
                                            <p:tgtEl>
                                              <p:spTgt spid="59"/>
                                            </p:tgtEl>
                                            <p:attrNameLst>
                                              <p:attrName>ppt_x</p:attrName>
                                            </p:attrNameLst>
                                          </p:cBhvr>
                                          <p:tavLst>
                                            <p:tav tm="0">
                                              <p:val>
                                                <p:strVal val="1+#ppt_w/2"/>
                                              </p:val>
                                            </p:tav>
                                            <p:tav tm="100000">
                                              <p:val>
                                                <p:strVal val="#ppt_x"/>
                                              </p:val>
                                            </p:tav>
                                          </p:tavLst>
                                        </p:anim>
                                        <p:anim calcmode="lin" valueType="num" p14:bounceEnd="26000">
                                          <p:cBhvr additive="base">
                                            <p:cTn id="47" dur="500" fill="hold"/>
                                            <p:tgtEl>
                                              <p:spTgt spid="59"/>
                                            </p:tgtEl>
                                            <p:attrNameLst>
                                              <p:attrName>ppt_y</p:attrName>
                                            </p:attrNameLst>
                                          </p:cBhvr>
                                          <p:tavLst>
                                            <p:tav tm="0">
                                              <p:val>
                                                <p:strVal val="#ppt_y"/>
                                              </p:val>
                                            </p:tav>
                                            <p:tav tm="100000">
                                              <p:val>
                                                <p:strVal val="#ppt_y"/>
                                              </p:val>
                                            </p:tav>
                                          </p:tavLst>
                                        </p:anim>
                                      </p:childTnLst>
                                    </p:cTn>
                                  </p:par>
                                </p:childTnLst>
                              </p:cTn>
                            </p:par>
                            <p:par>
                              <p:cTn id="48" fill="hold">
                                <p:stCondLst>
                                  <p:cond delay="2750"/>
                                </p:stCondLst>
                                <p:childTnLst>
                                  <p:par>
                                    <p:cTn id="49" presetID="53" presetClass="entr" presetSubtype="16"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p:cTn id="51" dur="500" fill="hold"/>
                                            <p:tgtEl>
                                              <p:spTgt spid="89"/>
                                            </p:tgtEl>
                                            <p:attrNameLst>
                                              <p:attrName>ppt_w</p:attrName>
                                            </p:attrNameLst>
                                          </p:cBhvr>
                                          <p:tavLst>
                                            <p:tav tm="0">
                                              <p:val>
                                                <p:fltVal val="0"/>
                                              </p:val>
                                            </p:tav>
                                            <p:tav tm="100000">
                                              <p:val>
                                                <p:strVal val="#ppt_w"/>
                                              </p:val>
                                            </p:tav>
                                          </p:tavLst>
                                        </p:anim>
                                        <p:anim calcmode="lin" valueType="num">
                                          <p:cBhvr>
                                            <p:cTn id="52" dur="500" fill="hold"/>
                                            <p:tgtEl>
                                              <p:spTgt spid="89"/>
                                            </p:tgtEl>
                                            <p:attrNameLst>
                                              <p:attrName>ppt_h</p:attrName>
                                            </p:attrNameLst>
                                          </p:cBhvr>
                                          <p:tavLst>
                                            <p:tav tm="0">
                                              <p:val>
                                                <p:fltVal val="0"/>
                                              </p:val>
                                            </p:tav>
                                            <p:tav tm="100000">
                                              <p:val>
                                                <p:strVal val="#ppt_h"/>
                                              </p:val>
                                            </p:tav>
                                          </p:tavLst>
                                        </p:anim>
                                        <p:animEffect transition="in" filter="fade">
                                          <p:cBhvr>
                                            <p:cTn id="5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42" presetClass="path" presetSubtype="0" fill="hold" nodeType="withEffect">
                                      <p:stCondLst>
                                        <p:cond delay="0"/>
                                      </p:stCondLst>
                                      <p:childTnLst>
                                        <p:animMotion origin="layout" path="M -0.28802 0.17963 L -2.08333E-7 4.81481E-6 " pathEditMode="relative" rAng="0" ptsTypes="AA">
                                          <p:cBhvr>
                                            <p:cTn id="30" dur="500" fill="hold"/>
                                            <p:tgtEl>
                                              <p:spTgt spid="32"/>
                                            </p:tgtEl>
                                            <p:attrNameLst>
                                              <p:attrName>ppt_x</p:attrName>
                                              <p:attrName>ppt_y</p:attrName>
                                            </p:attrNameLst>
                                          </p:cBhvr>
                                          <p:rCtr x="14453" y="-9190"/>
                                        </p:animMotion>
                                      </p:childTnLst>
                                    </p:cTn>
                                  </p:par>
                                  <p:par>
                                    <p:cTn id="31" presetID="42" presetClass="path" presetSubtype="0" fill="hold" nodeType="withEffect">
                                      <p:stCondLst>
                                        <p:cond delay="0"/>
                                      </p:stCondLst>
                                      <p:childTnLst>
                                        <p:animMotion origin="layout" path="M -0.28893 0.0162 L 1.45833E-6 2.22222E-6 " pathEditMode="relative" rAng="0" ptsTypes="AA">
                                          <p:cBhvr>
                                            <p:cTn id="32" dur="500" fill="hold"/>
                                            <p:tgtEl>
                                              <p:spTgt spid="38"/>
                                            </p:tgtEl>
                                            <p:attrNameLst>
                                              <p:attrName>ppt_x</p:attrName>
                                              <p:attrName>ppt_y</p:attrName>
                                            </p:attrNameLst>
                                          </p:cBhvr>
                                          <p:rCtr x="14453" y="-880"/>
                                        </p:animMotion>
                                      </p:childTnLst>
                                    </p:cTn>
                                  </p:par>
                                  <p:par>
                                    <p:cTn id="33" presetID="42" presetClass="path" presetSubtype="0" fill="hold" nodeType="withEffect">
                                      <p:stCondLst>
                                        <p:cond delay="0"/>
                                      </p:stCondLst>
                                      <p:childTnLst>
                                        <p:animMotion origin="layout" path="M -0.27982 -0.1463 L -2.70833E-6 3.7037E-6 " pathEditMode="relative" rAng="0" ptsTypes="AA">
                                          <p:cBhvr>
                                            <p:cTn id="34" dur="500" fill="hold"/>
                                            <p:tgtEl>
                                              <p:spTgt spid="54"/>
                                            </p:tgtEl>
                                            <p:attrNameLst>
                                              <p:attrName>ppt_x</p:attrName>
                                              <p:attrName>ppt_y</p:attrName>
                                            </p:attrNameLst>
                                          </p:cBhvr>
                                          <p:rCtr x="14076" y="7130"/>
                                        </p:animMotion>
                                      </p:childTnLst>
                                    </p:cTn>
                                  </p:par>
                                </p:childTnLst>
                              </p:cTn>
                            </p:par>
                            <p:par>
                              <p:cTn id="35" fill="hold">
                                <p:stCondLst>
                                  <p:cond delay="2000"/>
                                </p:stCondLst>
                                <p:childTnLst>
                                  <p:par>
                                    <p:cTn id="36" presetID="2" presetClass="entr" presetSubtype="2"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5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1+#ppt_w/2"/>
                                              </p:val>
                                            </p:tav>
                                            <p:tav tm="100000">
                                              <p:val>
                                                <p:strVal val="#ppt_x"/>
                                              </p:val>
                                            </p:tav>
                                          </p:tavLst>
                                        </p:anim>
                                        <p:anim calcmode="lin" valueType="num">
                                          <p:cBhvr additive="base">
                                            <p:cTn id="43" dur="500" fill="hold"/>
                                            <p:tgtEl>
                                              <p:spTgt spid="51"/>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25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500" fill="hold"/>
                                            <p:tgtEl>
                                              <p:spTgt spid="59"/>
                                            </p:tgtEl>
                                            <p:attrNameLst>
                                              <p:attrName>ppt_x</p:attrName>
                                            </p:attrNameLst>
                                          </p:cBhvr>
                                          <p:tavLst>
                                            <p:tav tm="0">
                                              <p:val>
                                                <p:strVal val="1+#ppt_w/2"/>
                                              </p:val>
                                            </p:tav>
                                            <p:tav tm="100000">
                                              <p:val>
                                                <p:strVal val="#ppt_x"/>
                                              </p:val>
                                            </p:tav>
                                          </p:tavLst>
                                        </p:anim>
                                        <p:anim calcmode="lin" valueType="num">
                                          <p:cBhvr additive="base">
                                            <p:cTn id="47" dur="500" fill="hold"/>
                                            <p:tgtEl>
                                              <p:spTgt spid="59"/>
                                            </p:tgtEl>
                                            <p:attrNameLst>
                                              <p:attrName>ppt_y</p:attrName>
                                            </p:attrNameLst>
                                          </p:cBhvr>
                                          <p:tavLst>
                                            <p:tav tm="0">
                                              <p:val>
                                                <p:strVal val="#ppt_y"/>
                                              </p:val>
                                            </p:tav>
                                            <p:tav tm="100000">
                                              <p:val>
                                                <p:strVal val="#ppt_y"/>
                                              </p:val>
                                            </p:tav>
                                          </p:tavLst>
                                        </p:anim>
                                      </p:childTnLst>
                                    </p:cTn>
                                  </p:par>
                                </p:childTnLst>
                              </p:cTn>
                            </p:par>
                            <p:par>
                              <p:cTn id="48" fill="hold">
                                <p:stCondLst>
                                  <p:cond delay="2750"/>
                                </p:stCondLst>
                                <p:childTnLst>
                                  <p:par>
                                    <p:cTn id="49" presetID="53" presetClass="entr" presetSubtype="16"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p:cTn id="51" dur="500" fill="hold"/>
                                            <p:tgtEl>
                                              <p:spTgt spid="89"/>
                                            </p:tgtEl>
                                            <p:attrNameLst>
                                              <p:attrName>ppt_w</p:attrName>
                                            </p:attrNameLst>
                                          </p:cBhvr>
                                          <p:tavLst>
                                            <p:tav tm="0">
                                              <p:val>
                                                <p:fltVal val="0"/>
                                              </p:val>
                                            </p:tav>
                                            <p:tav tm="100000">
                                              <p:val>
                                                <p:strVal val="#ppt_w"/>
                                              </p:val>
                                            </p:tav>
                                          </p:tavLst>
                                        </p:anim>
                                        <p:anim calcmode="lin" valueType="num">
                                          <p:cBhvr>
                                            <p:cTn id="52" dur="500" fill="hold"/>
                                            <p:tgtEl>
                                              <p:spTgt spid="89"/>
                                            </p:tgtEl>
                                            <p:attrNameLst>
                                              <p:attrName>ppt_h</p:attrName>
                                            </p:attrNameLst>
                                          </p:cBhvr>
                                          <p:tavLst>
                                            <p:tav tm="0">
                                              <p:val>
                                                <p:fltVal val="0"/>
                                              </p:val>
                                            </p:tav>
                                            <p:tav tm="100000">
                                              <p:val>
                                                <p:strVal val="#ppt_h"/>
                                              </p:val>
                                            </p:tav>
                                          </p:tavLst>
                                        </p:anim>
                                        <p:animEffect transition="in" filter="fade">
                                          <p:cBhvr>
                                            <p:cTn id="5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62" name="圆角右箭头 61"/>
          <p:cNvSpPr/>
          <p:nvPr/>
        </p:nvSpPr>
        <p:spPr>
          <a:xfrm>
            <a:off x="1025609" y="2335426"/>
            <a:ext cx="10898661" cy="3861557"/>
          </a:xfrm>
          <a:prstGeom prst="bentArrow">
            <a:avLst>
              <a:gd name="adj1" fmla="val 25000"/>
              <a:gd name="adj2" fmla="val 4810"/>
              <a:gd name="adj3" fmla="val 8111"/>
              <a:gd name="adj4" fmla="val 360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4" name="组合 63"/>
          <p:cNvGrpSpPr/>
          <p:nvPr/>
        </p:nvGrpSpPr>
        <p:grpSpPr>
          <a:xfrm>
            <a:off x="655128" y="4546811"/>
            <a:ext cx="989027" cy="989027"/>
            <a:chOff x="655128" y="4546811"/>
            <a:chExt cx="989027" cy="989027"/>
          </a:xfrm>
        </p:grpSpPr>
        <p:sp>
          <p:nvSpPr>
            <p:cNvPr id="65" name="椭圆 64"/>
            <p:cNvSpPr/>
            <p:nvPr/>
          </p:nvSpPr>
          <p:spPr>
            <a:xfrm>
              <a:off x="655128" y="4546811"/>
              <a:ext cx="989027" cy="989027"/>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800827" y="4856658"/>
              <a:ext cx="69762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1991</a:t>
              </a:r>
              <a:endParaRPr lang="zh-CN" altLang="en-US" dirty="0">
                <a:solidFill>
                  <a:schemeClr val="bg1"/>
                </a:solidFill>
                <a:latin typeface="Arial" panose="020B0604020202020204" pitchFamily="34" charset="0"/>
                <a:cs typeface="Arial" panose="020B0604020202020204" pitchFamily="34" charset="0"/>
              </a:endParaRPr>
            </a:p>
          </p:txBody>
        </p:sp>
      </p:grpSp>
      <p:grpSp>
        <p:nvGrpSpPr>
          <p:cNvPr id="67" name="组合 66"/>
          <p:cNvGrpSpPr/>
          <p:nvPr/>
        </p:nvGrpSpPr>
        <p:grpSpPr>
          <a:xfrm>
            <a:off x="1174829" y="2394139"/>
            <a:ext cx="989027" cy="989027"/>
            <a:chOff x="1174829" y="2394139"/>
            <a:chExt cx="989027" cy="989027"/>
          </a:xfrm>
        </p:grpSpPr>
        <p:sp>
          <p:nvSpPr>
            <p:cNvPr id="68" name="椭圆 67"/>
            <p:cNvSpPr/>
            <p:nvPr/>
          </p:nvSpPr>
          <p:spPr>
            <a:xfrm>
              <a:off x="1174829" y="2394139"/>
              <a:ext cx="989027" cy="989027"/>
            </a:xfrm>
            <a:prstGeom prst="ellipse">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1295341" y="2703986"/>
              <a:ext cx="69762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2004</a:t>
              </a:r>
              <a:endParaRPr lang="zh-CN" altLang="en-US" dirty="0">
                <a:solidFill>
                  <a:schemeClr val="bg1"/>
                </a:solidFill>
                <a:latin typeface="Arial" panose="020B0604020202020204" pitchFamily="34" charset="0"/>
                <a:cs typeface="Arial" panose="020B0604020202020204" pitchFamily="34" charset="0"/>
              </a:endParaRPr>
            </a:p>
          </p:txBody>
        </p:sp>
      </p:grpSp>
      <p:grpSp>
        <p:nvGrpSpPr>
          <p:cNvPr id="70" name="组合 69"/>
          <p:cNvGrpSpPr/>
          <p:nvPr/>
        </p:nvGrpSpPr>
        <p:grpSpPr>
          <a:xfrm>
            <a:off x="3826926" y="2028066"/>
            <a:ext cx="989027" cy="989027"/>
            <a:chOff x="3826926" y="2028066"/>
            <a:chExt cx="989027" cy="989027"/>
          </a:xfrm>
        </p:grpSpPr>
        <p:sp>
          <p:nvSpPr>
            <p:cNvPr id="71" name="椭圆 70"/>
            <p:cNvSpPr/>
            <p:nvPr/>
          </p:nvSpPr>
          <p:spPr>
            <a:xfrm>
              <a:off x="3826926" y="2028066"/>
              <a:ext cx="989027" cy="989027"/>
            </a:xfrm>
            <a:prstGeom prst="ellipse">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3972625" y="2334654"/>
              <a:ext cx="69762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2013</a:t>
              </a:r>
              <a:endParaRPr lang="zh-CN" altLang="en-US" dirty="0">
                <a:solidFill>
                  <a:schemeClr val="bg1"/>
                </a:solidFill>
                <a:latin typeface="Arial" panose="020B0604020202020204" pitchFamily="34" charset="0"/>
                <a:cs typeface="Arial" panose="020B0604020202020204" pitchFamily="34" charset="0"/>
              </a:endParaRPr>
            </a:p>
          </p:txBody>
        </p:sp>
      </p:grpSp>
      <p:grpSp>
        <p:nvGrpSpPr>
          <p:cNvPr id="73" name="组合 72"/>
          <p:cNvGrpSpPr/>
          <p:nvPr/>
        </p:nvGrpSpPr>
        <p:grpSpPr>
          <a:xfrm>
            <a:off x="6444914" y="2028066"/>
            <a:ext cx="989027" cy="989027"/>
            <a:chOff x="6444914" y="2028066"/>
            <a:chExt cx="989027" cy="989027"/>
          </a:xfrm>
        </p:grpSpPr>
        <p:sp>
          <p:nvSpPr>
            <p:cNvPr id="74" name="椭圆 73"/>
            <p:cNvSpPr/>
            <p:nvPr/>
          </p:nvSpPr>
          <p:spPr>
            <a:xfrm>
              <a:off x="6444914" y="2028066"/>
              <a:ext cx="989027" cy="98902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6590613" y="2334654"/>
              <a:ext cx="69762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2014</a:t>
              </a:r>
              <a:endParaRPr lang="zh-CN" altLang="en-US" dirty="0">
                <a:solidFill>
                  <a:schemeClr val="bg1"/>
                </a:solidFill>
                <a:latin typeface="Arial" panose="020B0604020202020204" pitchFamily="34" charset="0"/>
                <a:cs typeface="Arial" panose="020B0604020202020204" pitchFamily="34" charset="0"/>
              </a:endParaRPr>
            </a:p>
          </p:txBody>
        </p:sp>
      </p:grpSp>
      <p:grpSp>
        <p:nvGrpSpPr>
          <p:cNvPr id="76" name="组合 75"/>
          <p:cNvGrpSpPr/>
          <p:nvPr/>
        </p:nvGrpSpPr>
        <p:grpSpPr>
          <a:xfrm>
            <a:off x="8917459" y="2028066"/>
            <a:ext cx="989027" cy="989027"/>
            <a:chOff x="8917459" y="2028066"/>
            <a:chExt cx="989027" cy="989027"/>
          </a:xfrm>
        </p:grpSpPr>
        <p:sp>
          <p:nvSpPr>
            <p:cNvPr id="77" name="椭圆 76"/>
            <p:cNvSpPr/>
            <p:nvPr/>
          </p:nvSpPr>
          <p:spPr>
            <a:xfrm>
              <a:off x="8917459" y="2028066"/>
              <a:ext cx="989027" cy="98902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9068898" y="2334654"/>
              <a:ext cx="697627"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2016</a:t>
              </a:r>
              <a:endParaRPr lang="zh-CN" altLang="en-US" dirty="0">
                <a:solidFill>
                  <a:schemeClr val="bg1"/>
                </a:solidFill>
                <a:latin typeface="Arial" panose="020B0604020202020204" pitchFamily="34" charset="0"/>
                <a:cs typeface="Arial" panose="020B0604020202020204" pitchFamily="34" charset="0"/>
              </a:endParaRPr>
            </a:p>
          </p:txBody>
        </p:sp>
      </p:grpSp>
      <p:sp>
        <p:nvSpPr>
          <p:cNvPr id="80" name="矩形 79"/>
          <p:cNvSpPr/>
          <p:nvPr/>
        </p:nvSpPr>
        <p:spPr>
          <a:xfrm>
            <a:off x="844685" y="1732994"/>
            <a:ext cx="2552848" cy="553998"/>
          </a:xfrm>
          <a:prstGeom prst="rect">
            <a:avLst/>
          </a:prstGeom>
        </p:spPr>
        <p:txBody>
          <a:bodyPr wrap="square">
            <a:spAutoFit/>
          </a:bodyPr>
          <a:lstStyle/>
          <a:p>
            <a:r>
              <a:rPr lang="zh-CN" altLang="en-US" sz="16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单机添加标题</a:t>
            </a:r>
            <a:endParaRPr lang="en-US" altLang="zh-CN" sz="16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6" name="图片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999" y="3910348"/>
            <a:ext cx="2401613" cy="1595998"/>
          </a:xfrm>
          <a:prstGeom prst="rect">
            <a:avLst/>
          </a:prstGeom>
        </p:spPr>
      </p:pic>
      <p:sp>
        <p:nvSpPr>
          <p:cNvPr id="87" name="圆角矩形 86"/>
          <p:cNvSpPr/>
          <p:nvPr/>
        </p:nvSpPr>
        <p:spPr>
          <a:xfrm>
            <a:off x="10388868" y="3910346"/>
            <a:ext cx="1028924" cy="1595999"/>
          </a:xfrm>
          <a:prstGeom prst="roundRect">
            <a:avLst>
              <a:gd name="adj" fmla="val 0"/>
            </a:avLst>
          </a:prstGeom>
          <a:solidFill>
            <a:srgbClr val="64B52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3289" y="3910346"/>
            <a:ext cx="3378972" cy="2261956"/>
          </a:xfrm>
          <a:prstGeom prst="rect">
            <a:avLst/>
          </a:prstGeom>
        </p:spPr>
      </p:pic>
      <p:sp>
        <p:nvSpPr>
          <p:cNvPr id="88" name="矩形 87"/>
          <p:cNvSpPr/>
          <p:nvPr/>
        </p:nvSpPr>
        <p:spPr>
          <a:xfrm>
            <a:off x="1644153" y="4764325"/>
            <a:ext cx="2552848" cy="553998"/>
          </a:xfrm>
          <a:prstGeom prst="rect">
            <a:avLst/>
          </a:prstGeom>
        </p:spPr>
        <p:txBody>
          <a:bodyPr wrap="square">
            <a:spAutoFit/>
          </a:bodyPr>
          <a:lstStyle/>
          <a:p>
            <a:r>
              <a:rPr lang="zh-CN" altLang="en-US" sz="16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单机添加标题</a:t>
            </a:r>
            <a:endParaRPr lang="en-US" altLang="zh-CN" sz="1600" b="1" dirty="0">
              <a:solidFill>
                <a:srgbClr val="0093DD"/>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0" name="矩形 89"/>
          <p:cNvSpPr/>
          <p:nvPr/>
        </p:nvSpPr>
        <p:spPr>
          <a:xfrm>
            <a:off x="3539529" y="3077130"/>
            <a:ext cx="2552848" cy="553998"/>
          </a:xfrm>
          <a:prstGeom prst="rect">
            <a:avLst/>
          </a:prstGeom>
        </p:spPr>
        <p:txBody>
          <a:bodyPr wrap="square">
            <a:spAutoFit/>
          </a:bodyPr>
          <a:lstStyle/>
          <a:p>
            <a:r>
              <a:rPr lang="zh-CN" altLang="en-US" sz="1600" b="1" dirty="0">
                <a:solidFill>
                  <a:srgbClr val="64B527"/>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单机添加标题</a:t>
            </a:r>
            <a:endParaRPr lang="en-US" altLang="zh-CN" sz="1600" b="1" dirty="0">
              <a:solidFill>
                <a:srgbClr val="64B527"/>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a:off x="5851215" y="1389935"/>
            <a:ext cx="2552848" cy="553998"/>
          </a:xfrm>
          <a:prstGeom prst="rect">
            <a:avLst/>
          </a:prstGeom>
        </p:spPr>
        <p:txBody>
          <a:bodyPr wrap="square">
            <a:spAutoFit/>
          </a:bodyPr>
          <a:lstStyle/>
          <a:p>
            <a:r>
              <a:rPr lang="zh-CN" altLang="en-US" sz="1600"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单机添加标题</a:t>
            </a:r>
            <a:endParaRPr lang="en-US" altLang="zh-CN" sz="1600"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2" name="矩形 91"/>
          <p:cNvSpPr/>
          <p:nvPr/>
        </p:nvSpPr>
        <p:spPr>
          <a:xfrm>
            <a:off x="8606297" y="3065527"/>
            <a:ext cx="2552848" cy="553998"/>
          </a:xfrm>
          <a:prstGeom prst="rect">
            <a:avLst/>
          </a:prstGeom>
        </p:spPr>
        <p:txBody>
          <a:bodyPr wrap="square">
            <a:spAutoFit/>
          </a:bodyPr>
          <a:lstStyle/>
          <a:p>
            <a:r>
              <a:rPr lang="zh-CN" altLang="en-US" sz="1600"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单机添加标题</a:t>
            </a:r>
            <a:endParaRPr lang="en-US" altLang="zh-CN" sz="1600" b="1" dirty="0">
              <a:solidFill>
                <a:srgbClr val="FF6600"/>
              </a:solidFill>
              <a:latin typeface="微软雅黑" panose="020B0503020204020204" pitchFamily="34" charset="-122"/>
              <a:ea typeface="微软雅黑" panose="020B0503020204020204" pitchFamily="34" charset="-122"/>
              <a:cs typeface="Arial" panose="020B0604020202020204" pitchFamily="34" charset="0"/>
              <a:sym typeface="News Gothic MT" charset="0"/>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7910999" y="5612010"/>
            <a:ext cx="3506793" cy="560292"/>
            <a:chOff x="7910999" y="5612010"/>
            <a:chExt cx="3506793" cy="560292"/>
          </a:xfrm>
        </p:grpSpPr>
        <p:sp>
          <p:nvSpPr>
            <p:cNvPr id="85" name="圆角矩形 84"/>
            <p:cNvSpPr/>
            <p:nvPr/>
          </p:nvSpPr>
          <p:spPr>
            <a:xfrm>
              <a:off x="7910999" y="5612010"/>
              <a:ext cx="3506793" cy="560292"/>
            </a:xfrm>
            <a:prstGeom prst="roundRect">
              <a:avLst>
                <a:gd name="adj" fmla="val 0"/>
              </a:avLst>
            </a:prstGeom>
            <a:solidFill>
              <a:srgbClr val="0093D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404063" y="5722879"/>
              <a:ext cx="2646878" cy="338554"/>
            </a:xfrm>
            <a:prstGeom prst="rect">
              <a:avLst/>
            </a:prstGeom>
          </p:spPr>
          <p:txBody>
            <a:bodyPr wrap="none">
              <a:spAutoFit/>
            </a:bodyPr>
            <a:lstStyle/>
            <a:p>
              <a:pPr lvl="0"/>
              <a:r>
                <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News Gothic MT" charset="0"/>
                </a:rPr>
                <a:t>添加合适的文字添加合适的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30477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childTnLst>
                          </p:cTn>
                        </p:par>
                        <p:par>
                          <p:cTn id="14" fill="hold">
                            <p:stCondLst>
                              <p:cond delay="1000"/>
                            </p:stCondLst>
                            <p:childTnLst>
                              <p:par>
                                <p:cTn id="15" presetID="23" presetClass="entr" presetSubtype="288"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250" fill="hold"/>
                                        <p:tgtEl>
                                          <p:spTgt spid="64"/>
                                        </p:tgtEl>
                                        <p:attrNameLst>
                                          <p:attrName>ppt_w</p:attrName>
                                        </p:attrNameLst>
                                      </p:cBhvr>
                                      <p:tavLst>
                                        <p:tav tm="0">
                                          <p:val>
                                            <p:strVal val="4/3*#ppt_w"/>
                                          </p:val>
                                        </p:tav>
                                        <p:tav tm="100000">
                                          <p:val>
                                            <p:strVal val="#ppt_w"/>
                                          </p:val>
                                        </p:tav>
                                      </p:tavLst>
                                    </p:anim>
                                    <p:anim calcmode="lin" valueType="num">
                                      <p:cBhvr>
                                        <p:cTn id="18" dur="250" fill="hold"/>
                                        <p:tgtEl>
                                          <p:spTgt spid="64"/>
                                        </p:tgtEl>
                                        <p:attrNameLst>
                                          <p:attrName>ppt_h</p:attrName>
                                        </p:attrNameLst>
                                      </p:cBhvr>
                                      <p:tavLst>
                                        <p:tav tm="0">
                                          <p:val>
                                            <p:strVal val="4/3*#ppt_h"/>
                                          </p:val>
                                        </p:tav>
                                        <p:tav tm="100000">
                                          <p:val>
                                            <p:strVal val="#ppt_h"/>
                                          </p:val>
                                        </p:tav>
                                      </p:tavLst>
                                    </p:anim>
                                  </p:childTnLst>
                                </p:cTn>
                              </p:par>
                            </p:childTnLst>
                          </p:cTn>
                        </p:par>
                        <p:par>
                          <p:cTn id="19" fill="hold">
                            <p:stCondLst>
                              <p:cond delay="1250"/>
                            </p:stCondLst>
                            <p:childTnLst>
                              <p:par>
                                <p:cTn id="20" presetID="23" presetClass="entr" presetSubtype="288"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250" fill="hold"/>
                                        <p:tgtEl>
                                          <p:spTgt spid="67"/>
                                        </p:tgtEl>
                                        <p:attrNameLst>
                                          <p:attrName>ppt_w</p:attrName>
                                        </p:attrNameLst>
                                      </p:cBhvr>
                                      <p:tavLst>
                                        <p:tav tm="0">
                                          <p:val>
                                            <p:strVal val="4/3*#ppt_w"/>
                                          </p:val>
                                        </p:tav>
                                        <p:tav tm="100000">
                                          <p:val>
                                            <p:strVal val="#ppt_w"/>
                                          </p:val>
                                        </p:tav>
                                      </p:tavLst>
                                    </p:anim>
                                    <p:anim calcmode="lin" valueType="num">
                                      <p:cBhvr>
                                        <p:cTn id="23" dur="250" fill="hold"/>
                                        <p:tgtEl>
                                          <p:spTgt spid="67"/>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3" presetClass="entr" presetSubtype="288"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250" fill="hold"/>
                                        <p:tgtEl>
                                          <p:spTgt spid="70"/>
                                        </p:tgtEl>
                                        <p:attrNameLst>
                                          <p:attrName>ppt_w</p:attrName>
                                        </p:attrNameLst>
                                      </p:cBhvr>
                                      <p:tavLst>
                                        <p:tav tm="0">
                                          <p:val>
                                            <p:strVal val="4/3*#ppt_w"/>
                                          </p:val>
                                        </p:tav>
                                        <p:tav tm="100000">
                                          <p:val>
                                            <p:strVal val="#ppt_w"/>
                                          </p:val>
                                        </p:tav>
                                      </p:tavLst>
                                    </p:anim>
                                    <p:anim calcmode="lin" valueType="num">
                                      <p:cBhvr>
                                        <p:cTn id="28" dur="250" fill="hold"/>
                                        <p:tgtEl>
                                          <p:spTgt spid="70"/>
                                        </p:tgtEl>
                                        <p:attrNameLst>
                                          <p:attrName>ppt_h</p:attrName>
                                        </p:attrNameLst>
                                      </p:cBhvr>
                                      <p:tavLst>
                                        <p:tav tm="0">
                                          <p:val>
                                            <p:strVal val="4/3*#ppt_h"/>
                                          </p:val>
                                        </p:tav>
                                        <p:tav tm="100000">
                                          <p:val>
                                            <p:strVal val="#ppt_h"/>
                                          </p:val>
                                        </p:tav>
                                      </p:tavLst>
                                    </p:anim>
                                  </p:childTnLst>
                                </p:cTn>
                              </p:par>
                            </p:childTnLst>
                          </p:cTn>
                        </p:par>
                        <p:par>
                          <p:cTn id="29" fill="hold">
                            <p:stCondLst>
                              <p:cond delay="1750"/>
                            </p:stCondLst>
                            <p:childTnLst>
                              <p:par>
                                <p:cTn id="30" presetID="23" presetClass="entr" presetSubtype="288" fill="hold" nodeType="afterEffect">
                                  <p:stCondLst>
                                    <p:cond delay="0"/>
                                  </p:stCondLst>
                                  <p:childTnLst>
                                    <p:set>
                                      <p:cBhvr>
                                        <p:cTn id="31" dur="1" fill="hold">
                                          <p:stCondLst>
                                            <p:cond delay="0"/>
                                          </p:stCondLst>
                                        </p:cTn>
                                        <p:tgtEl>
                                          <p:spTgt spid="73"/>
                                        </p:tgtEl>
                                        <p:attrNameLst>
                                          <p:attrName>style.visibility</p:attrName>
                                        </p:attrNameLst>
                                      </p:cBhvr>
                                      <p:to>
                                        <p:strVal val="visible"/>
                                      </p:to>
                                    </p:set>
                                    <p:anim calcmode="lin" valueType="num">
                                      <p:cBhvr>
                                        <p:cTn id="32" dur="250" fill="hold"/>
                                        <p:tgtEl>
                                          <p:spTgt spid="73"/>
                                        </p:tgtEl>
                                        <p:attrNameLst>
                                          <p:attrName>ppt_w</p:attrName>
                                        </p:attrNameLst>
                                      </p:cBhvr>
                                      <p:tavLst>
                                        <p:tav tm="0">
                                          <p:val>
                                            <p:strVal val="4/3*#ppt_w"/>
                                          </p:val>
                                        </p:tav>
                                        <p:tav tm="100000">
                                          <p:val>
                                            <p:strVal val="#ppt_w"/>
                                          </p:val>
                                        </p:tav>
                                      </p:tavLst>
                                    </p:anim>
                                    <p:anim calcmode="lin" valueType="num">
                                      <p:cBhvr>
                                        <p:cTn id="33" dur="250" fill="hold"/>
                                        <p:tgtEl>
                                          <p:spTgt spid="73"/>
                                        </p:tgtEl>
                                        <p:attrNameLst>
                                          <p:attrName>ppt_h</p:attrName>
                                        </p:attrNameLst>
                                      </p:cBhvr>
                                      <p:tavLst>
                                        <p:tav tm="0">
                                          <p:val>
                                            <p:strVal val="4/3*#ppt_h"/>
                                          </p:val>
                                        </p:tav>
                                        <p:tav tm="100000">
                                          <p:val>
                                            <p:strVal val="#ppt_h"/>
                                          </p:val>
                                        </p:tav>
                                      </p:tavLst>
                                    </p:anim>
                                  </p:childTnLst>
                                </p:cTn>
                              </p:par>
                            </p:childTnLst>
                          </p:cTn>
                        </p:par>
                        <p:par>
                          <p:cTn id="34" fill="hold">
                            <p:stCondLst>
                              <p:cond delay="2000"/>
                            </p:stCondLst>
                            <p:childTnLst>
                              <p:par>
                                <p:cTn id="35" presetID="23" presetClass="entr" presetSubtype="288"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p:cTn id="37" dur="250" fill="hold"/>
                                        <p:tgtEl>
                                          <p:spTgt spid="76"/>
                                        </p:tgtEl>
                                        <p:attrNameLst>
                                          <p:attrName>ppt_w</p:attrName>
                                        </p:attrNameLst>
                                      </p:cBhvr>
                                      <p:tavLst>
                                        <p:tav tm="0">
                                          <p:val>
                                            <p:strVal val="4/3*#ppt_w"/>
                                          </p:val>
                                        </p:tav>
                                        <p:tav tm="100000">
                                          <p:val>
                                            <p:strVal val="#ppt_w"/>
                                          </p:val>
                                        </p:tav>
                                      </p:tavLst>
                                    </p:anim>
                                    <p:anim calcmode="lin" valueType="num">
                                      <p:cBhvr>
                                        <p:cTn id="38" dur="250" fill="hold"/>
                                        <p:tgtEl>
                                          <p:spTgt spid="76"/>
                                        </p:tgtEl>
                                        <p:attrNameLst>
                                          <p:attrName>ppt_h</p:attrName>
                                        </p:attrNameLst>
                                      </p:cBhvr>
                                      <p:tavLst>
                                        <p:tav tm="0">
                                          <p:val>
                                            <p:strVal val="4/3*#ppt_h"/>
                                          </p:val>
                                        </p:tav>
                                        <p:tav tm="100000">
                                          <p:val>
                                            <p:strVal val="#ppt_h"/>
                                          </p:val>
                                        </p:tav>
                                      </p:tavLst>
                                    </p:anim>
                                  </p:childTnLst>
                                </p:cTn>
                              </p:par>
                            </p:childTnLst>
                          </p:cTn>
                        </p:par>
                        <p:par>
                          <p:cTn id="39" fill="hold">
                            <p:stCondLst>
                              <p:cond delay="2250"/>
                            </p:stCondLst>
                            <p:childTnLst>
                              <p:par>
                                <p:cTn id="40" presetID="12" presetClass="entr" presetSubtype="8" fill="hold" grpId="0" nodeType="after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additive="base">
                                        <p:cTn id="42" dur="500"/>
                                        <p:tgtEl>
                                          <p:spTgt spid="88"/>
                                        </p:tgtEl>
                                        <p:attrNameLst>
                                          <p:attrName>ppt_x</p:attrName>
                                        </p:attrNameLst>
                                      </p:cBhvr>
                                      <p:tavLst>
                                        <p:tav tm="0">
                                          <p:val>
                                            <p:strVal val="#ppt_x-#ppt_w*1.125000"/>
                                          </p:val>
                                        </p:tav>
                                        <p:tav tm="100000">
                                          <p:val>
                                            <p:strVal val="#ppt_x"/>
                                          </p:val>
                                        </p:tav>
                                      </p:tavLst>
                                    </p:anim>
                                    <p:animEffect transition="in" filter="wipe(right)">
                                      <p:cBhvr>
                                        <p:cTn id="43" dur="500"/>
                                        <p:tgtEl>
                                          <p:spTgt spid="88"/>
                                        </p:tgtEl>
                                      </p:cBhvr>
                                    </p:animEffect>
                                  </p:childTnLst>
                                </p:cTn>
                              </p:par>
                            </p:childTnLst>
                          </p:cTn>
                        </p:par>
                        <p:par>
                          <p:cTn id="44" fill="hold">
                            <p:stCondLst>
                              <p:cond delay="2750"/>
                            </p:stCondLst>
                            <p:childTnLst>
                              <p:par>
                                <p:cTn id="45" presetID="12" presetClass="entr" presetSubtype="4"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additive="base">
                                        <p:cTn id="47" dur="500"/>
                                        <p:tgtEl>
                                          <p:spTgt spid="80"/>
                                        </p:tgtEl>
                                        <p:attrNameLst>
                                          <p:attrName>ppt_y</p:attrName>
                                        </p:attrNameLst>
                                      </p:cBhvr>
                                      <p:tavLst>
                                        <p:tav tm="0">
                                          <p:val>
                                            <p:strVal val="#ppt_y+#ppt_h*1.125000"/>
                                          </p:val>
                                        </p:tav>
                                        <p:tav tm="100000">
                                          <p:val>
                                            <p:strVal val="#ppt_y"/>
                                          </p:val>
                                        </p:tav>
                                      </p:tavLst>
                                    </p:anim>
                                    <p:animEffect transition="in" filter="wipe(up)">
                                      <p:cBhvr>
                                        <p:cTn id="48" dur="500"/>
                                        <p:tgtEl>
                                          <p:spTgt spid="80"/>
                                        </p:tgtEl>
                                      </p:cBhvr>
                                    </p:animEffect>
                                  </p:childTnLst>
                                </p:cTn>
                              </p:par>
                            </p:childTnLst>
                          </p:cTn>
                        </p:par>
                        <p:par>
                          <p:cTn id="49" fill="hold">
                            <p:stCondLst>
                              <p:cond delay="3250"/>
                            </p:stCondLst>
                            <p:childTnLst>
                              <p:par>
                                <p:cTn id="50" presetID="12" presetClass="entr" presetSubtype="1"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 calcmode="lin" valueType="num">
                                      <p:cBhvr additive="base">
                                        <p:cTn id="52" dur="500"/>
                                        <p:tgtEl>
                                          <p:spTgt spid="90"/>
                                        </p:tgtEl>
                                        <p:attrNameLst>
                                          <p:attrName>ppt_y</p:attrName>
                                        </p:attrNameLst>
                                      </p:cBhvr>
                                      <p:tavLst>
                                        <p:tav tm="0">
                                          <p:val>
                                            <p:strVal val="#ppt_y-#ppt_h*1.125000"/>
                                          </p:val>
                                        </p:tav>
                                        <p:tav tm="100000">
                                          <p:val>
                                            <p:strVal val="#ppt_y"/>
                                          </p:val>
                                        </p:tav>
                                      </p:tavLst>
                                    </p:anim>
                                    <p:animEffect transition="in" filter="wipe(down)">
                                      <p:cBhvr>
                                        <p:cTn id="53" dur="500"/>
                                        <p:tgtEl>
                                          <p:spTgt spid="90"/>
                                        </p:tgtEl>
                                      </p:cBhvr>
                                    </p:animEffect>
                                  </p:childTnLst>
                                </p:cTn>
                              </p:par>
                            </p:childTnLst>
                          </p:cTn>
                        </p:par>
                        <p:par>
                          <p:cTn id="54" fill="hold">
                            <p:stCondLst>
                              <p:cond delay="3750"/>
                            </p:stCondLst>
                            <p:childTnLst>
                              <p:par>
                                <p:cTn id="55" presetID="12" presetClass="entr" presetSubtype="4" fill="hold" grpId="0" nodeType="afterEffect">
                                  <p:stCondLst>
                                    <p:cond delay="0"/>
                                  </p:stCondLst>
                                  <p:childTnLst>
                                    <p:set>
                                      <p:cBhvr>
                                        <p:cTn id="56" dur="1" fill="hold">
                                          <p:stCondLst>
                                            <p:cond delay="0"/>
                                          </p:stCondLst>
                                        </p:cTn>
                                        <p:tgtEl>
                                          <p:spTgt spid="91"/>
                                        </p:tgtEl>
                                        <p:attrNameLst>
                                          <p:attrName>style.visibility</p:attrName>
                                        </p:attrNameLst>
                                      </p:cBhvr>
                                      <p:to>
                                        <p:strVal val="visible"/>
                                      </p:to>
                                    </p:set>
                                    <p:anim calcmode="lin" valueType="num">
                                      <p:cBhvr additive="base">
                                        <p:cTn id="57" dur="500"/>
                                        <p:tgtEl>
                                          <p:spTgt spid="91"/>
                                        </p:tgtEl>
                                        <p:attrNameLst>
                                          <p:attrName>ppt_y</p:attrName>
                                        </p:attrNameLst>
                                      </p:cBhvr>
                                      <p:tavLst>
                                        <p:tav tm="0">
                                          <p:val>
                                            <p:strVal val="#ppt_y+#ppt_h*1.125000"/>
                                          </p:val>
                                        </p:tav>
                                        <p:tav tm="100000">
                                          <p:val>
                                            <p:strVal val="#ppt_y"/>
                                          </p:val>
                                        </p:tav>
                                      </p:tavLst>
                                    </p:anim>
                                    <p:animEffect transition="in" filter="wipe(up)">
                                      <p:cBhvr>
                                        <p:cTn id="58" dur="500"/>
                                        <p:tgtEl>
                                          <p:spTgt spid="91"/>
                                        </p:tgtEl>
                                      </p:cBhvr>
                                    </p:animEffect>
                                  </p:childTnLst>
                                </p:cTn>
                              </p:par>
                            </p:childTnLst>
                          </p:cTn>
                        </p:par>
                        <p:par>
                          <p:cTn id="59" fill="hold">
                            <p:stCondLst>
                              <p:cond delay="4250"/>
                            </p:stCondLst>
                            <p:childTnLst>
                              <p:par>
                                <p:cTn id="60" presetID="12" presetClass="entr" presetSubtype="1" fill="hold" grpId="0" nodeType="afterEffect">
                                  <p:stCondLst>
                                    <p:cond delay="0"/>
                                  </p:stCondLst>
                                  <p:childTnLst>
                                    <p:set>
                                      <p:cBhvr>
                                        <p:cTn id="61" dur="1" fill="hold">
                                          <p:stCondLst>
                                            <p:cond delay="0"/>
                                          </p:stCondLst>
                                        </p:cTn>
                                        <p:tgtEl>
                                          <p:spTgt spid="92"/>
                                        </p:tgtEl>
                                        <p:attrNameLst>
                                          <p:attrName>style.visibility</p:attrName>
                                        </p:attrNameLst>
                                      </p:cBhvr>
                                      <p:to>
                                        <p:strVal val="visible"/>
                                      </p:to>
                                    </p:set>
                                    <p:anim calcmode="lin" valueType="num">
                                      <p:cBhvr additive="base">
                                        <p:cTn id="62" dur="500"/>
                                        <p:tgtEl>
                                          <p:spTgt spid="92"/>
                                        </p:tgtEl>
                                        <p:attrNameLst>
                                          <p:attrName>ppt_y</p:attrName>
                                        </p:attrNameLst>
                                      </p:cBhvr>
                                      <p:tavLst>
                                        <p:tav tm="0">
                                          <p:val>
                                            <p:strVal val="#ppt_y-#ppt_h*1.125000"/>
                                          </p:val>
                                        </p:tav>
                                        <p:tav tm="100000">
                                          <p:val>
                                            <p:strVal val="#ppt_y"/>
                                          </p:val>
                                        </p:tav>
                                      </p:tavLst>
                                    </p:anim>
                                    <p:animEffect transition="in" filter="wipe(down)">
                                      <p:cBhvr>
                                        <p:cTn id="63" dur="500"/>
                                        <p:tgtEl>
                                          <p:spTgt spid="92"/>
                                        </p:tgtEl>
                                      </p:cBhvr>
                                    </p:animEffect>
                                  </p:childTnLst>
                                </p:cTn>
                              </p:par>
                            </p:childTnLst>
                          </p:cTn>
                        </p:par>
                        <p:par>
                          <p:cTn id="64" fill="hold">
                            <p:stCondLst>
                              <p:cond delay="4750"/>
                            </p:stCondLst>
                            <p:childTnLst>
                              <p:par>
                                <p:cTn id="65" presetID="10"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250"/>
                                        <p:tgtEl>
                                          <p:spTgt spid="3"/>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250"/>
                                        <p:tgtEl>
                                          <p:spTgt spid="86"/>
                                        </p:tgtEl>
                                      </p:cBhvr>
                                    </p:animEffect>
                                  </p:childTnLst>
                                </p:cTn>
                              </p:par>
                            </p:childTnLst>
                          </p:cTn>
                        </p:par>
                        <p:par>
                          <p:cTn id="72" fill="hold">
                            <p:stCondLst>
                              <p:cond delay="5250"/>
                            </p:stCondLst>
                            <p:childTnLst>
                              <p:par>
                                <p:cTn id="73" presetID="10" presetClass="entr" presetSubtype="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fade">
                                      <p:cBhvr>
                                        <p:cTn id="75" dur="250"/>
                                        <p:tgtEl>
                                          <p:spTgt spid="87"/>
                                        </p:tgtEl>
                                      </p:cBhvr>
                                    </p:animEffect>
                                  </p:childTnLst>
                                </p:cTn>
                              </p:par>
                            </p:childTnLst>
                          </p:cTn>
                        </p:par>
                        <p:par>
                          <p:cTn id="76" fill="hold">
                            <p:stCondLst>
                              <p:cond delay="5500"/>
                            </p:stCondLst>
                            <p:childTnLst>
                              <p:par>
                                <p:cTn id="77" presetID="53" presetClass="entr" presetSubtype="16"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animBg="1"/>
      <p:bldP spid="80" grpId="0"/>
      <p:bldP spid="87" grpId="0" animBg="1"/>
      <p:bldP spid="88" grpId="0"/>
      <p:bldP spid="90" grpId="0"/>
      <p:bldP spid="91" grpId="0"/>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30" name="组合 29"/>
          <p:cNvGrpSpPr/>
          <p:nvPr/>
        </p:nvGrpSpPr>
        <p:grpSpPr>
          <a:xfrm>
            <a:off x="8438539" y="3750039"/>
            <a:ext cx="307253" cy="699132"/>
            <a:chOff x="6294237" y="3700163"/>
            <a:chExt cx="307253" cy="699132"/>
          </a:xfrm>
          <a:solidFill>
            <a:srgbClr val="A6A6A6"/>
          </a:solidFill>
        </p:grpSpPr>
        <p:sp>
          <p:nvSpPr>
            <p:cNvPr id="31" name="Freeform 37"/>
            <p:cNvSpPr>
              <a:spLocks noEditPoints="1"/>
            </p:cNvSpPr>
            <p:nvPr/>
          </p:nvSpPr>
          <p:spPr bwMode="auto">
            <a:xfrm>
              <a:off x="6387976" y="3700163"/>
              <a:ext cx="115871" cy="114569"/>
            </a:xfrm>
            <a:custGeom>
              <a:avLst/>
              <a:gdLst>
                <a:gd name="T0" fmla="*/ 59 w 59"/>
                <a:gd name="T1" fmla="*/ 29 h 58"/>
                <a:gd name="T2" fmla="*/ 29 w 59"/>
                <a:gd name="T3" fmla="*/ 58 h 58"/>
                <a:gd name="T4" fmla="*/ 0 w 59"/>
                <a:gd name="T5" fmla="*/ 29 h 58"/>
                <a:gd name="T6" fmla="*/ 29 w 59"/>
                <a:gd name="T7" fmla="*/ 0 h 58"/>
                <a:gd name="T8" fmla="*/ 59 w 59"/>
                <a:gd name="T9" fmla="*/ 29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cubicBezTo>
                    <a:pt x="59" y="45"/>
                    <a:pt x="46" y="58"/>
                    <a:pt x="29" y="58"/>
                  </a:cubicBezTo>
                  <a:cubicBezTo>
                    <a:pt x="13" y="58"/>
                    <a:pt x="0" y="45"/>
                    <a:pt x="0" y="29"/>
                  </a:cubicBezTo>
                  <a:cubicBezTo>
                    <a:pt x="0" y="13"/>
                    <a:pt x="13" y="0"/>
                    <a:pt x="29" y="0"/>
                  </a:cubicBezTo>
                  <a:cubicBezTo>
                    <a:pt x="46" y="0"/>
                    <a:pt x="59" y="13"/>
                    <a:pt x="59" y="29"/>
                  </a:cubicBezTo>
                  <a:close/>
                  <a:moveTo>
                    <a:pt x="59" y="29"/>
                  </a:moveTo>
                  <a:cubicBezTo>
                    <a:pt x="59" y="29"/>
                    <a:pt x="59" y="29"/>
                    <a:pt x="59"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32" name="Freeform 38"/>
            <p:cNvSpPr>
              <a:spLocks noEditPoints="1"/>
            </p:cNvSpPr>
            <p:nvPr/>
          </p:nvSpPr>
          <p:spPr bwMode="auto">
            <a:xfrm>
              <a:off x="6294237" y="3839469"/>
              <a:ext cx="307253" cy="559826"/>
            </a:xfrm>
            <a:custGeom>
              <a:avLst/>
              <a:gdLst>
                <a:gd name="T0" fmla="*/ 87 w 155"/>
                <a:gd name="T1" fmla="*/ 1 h 283"/>
                <a:gd name="T2" fmla="*/ 64 w 155"/>
                <a:gd name="T3" fmla="*/ 2 h 283"/>
                <a:gd name="T4" fmla="*/ 4 w 155"/>
                <a:gd name="T5" fmla="*/ 107 h 283"/>
                <a:gd name="T6" fmla="*/ 33 w 155"/>
                <a:gd name="T7" fmla="*/ 107 h 283"/>
                <a:gd name="T8" fmla="*/ 41 w 155"/>
                <a:gd name="T9" fmla="*/ 51 h 283"/>
                <a:gd name="T10" fmla="*/ 41 w 155"/>
                <a:gd name="T11" fmla="*/ 112 h 283"/>
                <a:gd name="T12" fmla="*/ 41 w 155"/>
                <a:gd name="T13" fmla="*/ 114 h 283"/>
                <a:gd name="T14" fmla="*/ 41 w 155"/>
                <a:gd name="T15" fmla="*/ 115 h 283"/>
                <a:gd name="T16" fmla="*/ 39 w 155"/>
                <a:gd name="T17" fmla="*/ 261 h 283"/>
                <a:gd name="T18" fmla="*/ 72 w 155"/>
                <a:gd name="T19" fmla="*/ 261 h 283"/>
                <a:gd name="T20" fmla="*/ 74 w 155"/>
                <a:gd name="T21" fmla="*/ 147 h 283"/>
                <a:gd name="T22" fmla="*/ 79 w 155"/>
                <a:gd name="T23" fmla="*/ 147 h 283"/>
                <a:gd name="T24" fmla="*/ 81 w 155"/>
                <a:gd name="T25" fmla="*/ 261 h 283"/>
                <a:gd name="T26" fmla="*/ 115 w 155"/>
                <a:gd name="T27" fmla="*/ 261 h 283"/>
                <a:gd name="T28" fmla="*/ 113 w 155"/>
                <a:gd name="T29" fmla="*/ 115 h 283"/>
                <a:gd name="T30" fmla="*/ 112 w 155"/>
                <a:gd name="T31" fmla="*/ 111 h 283"/>
                <a:gd name="T32" fmla="*/ 111 w 155"/>
                <a:gd name="T33" fmla="*/ 47 h 283"/>
                <a:gd name="T34" fmla="*/ 121 w 155"/>
                <a:gd name="T35" fmla="*/ 107 h 283"/>
                <a:gd name="T36" fmla="*/ 150 w 155"/>
                <a:gd name="T37" fmla="*/ 107 h 283"/>
                <a:gd name="T38" fmla="*/ 87 w 155"/>
                <a:gd name="T39" fmla="*/ 1 h 283"/>
                <a:gd name="T40" fmla="*/ 87 w 155"/>
                <a:gd name="T41" fmla="*/ 1 h 283"/>
                <a:gd name="T42" fmla="*/ 87 w 155"/>
                <a:gd name="T43" fmla="*/ 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 h="283">
                  <a:moveTo>
                    <a:pt x="87" y="1"/>
                  </a:moveTo>
                  <a:cubicBezTo>
                    <a:pt x="79" y="0"/>
                    <a:pt x="71" y="0"/>
                    <a:pt x="64" y="2"/>
                  </a:cubicBezTo>
                  <a:cubicBezTo>
                    <a:pt x="15" y="7"/>
                    <a:pt x="0" y="64"/>
                    <a:pt x="4" y="107"/>
                  </a:cubicBezTo>
                  <a:cubicBezTo>
                    <a:pt x="6" y="126"/>
                    <a:pt x="35" y="126"/>
                    <a:pt x="33" y="107"/>
                  </a:cubicBezTo>
                  <a:cubicBezTo>
                    <a:pt x="32" y="91"/>
                    <a:pt x="32" y="68"/>
                    <a:pt x="41" y="51"/>
                  </a:cubicBezTo>
                  <a:cubicBezTo>
                    <a:pt x="41" y="112"/>
                    <a:pt x="41" y="112"/>
                    <a:pt x="41" y="112"/>
                  </a:cubicBezTo>
                  <a:cubicBezTo>
                    <a:pt x="41" y="113"/>
                    <a:pt x="41" y="114"/>
                    <a:pt x="41" y="114"/>
                  </a:cubicBezTo>
                  <a:cubicBezTo>
                    <a:pt x="41" y="115"/>
                    <a:pt x="41" y="115"/>
                    <a:pt x="41" y="115"/>
                  </a:cubicBezTo>
                  <a:cubicBezTo>
                    <a:pt x="41" y="164"/>
                    <a:pt x="41" y="213"/>
                    <a:pt x="39" y="261"/>
                  </a:cubicBezTo>
                  <a:cubicBezTo>
                    <a:pt x="38" y="283"/>
                    <a:pt x="71" y="283"/>
                    <a:pt x="72" y="261"/>
                  </a:cubicBezTo>
                  <a:cubicBezTo>
                    <a:pt x="74" y="223"/>
                    <a:pt x="74" y="185"/>
                    <a:pt x="74" y="147"/>
                  </a:cubicBezTo>
                  <a:cubicBezTo>
                    <a:pt x="76" y="147"/>
                    <a:pt x="77" y="147"/>
                    <a:pt x="79" y="147"/>
                  </a:cubicBezTo>
                  <a:cubicBezTo>
                    <a:pt x="79" y="185"/>
                    <a:pt x="80" y="223"/>
                    <a:pt x="81" y="261"/>
                  </a:cubicBezTo>
                  <a:cubicBezTo>
                    <a:pt x="82" y="283"/>
                    <a:pt x="116" y="283"/>
                    <a:pt x="115" y="261"/>
                  </a:cubicBezTo>
                  <a:cubicBezTo>
                    <a:pt x="113" y="213"/>
                    <a:pt x="113" y="164"/>
                    <a:pt x="113" y="115"/>
                  </a:cubicBezTo>
                  <a:cubicBezTo>
                    <a:pt x="113" y="114"/>
                    <a:pt x="112" y="112"/>
                    <a:pt x="112" y="111"/>
                  </a:cubicBezTo>
                  <a:cubicBezTo>
                    <a:pt x="112" y="90"/>
                    <a:pt x="111" y="69"/>
                    <a:pt x="111" y="47"/>
                  </a:cubicBezTo>
                  <a:cubicBezTo>
                    <a:pt x="122" y="64"/>
                    <a:pt x="122" y="90"/>
                    <a:pt x="121" y="107"/>
                  </a:cubicBezTo>
                  <a:cubicBezTo>
                    <a:pt x="119" y="126"/>
                    <a:pt x="148" y="126"/>
                    <a:pt x="150" y="107"/>
                  </a:cubicBezTo>
                  <a:cubicBezTo>
                    <a:pt x="155" y="63"/>
                    <a:pt x="138" y="5"/>
                    <a:pt x="87" y="1"/>
                  </a:cubicBezTo>
                  <a:close/>
                  <a:moveTo>
                    <a:pt x="87" y="1"/>
                  </a:moveTo>
                  <a:cubicBezTo>
                    <a:pt x="87" y="1"/>
                    <a:pt x="87" y="1"/>
                    <a:pt x="8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sp>
        <p:nvSpPr>
          <p:cNvPr id="33" name="Freeform 39"/>
          <p:cNvSpPr>
            <a:spLocks noEditPoints="1"/>
          </p:cNvSpPr>
          <p:nvPr/>
        </p:nvSpPr>
        <p:spPr bwMode="auto">
          <a:xfrm>
            <a:off x="7516779" y="2826978"/>
            <a:ext cx="440049" cy="692621"/>
          </a:xfrm>
          <a:custGeom>
            <a:avLst/>
            <a:gdLst>
              <a:gd name="T0" fmla="*/ 3 w 223"/>
              <a:gd name="T1" fmla="*/ 196 h 351"/>
              <a:gd name="T2" fmla="*/ 10 w 223"/>
              <a:gd name="T3" fmla="*/ 177 h 351"/>
              <a:gd name="T4" fmla="*/ 53 w 223"/>
              <a:gd name="T5" fmla="*/ 157 h 351"/>
              <a:gd name="T6" fmla="*/ 76 w 223"/>
              <a:gd name="T7" fmla="*/ 97 h 351"/>
              <a:gd name="T8" fmla="*/ 90 w 223"/>
              <a:gd name="T9" fmla="*/ 88 h 351"/>
              <a:gd name="T10" fmla="*/ 90 w 223"/>
              <a:gd name="T11" fmla="*/ 88 h 351"/>
              <a:gd name="T12" fmla="*/ 119 w 223"/>
              <a:gd name="T13" fmla="*/ 88 h 351"/>
              <a:gd name="T14" fmla="*/ 119 w 223"/>
              <a:gd name="T15" fmla="*/ 88 h 351"/>
              <a:gd name="T16" fmla="*/ 125 w 223"/>
              <a:gd name="T17" fmla="*/ 89 h 351"/>
              <a:gd name="T18" fmla="*/ 184 w 223"/>
              <a:gd name="T19" fmla="*/ 118 h 351"/>
              <a:gd name="T20" fmla="*/ 190 w 223"/>
              <a:gd name="T21" fmla="*/ 123 h 351"/>
              <a:gd name="T22" fmla="*/ 219 w 223"/>
              <a:gd name="T23" fmla="*/ 167 h 351"/>
              <a:gd name="T24" fmla="*/ 215 w 223"/>
              <a:gd name="T25" fmla="*/ 187 h 351"/>
              <a:gd name="T26" fmla="*/ 207 w 223"/>
              <a:gd name="T27" fmla="*/ 190 h 351"/>
              <a:gd name="T28" fmla="*/ 195 w 223"/>
              <a:gd name="T29" fmla="*/ 183 h 351"/>
              <a:gd name="T30" fmla="*/ 167 w 223"/>
              <a:gd name="T31" fmla="*/ 143 h 351"/>
              <a:gd name="T32" fmla="*/ 134 w 223"/>
              <a:gd name="T33" fmla="*/ 126 h 351"/>
              <a:gd name="T34" fmla="*/ 135 w 223"/>
              <a:gd name="T35" fmla="*/ 131 h 351"/>
              <a:gd name="T36" fmla="*/ 148 w 223"/>
              <a:gd name="T37" fmla="*/ 190 h 351"/>
              <a:gd name="T38" fmla="*/ 138 w 223"/>
              <a:gd name="T39" fmla="*/ 222 h 351"/>
              <a:gd name="T40" fmla="*/ 87 w 223"/>
              <a:gd name="T41" fmla="*/ 273 h 351"/>
              <a:gd name="T42" fmla="*/ 59 w 223"/>
              <a:gd name="T43" fmla="*/ 342 h 351"/>
              <a:gd name="T44" fmla="*/ 46 w 223"/>
              <a:gd name="T45" fmla="*/ 351 h 351"/>
              <a:gd name="T46" fmla="*/ 40 w 223"/>
              <a:gd name="T47" fmla="*/ 350 h 351"/>
              <a:gd name="T48" fmla="*/ 32 w 223"/>
              <a:gd name="T49" fmla="*/ 331 h 351"/>
              <a:gd name="T50" fmla="*/ 61 w 223"/>
              <a:gd name="T51" fmla="*/ 258 h 351"/>
              <a:gd name="T52" fmla="*/ 63 w 223"/>
              <a:gd name="T53" fmla="*/ 254 h 351"/>
              <a:gd name="T54" fmla="*/ 72 w 223"/>
              <a:gd name="T55" fmla="*/ 242 h 351"/>
              <a:gd name="T56" fmla="*/ 97 w 223"/>
              <a:gd name="T57" fmla="*/ 203 h 351"/>
              <a:gd name="T58" fmla="*/ 86 w 223"/>
              <a:gd name="T59" fmla="*/ 152 h 351"/>
              <a:gd name="T60" fmla="*/ 78 w 223"/>
              <a:gd name="T61" fmla="*/ 173 h 351"/>
              <a:gd name="T62" fmla="*/ 71 w 223"/>
              <a:gd name="T63" fmla="*/ 181 h 351"/>
              <a:gd name="T64" fmla="*/ 22 w 223"/>
              <a:gd name="T65" fmla="*/ 203 h 351"/>
              <a:gd name="T66" fmla="*/ 16 w 223"/>
              <a:gd name="T67" fmla="*/ 205 h 351"/>
              <a:gd name="T68" fmla="*/ 3 w 223"/>
              <a:gd name="T69" fmla="*/ 196 h 351"/>
              <a:gd name="T70" fmla="*/ 82 w 223"/>
              <a:gd name="T71" fmla="*/ 73 h 351"/>
              <a:gd name="T72" fmla="*/ 119 w 223"/>
              <a:gd name="T73" fmla="*/ 36 h 351"/>
              <a:gd name="T74" fmla="*/ 82 w 223"/>
              <a:gd name="T75" fmla="*/ 0 h 351"/>
              <a:gd name="T76" fmla="*/ 46 w 223"/>
              <a:gd name="T77" fmla="*/ 36 h 351"/>
              <a:gd name="T78" fmla="*/ 82 w 223"/>
              <a:gd name="T79" fmla="*/ 73 h 351"/>
              <a:gd name="T80" fmla="*/ 153 w 223"/>
              <a:gd name="T81" fmla="*/ 225 h 351"/>
              <a:gd name="T82" fmla="*/ 147 w 223"/>
              <a:gd name="T83" fmla="*/ 232 h 351"/>
              <a:gd name="T84" fmla="*/ 123 w 223"/>
              <a:gd name="T85" fmla="*/ 256 h 351"/>
              <a:gd name="T86" fmla="*/ 133 w 223"/>
              <a:gd name="T87" fmla="*/ 281 h 351"/>
              <a:gd name="T88" fmla="*/ 138 w 223"/>
              <a:gd name="T89" fmla="*/ 288 h 351"/>
              <a:gd name="T90" fmla="*/ 180 w 223"/>
              <a:gd name="T91" fmla="*/ 345 h 351"/>
              <a:gd name="T92" fmla="*/ 192 w 223"/>
              <a:gd name="T93" fmla="*/ 351 h 351"/>
              <a:gd name="T94" fmla="*/ 201 w 223"/>
              <a:gd name="T95" fmla="*/ 348 h 351"/>
              <a:gd name="T96" fmla="*/ 204 w 223"/>
              <a:gd name="T97" fmla="*/ 328 h 351"/>
              <a:gd name="T98" fmla="*/ 162 w 223"/>
              <a:gd name="T99" fmla="*/ 272 h 351"/>
              <a:gd name="T100" fmla="*/ 153 w 223"/>
              <a:gd name="T101" fmla="*/ 225 h 351"/>
              <a:gd name="T102" fmla="*/ 153 w 223"/>
              <a:gd name="T103" fmla="*/ 225 h 351"/>
              <a:gd name="T104" fmla="*/ 153 w 223"/>
              <a:gd name="T105" fmla="*/ 22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351">
                <a:moveTo>
                  <a:pt x="3" y="196"/>
                </a:moveTo>
                <a:cubicBezTo>
                  <a:pt x="0" y="189"/>
                  <a:pt x="3" y="180"/>
                  <a:pt x="10" y="177"/>
                </a:cubicBezTo>
                <a:cubicBezTo>
                  <a:pt x="53" y="157"/>
                  <a:pt x="53" y="157"/>
                  <a:pt x="53" y="157"/>
                </a:cubicBezTo>
                <a:cubicBezTo>
                  <a:pt x="76" y="97"/>
                  <a:pt x="76" y="97"/>
                  <a:pt x="76" y="97"/>
                </a:cubicBezTo>
                <a:cubicBezTo>
                  <a:pt x="78" y="91"/>
                  <a:pt x="84" y="88"/>
                  <a:pt x="90" y="88"/>
                </a:cubicBezTo>
                <a:cubicBezTo>
                  <a:pt x="90" y="88"/>
                  <a:pt x="90" y="88"/>
                  <a:pt x="90" y="88"/>
                </a:cubicBezTo>
                <a:cubicBezTo>
                  <a:pt x="119" y="88"/>
                  <a:pt x="119" y="88"/>
                  <a:pt x="119" y="88"/>
                </a:cubicBezTo>
                <a:cubicBezTo>
                  <a:pt x="119" y="88"/>
                  <a:pt x="119" y="88"/>
                  <a:pt x="119" y="88"/>
                </a:cubicBezTo>
                <a:cubicBezTo>
                  <a:pt x="121" y="88"/>
                  <a:pt x="123" y="88"/>
                  <a:pt x="125" y="89"/>
                </a:cubicBezTo>
                <a:cubicBezTo>
                  <a:pt x="184" y="118"/>
                  <a:pt x="184" y="118"/>
                  <a:pt x="184" y="118"/>
                </a:cubicBezTo>
                <a:cubicBezTo>
                  <a:pt x="186" y="119"/>
                  <a:pt x="188" y="121"/>
                  <a:pt x="190" y="123"/>
                </a:cubicBezTo>
                <a:cubicBezTo>
                  <a:pt x="219" y="167"/>
                  <a:pt x="219" y="167"/>
                  <a:pt x="219" y="167"/>
                </a:cubicBezTo>
                <a:cubicBezTo>
                  <a:pt x="223" y="174"/>
                  <a:pt x="222" y="183"/>
                  <a:pt x="215" y="187"/>
                </a:cubicBezTo>
                <a:cubicBezTo>
                  <a:pt x="212" y="189"/>
                  <a:pt x="209" y="190"/>
                  <a:pt x="207" y="190"/>
                </a:cubicBezTo>
                <a:cubicBezTo>
                  <a:pt x="202" y="190"/>
                  <a:pt x="197" y="188"/>
                  <a:pt x="195" y="183"/>
                </a:cubicBezTo>
                <a:cubicBezTo>
                  <a:pt x="167" y="143"/>
                  <a:pt x="167" y="143"/>
                  <a:pt x="167" y="143"/>
                </a:cubicBezTo>
                <a:cubicBezTo>
                  <a:pt x="134" y="126"/>
                  <a:pt x="134" y="126"/>
                  <a:pt x="134" y="126"/>
                </a:cubicBezTo>
                <a:cubicBezTo>
                  <a:pt x="135" y="129"/>
                  <a:pt x="135" y="131"/>
                  <a:pt x="135" y="131"/>
                </a:cubicBezTo>
                <a:cubicBezTo>
                  <a:pt x="139" y="153"/>
                  <a:pt x="145" y="181"/>
                  <a:pt x="148" y="190"/>
                </a:cubicBezTo>
                <a:cubicBezTo>
                  <a:pt x="153" y="210"/>
                  <a:pt x="138" y="222"/>
                  <a:pt x="138" y="222"/>
                </a:cubicBezTo>
                <a:cubicBezTo>
                  <a:pt x="87" y="273"/>
                  <a:pt x="87" y="273"/>
                  <a:pt x="87" y="273"/>
                </a:cubicBezTo>
                <a:cubicBezTo>
                  <a:pt x="59" y="342"/>
                  <a:pt x="59" y="342"/>
                  <a:pt x="59" y="342"/>
                </a:cubicBezTo>
                <a:cubicBezTo>
                  <a:pt x="57" y="348"/>
                  <a:pt x="52" y="351"/>
                  <a:pt x="46" y="351"/>
                </a:cubicBezTo>
                <a:cubicBezTo>
                  <a:pt x="44" y="351"/>
                  <a:pt x="42" y="351"/>
                  <a:pt x="40" y="350"/>
                </a:cubicBezTo>
                <a:cubicBezTo>
                  <a:pt x="33" y="347"/>
                  <a:pt x="29" y="338"/>
                  <a:pt x="32" y="331"/>
                </a:cubicBezTo>
                <a:cubicBezTo>
                  <a:pt x="61" y="258"/>
                  <a:pt x="61" y="258"/>
                  <a:pt x="61" y="258"/>
                </a:cubicBezTo>
                <a:cubicBezTo>
                  <a:pt x="62" y="256"/>
                  <a:pt x="62" y="255"/>
                  <a:pt x="63" y="254"/>
                </a:cubicBezTo>
                <a:cubicBezTo>
                  <a:pt x="72" y="242"/>
                  <a:pt x="72" y="242"/>
                  <a:pt x="72" y="242"/>
                </a:cubicBezTo>
                <a:cubicBezTo>
                  <a:pt x="97" y="203"/>
                  <a:pt x="97" y="203"/>
                  <a:pt x="97" y="203"/>
                </a:cubicBezTo>
                <a:cubicBezTo>
                  <a:pt x="86" y="152"/>
                  <a:pt x="86" y="152"/>
                  <a:pt x="86" y="152"/>
                </a:cubicBezTo>
                <a:cubicBezTo>
                  <a:pt x="78" y="173"/>
                  <a:pt x="78" y="173"/>
                  <a:pt x="78" y="173"/>
                </a:cubicBezTo>
                <a:cubicBezTo>
                  <a:pt x="77" y="177"/>
                  <a:pt x="74" y="180"/>
                  <a:pt x="71" y="181"/>
                </a:cubicBezTo>
                <a:cubicBezTo>
                  <a:pt x="22" y="203"/>
                  <a:pt x="22" y="203"/>
                  <a:pt x="22" y="203"/>
                </a:cubicBezTo>
                <a:cubicBezTo>
                  <a:pt x="20" y="204"/>
                  <a:pt x="18" y="205"/>
                  <a:pt x="16" y="205"/>
                </a:cubicBezTo>
                <a:cubicBezTo>
                  <a:pt x="11" y="205"/>
                  <a:pt x="6" y="201"/>
                  <a:pt x="3" y="196"/>
                </a:cubicBezTo>
                <a:close/>
                <a:moveTo>
                  <a:pt x="82" y="73"/>
                </a:moveTo>
                <a:cubicBezTo>
                  <a:pt x="102" y="73"/>
                  <a:pt x="119" y="56"/>
                  <a:pt x="119" y="36"/>
                </a:cubicBezTo>
                <a:cubicBezTo>
                  <a:pt x="119" y="16"/>
                  <a:pt x="102" y="0"/>
                  <a:pt x="82" y="0"/>
                </a:cubicBezTo>
                <a:cubicBezTo>
                  <a:pt x="62" y="0"/>
                  <a:pt x="46" y="16"/>
                  <a:pt x="46" y="36"/>
                </a:cubicBezTo>
                <a:cubicBezTo>
                  <a:pt x="46" y="56"/>
                  <a:pt x="62" y="73"/>
                  <a:pt x="82" y="73"/>
                </a:cubicBezTo>
                <a:close/>
                <a:moveTo>
                  <a:pt x="153" y="225"/>
                </a:moveTo>
                <a:cubicBezTo>
                  <a:pt x="151" y="228"/>
                  <a:pt x="148" y="231"/>
                  <a:pt x="147" y="232"/>
                </a:cubicBezTo>
                <a:cubicBezTo>
                  <a:pt x="123" y="256"/>
                  <a:pt x="123" y="256"/>
                  <a:pt x="123" y="256"/>
                </a:cubicBezTo>
                <a:cubicBezTo>
                  <a:pt x="133" y="281"/>
                  <a:pt x="133" y="281"/>
                  <a:pt x="133" y="281"/>
                </a:cubicBezTo>
                <a:cubicBezTo>
                  <a:pt x="134" y="284"/>
                  <a:pt x="136" y="286"/>
                  <a:pt x="138" y="288"/>
                </a:cubicBezTo>
                <a:cubicBezTo>
                  <a:pt x="180" y="345"/>
                  <a:pt x="180" y="345"/>
                  <a:pt x="180" y="345"/>
                </a:cubicBezTo>
                <a:cubicBezTo>
                  <a:pt x="183" y="349"/>
                  <a:pt x="188" y="351"/>
                  <a:pt x="192" y="351"/>
                </a:cubicBezTo>
                <a:cubicBezTo>
                  <a:pt x="195" y="351"/>
                  <a:pt x="198" y="350"/>
                  <a:pt x="201" y="348"/>
                </a:cubicBezTo>
                <a:cubicBezTo>
                  <a:pt x="207" y="343"/>
                  <a:pt x="209" y="334"/>
                  <a:pt x="204" y="328"/>
                </a:cubicBezTo>
                <a:cubicBezTo>
                  <a:pt x="162" y="272"/>
                  <a:pt x="162" y="272"/>
                  <a:pt x="162" y="272"/>
                </a:cubicBezTo>
                <a:cubicBezTo>
                  <a:pt x="153" y="225"/>
                  <a:pt x="153" y="225"/>
                  <a:pt x="153" y="225"/>
                </a:cubicBezTo>
                <a:close/>
                <a:moveTo>
                  <a:pt x="153" y="225"/>
                </a:moveTo>
                <a:cubicBezTo>
                  <a:pt x="153" y="225"/>
                  <a:pt x="153" y="225"/>
                  <a:pt x="153" y="225"/>
                </a:cubicBezTo>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nvGrpSpPr>
          <p:cNvPr id="34" name="组合 33"/>
          <p:cNvGrpSpPr/>
          <p:nvPr/>
        </p:nvGrpSpPr>
        <p:grpSpPr>
          <a:xfrm>
            <a:off x="6337239" y="3670622"/>
            <a:ext cx="592374" cy="640545"/>
            <a:chOff x="4192937" y="3620746"/>
            <a:chExt cx="592374" cy="640545"/>
          </a:xfrm>
        </p:grpSpPr>
        <p:sp>
          <p:nvSpPr>
            <p:cNvPr id="35" name="Oval 40"/>
            <p:cNvSpPr>
              <a:spLocks noChangeArrowheads="1"/>
            </p:cNvSpPr>
            <p:nvPr/>
          </p:nvSpPr>
          <p:spPr bwMode="auto">
            <a:xfrm>
              <a:off x="4274958" y="3620746"/>
              <a:ext cx="135400" cy="134098"/>
            </a:xfrm>
            <a:prstGeom prst="ellipse">
              <a:avLst/>
            </a:prstGeom>
            <a:solidFill>
              <a:srgbClr val="59595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36" name="Freeform 41"/>
            <p:cNvSpPr>
              <a:spLocks/>
            </p:cNvSpPr>
            <p:nvPr/>
          </p:nvSpPr>
          <p:spPr bwMode="auto">
            <a:xfrm>
              <a:off x="4534040" y="3983982"/>
              <a:ext cx="251271" cy="121079"/>
            </a:xfrm>
            <a:custGeom>
              <a:avLst/>
              <a:gdLst>
                <a:gd name="T0" fmla="*/ 27 w 127"/>
                <a:gd name="T1" fmla="*/ 0 h 61"/>
                <a:gd name="T2" fmla="*/ 0 w 127"/>
                <a:gd name="T3" fmla="*/ 26 h 61"/>
                <a:gd name="T4" fmla="*/ 17 w 127"/>
                <a:gd name="T5" fmla="*/ 51 h 61"/>
                <a:gd name="T6" fmla="*/ 34 w 127"/>
                <a:gd name="T7" fmla="*/ 61 h 61"/>
                <a:gd name="T8" fmla="*/ 108 w 127"/>
                <a:gd name="T9" fmla="*/ 61 h 61"/>
                <a:gd name="T10" fmla="*/ 127 w 127"/>
                <a:gd name="T11" fmla="*/ 42 h 61"/>
                <a:gd name="T12" fmla="*/ 108 w 127"/>
                <a:gd name="T13" fmla="*/ 24 h 61"/>
                <a:gd name="T14" fmla="*/ 44 w 127"/>
                <a:gd name="T15" fmla="*/ 24 h 61"/>
                <a:gd name="T16" fmla="*/ 27 w 127"/>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61">
                  <a:moveTo>
                    <a:pt x="27" y="0"/>
                  </a:moveTo>
                  <a:cubicBezTo>
                    <a:pt x="25" y="9"/>
                    <a:pt x="1" y="26"/>
                    <a:pt x="0" y="26"/>
                  </a:cubicBezTo>
                  <a:cubicBezTo>
                    <a:pt x="17" y="51"/>
                    <a:pt x="17" y="51"/>
                    <a:pt x="17" y="51"/>
                  </a:cubicBezTo>
                  <a:cubicBezTo>
                    <a:pt x="21" y="58"/>
                    <a:pt x="27" y="61"/>
                    <a:pt x="34" y="61"/>
                  </a:cubicBezTo>
                  <a:cubicBezTo>
                    <a:pt x="108" y="61"/>
                    <a:pt x="108" y="61"/>
                    <a:pt x="108" y="61"/>
                  </a:cubicBezTo>
                  <a:cubicBezTo>
                    <a:pt x="119" y="61"/>
                    <a:pt x="127" y="53"/>
                    <a:pt x="127" y="42"/>
                  </a:cubicBezTo>
                  <a:cubicBezTo>
                    <a:pt x="127" y="32"/>
                    <a:pt x="118" y="24"/>
                    <a:pt x="108" y="24"/>
                  </a:cubicBezTo>
                  <a:cubicBezTo>
                    <a:pt x="44" y="24"/>
                    <a:pt x="44" y="24"/>
                    <a:pt x="44" y="24"/>
                  </a:cubicBezTo>
                  <a:cubicBezTo>
                    <a:pt x="27" y="0"/>
                    <a:pt x="27" y="0"/>
                    <a:pt x="27" y="0"/>
                  </a:cubicBezTo>
                  <a:close/>
                </a:path>
              </a:pathLst>
            </a:custGeom>
            <a:solidFill>
              <a:srgbClr val="59595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37" name="Freeform 42"/>
            <p:cNvSpPr>
              <a:spLocks/>
            </p:cNvSpPr>
            <p:nvPr/>
          </p:nvSpPr>
          <p:spPr bwMode="auto">
            <a:xfrm>
              <a:off x="4192937" y="3701465"/>
              <a:ext cx="486918" cy="559826"/>
            </a:xfrm>
            <a:custGeom>
              <a:avLst/>
              <a:gdLst>
                <a:gd name="T0" fmla="*/ 14 w 247"/>
                <a:gd name="T1" fmla="*/ 106 h 283"/>
                <a:gd name="T2" fmla="*/ 3 w 247"/>
                <a:gd name="T3" fmla="*/ 125 h 283"/>
                <a:gd name="T4" fmla="*/ 19 w 247"/>
                <a:gd name="T5" fmla="*/ 137 h 283"/>
                <a:gd name="T6" fmla="*/ 20 w 247"/>
                <a:gd name="T7" fmla="*/ 137 h 283"/>
                <a:gd name="T8" fmla="*/ 79 w 247"/>
                <a:gd name="T9" fmla="*/ 122 h 283"/>
                <a:gd name="T10" fmla="*/ 90 w 247"/>
                <a:gd name="T11" fmla="*/ 112 h 283"/>
                <a:gd name="T12" fmla="*/ 99 w 247"/>
                <a:gd name="T13" fmla="*/ 83 h 283"/>
                <a:gd name="T14" fmla="*/ 131 w 247"/>
                <a:gd name="T15" fmla="*/ 136 h 283"/>
                <a:gd name="T16" fmla="*/ 91 w 247"/>
                <a:gd name="T17" fmla="*/ 166 h 283"/>
                <a:gd name="T18" fmla="*/ 86 w 247"/>
                <a:gd name="T19" fmla="*/ 188 h 283"/>
                <a:gd name="T20" fmla="*/ 122 w 247"/>
                <a:gd name="T21" fmla="*/ 272 h 283"/>
                <a:gd name="T22" fmla="*/ 139 w 247"/>
                <a:gd name="T23" fmla="*/ 283 h 283"/>
                <a:gd name="T24" fmla="*/ 147 w 247"/>
                <a:gd name="T25" fmla="*/ 281 h 283"/>
                <a:gd name="T26" fmla="*/ 156 w 247"/>
                <a:gd name="T27" fmla="*/ 257 h 283"/>
                <a:gd name="T28" fmla="*/ 125 w 247"/>
                <a:gd name="T29" fmla="*/ 188 h 283"/>
                <a:gd name="T30" fmla="*/ 177 w 247"/>
                <a:gd name="T31" fmla="*/ 150 h 283"/>
                <a:gd name="T32" fmla="*/ 183 w 247"/>
                <a:gd name="T33" fmla="*/ 143 h 283"/>
                <a:gd name="T34" fmla="*/ 179 w 247"/>
                <a:gd name="T35" fmla="*/ 106 h 283"/>
                <a:gd name="T36" fmla="*/ 139 w 247"/>
                <a:gd name="T37" fmla="*/ 44 h 283"/>
                <a:gd name="T38" fmla="*/ 170 w 247"/>
                <a:gd name="T39" fmla="*/ 33 h 283"/>
                <a:gd name="T40" fmla="*/ 223 w 247"/>
                <a:gd name="T41" fmla="*/ 60 h 283"/>
                <a:gd name="T42" fmla="*/ 231 w 247"/>
                <a:gd name="T43" fmla="*/ 61 h 283"/>
                <a:gd name="T44" fmla="*/ 243 w 247"/>
                <a:gd name="T45" fmla="*/ 53 h 283"/>
                <a:gd name="T46" fmla="*/ 236 w 247"/>
                <a:gd name="T47" fmla="*/ 33 h 283"/>
                <a:gd name="T48" fmla="*/ 178 w 247"/>
                <a:gd name="T49" fmla="*/ 1 h 283"/>
                <a:gd name="T50" fmla="*/ 166 w 247"/>
                <a:gd name="T51" fmla="*/ 1 h 283"/>
                <a:gd name="T52" fmla="*/ 114 w 247"/>
                <a:gd name="T53" fmla="*/ 19 h 283"/>
                <a:gd name="T54" fmla="*/ 108 w 247"/>
                <a:gd name="T55" fmla="*/ 23 h 283"/>
                <a:gd name="T56" fmla="*/ 86 w 247"/>
                <a:gd name="T57" fmla="*/ 38 h 283"/>
                <a:gd name="T58" fmla="*/ 80 w 247"/>
                <a:gd name="T59" fmla="*/ 45 h 283"/>
                <a:gd name="T60" fmla="*/ 79 w 247"/>
                <a:gd name="T61" fmla="*/ 48 h 283"/>
                <a:gd name="T62" fmla="*/ 64 w 247"/>
                <a:gd name="T63" fmla="*/ 94 h 283"/>
                <a:gd name="T64" fmla="*/ 14 w 247"/>
                <a:gd name="T65" fmla="*/ 10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7" h="283">
                  <a:moveTo>
                    <a:pt x="14" y="106"/>
                  </a:moveTo>
                  <a:cubicBezTo>
                    <a:pt x="5" y="107"/>
                    <a:pt x="0" y="116"/>
                    <a:pt x="3" y="125"/>
                  </a:cubicBezTo>
                  <a:cubicBezTo>
                    <a:pt x="4" y="133"/>
                    <a:pt x="11" y="139"/>
                    <a:pt x="19" y="137"/>
                  </a:cubicBezTo>
                  <a:cubicBezTo>
                    <a:pt x="20" y="137"/>
                    <a:pt x="20" y="137"/>
                    <a:pt x="20" y="137"/>
                  </a:cubicBezTo>
                  <a:cubicBezTo>
                    <a:pt x="79" y="122"/>
                    <a:pt x="79" y="122"/>
                    <a:pt x="79" y="122"/>
                  </a:cubicBezTo>
                  <a:cubicBezTo>
                    <a:pt x="84" y="121"/>
                    <a:pt x="88" y="117"/>
                    <a:pt x="90" y="112"/>
                  </a:cubicBezTo>
                  <a:cubicBezTo>
                    <a:pt x="99" y="83"/>
                    <a:pt x="99" y="83"/>
                    <a:pt x="99" y="83"/>
                  </a:cubicBezTo>
                  <a:cubicBezTo>
                    <a:pt x="131" y="136"/>
                    <a:pt x="131" y="136"/>
                    <a:pt x="131" y="136"/>
                  </a:cubicBezTo>
                  <a:cubicBezTo>
                    <a:pt x="91" y="166"/>
                    <a:pt x="91" y="166"/>
                    <a:pt x="91" y="166"/>
                  </a:cubicBezTo>
                  <a:cubicBezTo>
                    <a:pt x="84" y="171"/>
                    <a:pt x="82" y="181"/>
                    <a:pt x="86" y="188"/>
                  </a:cubicBezTo>
                  <a:cubicBezTo>
                    <a:pt x="122" y="272"/>
                    <a:pt x="122" y="272"/>
                    <a:pt x="122" y="272"/>
                  </a:cubicBezTo>
                  <a:cubicBezTo>
                    <a:pt x="125" y="279"/>
                    <a:pt x="132" y="283"/>
                    <a:pt x="139" y="283"/>
                  </a:cubicBezTo>
                  <a:cubicBezTo>
                    <a:pt x="141" y="283"/>
                    <a:pt x="144" y="283"/>
                    <a:pt x="147" y="281"/>
                  </a:cubicBezTo>
                  <a:cubicBezTo>
                    <a:pt x="156" y="277"/>
                    <a:pt x="160" y="266"/>
                    <a:pt x="156" y="257"/>
                  </a:cubicBezTo>
                  <a:cubicBezTo>
                    <a:pt x="125" y="188"/>
                    <a:pt x="125" y="188"/>
                    <a:pt x="125" y="188"/>
                  </a:cubicBezTo>
                  <a:cubicBezTo>
                    <a:pt x="177" y="150"/>
                    <a:pt x="177" y="150"/>
                    <a:pt x="177" y="150"/>
                  </a:cubicBezTo>
                  <a:cubicBezTo>
                    <a:pt x="180" y="148"/>
                    <a:pt x="182" y="145"/>
                    <a:pt x="183" y="143"/>
                  </a:cubicBezTo>
                  <a:cubicBezTo>
                    <a:pt x="191" y="132"/>
                    <a:pt x="187" y="119"/>
                    <a:pt x="179" y="106"/>
                  </a:cubicBezTo>
                  <a:cubicBezTo>
                    <a:pt x="139" y="44"/>
                    <a:pt x="139" y="44"/>
                    <a:pt x="139" y="44"/>
                  </a:cubicBezTo>
                  <a:cubicBezTo>
                    <a:pt x="170" y="33"/>
                    <a:pt x="170" y="33"/>
                    <a:pt x="170" y="33"/>
                  </a:cubicBezTo>
                  <a:cubicBezTo>
                    <a:pt x="223" y="60"/>
                    <a:pt x="223" y="60"/>
                    <a:pt x="223" y="60"/>
                  </a:cubicBezTo>
                  <a:cubicBezTo>
                    <a:pt x="226" y="61"/>
                    <a:pt x="228" y="61"/>
                    <a:pt x="231" y="61"/>
                  </a:cubicBezTo>
                  <a:cubicBezTo>
                    <a:pt x="236" y="61"/>
                    <a:pt x="241" y="58"/>
                    <a:pt x="243" y="53"/>
                  </a:cubicBezTo>
                  <a:cubicBezTo>
                    <a:pt x="247" y="46"/>
                    <a:pt x="245" y="37"/>
                    <a:pt x="236" y="33"/>
                  </a:cubicBezTo>
                  <a:cubicBezTo>
                    <a:pt x="178" y="1"/>
                    <a:pt x="178" y="1"/>
                    <a:pt x="178" y="1"/>
                  </a:cubicBezTo>
                  <a:cubicBezTo>
                    <a:pt x="175" y="0"/>
                    <a:pt x="170" y="0"/>
                    <a:pt x="166" y="1"/>
                  </a:cubicBezTo>
                  <a:cubicBezTo>
                    <a:pt x="114" y="19"/>
                    <a:pt x="114" y="19"/>
                    <a:pt x="114" y="19"/>
                  </a:cubicBezTo>
                  <a:cubicBezTo>
                    <a:pt x="112" y="20"/>
                    <a:pt x="110" y="21"/>
                    <a:pt x="108" y="23"/>
                  </a:cubicBezTo>
                  <a:cubicBezTo>
                    <a:pt x="86" y="38"/>
                    <a:pt x="86" y="38"/>
                    <a:pt x="86" y="38"/>
                  </a:cubicBezTo>
                  <a:cubicBezTo>
                    <a:pt x="83" y="40"/>
                    <a:pt x="81" y="43"/>
                    <a:pt x="80" y="45"/>
                  </a:cubicBezTo>
                  <a:cubicBezTo>
                    <a:pt x="80" y="46"/>
                    <a:pt x="79" y="47"/>
                    <a:pt x="79" y="48"/>
                  </a:cubicBezTo>
                  <a:cubicBezTo>
                    <a:pt x="64" y="94"/>
                    <a:pt x="64" y="94"/>
                    <a:pt x="64" y="94"/>
                  </a:cubicBezTo>
                  <a:cubicBezTo>
                    <a:pt x="14" y="106"/>
                    <a:pt x="14" y="106"/>
                    <a:pt x="14" y="106"/>
                  </a:cubicBezTo>
                  <a:close/>
                </a:path>
              </a:pathLst>
            </a:custGeom>
            <a:solidFill>
              <a:srgbClr val="59595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grpSp>
        <p:nvGrpSpPr>
          <p:cNvPr id="38" name="组合 37"/>
          <p:cNvGrpSpPr/>
          <p:nvPr/>
        </p:nvGrpSpPr>
        <p:grpSpPr>
          <a:xfrm>
            <a:off x="5105621" y="2510611"/>
            <a:ext cx="652263" cy="583261"/>
            <a:chOff x="2961319" y="2460735"/>
            <a:chExt cx="652263" cy="583261"/>
          </a:xfrm>
          <a:solidFill>
            <a:srgbClr val="64B527"/>
          </a:solidFill>
        </p:grpSpPr>
        <p:sp>
          <p:nvSpPr>
            <p:cNvPr id="39" name="Freeform 43"/>
            <p:cNvSpPr>
              <a:spLocks noEditPoints="1"/>
            </p:cNvSpPr>
            <p:nvPr/>
          </p:nvSpPr>
          <p:spPr bwMode="auto">
            <a:xfrm>
              <a:off x="3358405" y="2796631"/>
              <a:ext cx="255177" cy="156230"/>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 name="T22" fmla="*/ 114 w 129"/>
                <a:gd name="T23" fmla="*/ 47 h 79"/>
                <a:gd name="T24" fmla="*/ 114 w 129"/>
                <a:gd name="T25"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moveTo>
                    <a:pt x="114" y="47"/>
                  </a:moveTo>
                  <a:cubicBezTo>
                    <a:pt x="114" y="47"/>
                    <a:pt x="114" y="47"/>
                    <a:pt x="114" y="47"/>
                  </a:cubicBezTo>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0" name="Freeform 44"/>
            <p:cNvSpPr>
              <a:spLocks noEditPoints="1"/>
            </p:cNvSpPr>
            <p:nvPr/>
          </p:nvSpPr>
          <p:spPr bwMode="auto">
            <a:xfrm>
              <a:off x="3032925" y="2460735"/>
              <a:ext cx="141909" cy="144513"/>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1" name="Freeform 45"/>
            <p:cNvSpPr>
              <a:spLocks noEditPoints="1"/>
            </p:cNvSpPr>
            <p:nvPr/>
          </p:nvSpPr>
          <p:spPr bwMode="auto">
            <a:xfrm>
              <a:off x="2961319" y="2503699"/>
              <a:ext cx="480409" cy="54029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 name="T64" fmla="*/ 151 w 243"/>
                <a:gd name="T65" fmla="*/ 5 h 273"/>
                <a:gd name="T66" fmla="*/ 151 w 243"/>
                <a:gd name="T67"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moveTo>
                    <a:pt x="151" y="5"/>
                  </a:moveTo>
                  <a:cubicBezTo>
                    <a:pt x="151" y="5"/>
                    <a:pt x="151" y="5"/>
                    <a:pt x="151" y="5"/>
                  </a:cubicBezTo>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grpSp>
        <p:nvGrpSpPr>
          <p:cNvPr id="42" name="组合 41"/>
          <p:cNvGrpSpPr/>
          <p:nvPr/>
        </p:nvGrpSpPr>
        <p:grpSpPr>
          <a:xfrm>
            <a:off x="3989875" y="1427414"/>
            <a:ext cx="455672" cy="656168"/>
            <a:chOff x="1845573" y="1377538"/>
            <a:chExt cx="455672" cy="656168"/>
          </a:xfrm>
          <a:solidFill>
            <a:srgbClr val="0093DD"/>
          </a:solidFill>
        </p:grpSpPr>
        <p:sp>
          <p:nvSpPr>
            <p:cNvPr id="43" name="Freeform 46"/>
            <p:cNvSpPr>
              <a:spLocks noEditPoints="1"/>
            </p:cNvSpPr>
            <p:nvPr/>
          </p:nvSpPr>
          <p:spPr bwMode="auto">
            <a:xfrm>
              <a:off x="1997898" y="1395765"/>
              <a:ext cx="151023" cy="149721"/>
            </a:xfrm>
            <a:custGeom>
              <a:avLst/>
              <a:gdLst>
                <a:gd name="T0" fmla="*/ 39 w 77"/>
                <a:gd name="T1" fmla="*/ 76 h 76"/>
                <a:gd name="T2" fmla="*/ 52 w 77"/>
                <a:gd name="T3" fmla="*/ 74 h 76"/>
                <a:gd name="T4" fmla="*/ 73 w 77"/>
                <a:gd name="T5" fmla="*/ 53 h 76"/>
                <a:gd name="T6" fmla="*/ 72 w 77"/>
                <a:gd name="T7" fmla="*/ 22 h 76"/>
                <a:gd name="T8" fmla="*/ 48 w 77"/>
                <a:gd name="T9" fmla="*/ 3 h 76"/>
                <a:gd name="T10" fmla="*/ 17 w 77"/>
                <a:gd name="T11" fmla="*/ 8 h 76"/>
                <a:gd name="T12" fmla="*/ 2 w 77"/>
                <a:gd name="T13" fmla="*/ 34 h 76"/>
                <a:gd name="T14" fmla="*/ 11 w 77"/>
                <a:gd name="T15" fmla="*/ 64 h 76"/>
                <a:gd name="T16" fmla="*/ 39 w 77"/>
                <a:gd name="T17" fmla="*/ 76 h 76"/>
                <a:gd name="T18" fmla="*/ 39 w 77"/>
                <a:gd name="T19" fmla="*/ 76 h 76"/>
                <a:gd name="T20" fmla="*/ 39 w 77"/>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6">
                  <a:moveTo>
                    <a:pt x="39" y="76"/>
                  </a:moveTo>
                  <a:cubicBezTo>
                    <a:pt x="43" y="76"/>
                    <a:pt x="48" y="75"/>
                    <a:pt x="52" y="74"/>
                  </a:cubicBezTo>
                  <a:cubicBezTo>
                    <a:pt x="62" y="70"/>
                    <a:pt x="69" y="62"/>
                    <a:pt x="73" y="53"/>
                  </a:cubicBezTo>
                  <a:cubicBezTo>
                    <a:pt x="77" y="43"/>
                    <a:pt x="77" y="31"/>
                    <a:pt x="72" y="22"/>
                  </a:cubicBezTo>
                  <a:cubicBezTo>
                    <a:pt x="67" y="12"/>
                    <a:pt x="58" y="5"/>
                    <a:pt x="48" y="3"/>
                  </a:cubicBezTo>
                  <a:cubicBezTo>
                    <a:pt x="38" y="0"/>
                    <a:pt x="26" y="2"/>
                    <a:pt x="17" y="8"/>
                  </a:cubicBezTo>
                  <a:cubicBezTo>
                    <a:pt x="9" y="14"/>
                    <a:pt x="3" y="24"/>
                    <a:pt x="2" y="34"/>
                  </a:cubicBezTo>
                  <a:cubicBezTo>
                    <a:pt x="0" y="45"/>
                    <a:pt x="4" y="56"/>
                    <a:pt x="11" y="64"/>
                  </a:cubicBezTo>
                  <a:cubicBezTo>
                    <a:pt x="18" y="71"/>
                    <a:pt x="28" y="76"/>
                    <a:pt x="39" y="76"/>
                  </a:cubicBezTo>
                  <a:close/>
                  <a:moveTo>
                    <a:pt x="39" y="76"/>
                  </a:moveTo>
                  <a:cubicBezTo>
                    <a:pt x="39" y="76"/>
                    <a:pt x="39" y="76"/>
                    <a:pt x="39" y="76"/>
                  </a:cubicBezTo>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4" name="Freeform 47"/>
            <p:cNvSpPr>
              <a:spLocks noEditPoints="1"/>
            </p:cNvSpPr>
            <p:nvPr/>
          </p:nvSpPr>
          <p:spPr bwMode="auto">
            <a:xfrm>
              <a:off x="1845573" y="1377538"/>
              <a:ext cx="455672" cy="656168"/>
            </a:xfrm>
            <a:custGeom>
              <a:avLst/>
              <a:gdLst>
                <a:gd name="T0" fmla="*/ 7 w 231"/>
                <a:gd name="T1" fmla="*/ 4 h 332"/>
                <a:gd name="T2" fmla="*/ 7 w 231"/>
                <a:gd name="T3" fmla="*/ 4 h 332"/>
                <a:gd name="T4" fmla="*/ 3 w 231"/>
                <a:gd name="T5" fmla="*/ 21 h 332"/>
                <a:gd name="T6" fmla="*/ 50 w 231"/>
                <a:gd name="T7" fmla="*/ 108 h 332"/>
                <a:gd name="T8" fmla="*/ 43 w 231"/>
                <a:gd name="T9" fmla="*/ 121 h 332"/>
                <a:gd name="T10" fmla="*/ 29 w 231"/>
                <a:gd name="T11" fmla="*/ 172 h 332"/>
                <a:gd name="T12" fmla="*/ 25 w 231"/>
                <a:gd name="T13" fmla="*/ 197 h 332"/>
                <a:gd name="T14" fmla="*/ 24 w 231"/>
                <a:gd name="T15" fmla="*/ 208 h 332"/>
                <a:gd name="T16" fmla="*/ 24 w 231"/>
                <a:gd name="T17" fmla="*/ 219 h 332"/>
                <a:gd name="T18" fmla="*/ 23 w 231"/>
                <a:gd name="T19" fmla="*/ 222 h 332"/>
                <a:gd name="T20" fmla="*/ 17 w 231"/>
                <a:gd name="T21" fmla="*/ 238 h 332"/>
                <a:gd name="T22" fmla="*/ 10 w 231"/>
                <a:gd name="T23" fmla="*/ 264 h 332"/>
                <a:gd name="T24" fmla="*/ 6 w 231"/>
                <a:gd name="T25" fmla="*/ 312 h 332"/>
                <a:gd name="T26" fmla="*/ 21 w 231"/>
                <a:gd name="T27" fmla="*/ 327 h 332"/>
                <a:gd name="T28" fmla="*/ 31 w 231"/>
                <a:gd name="T29" fmla="*/ 326 h 332"/>
                <a:gd name="T30" fmla="*/ 48 w 231"/>
                <a:gd name="T31" fmla="*/ 315 h 332"/>
                <a:gd name="T32" fmla="*/ 57 w 231"/>
                <a:gd name="T33" fmla="*/ 300 h 332"/>
                <a:gd name="T34" fmla="*/ 48 w 231"/>
                <a:gd name="T35" fmla="*/ 279 h 332"/>
                <a:gd name="T36" fmla="*/ 59 w 231"/>
                <a:gd name="T37" fmla="*/ 255 h 332"/>
                <a:gd name="T38" fmla="*/ 65 w 231"/>
                <a:gd name="T39" fmla="*/ 256 h 332"/>
                <a:gd name="T40" fmla="*/ 69 w 231"/>
                <a:gd name="T41" fmla="*/ 272 h 332"/>
                <a:gd name="T42" fmla="*/ 76 w 231"/>
                <a:gd name="T43" fmla="*/ 296 h 332"/>
                <a:gd name="T44" fmla="*/ 81 w 231"/>
                <a:gd name="T45" fmla="*/ 308 h 332"/>
                <a:gd name="T46" fmla="*/ 85 w 231"/>
                <a:gd name="T47" fmla="*/ 313 h 332"/>
                <a:gd name="T48" fmla="*/ 87 w 231"/>
                <a:gd name="T49" fmla="*/ 316 h 332"/>
                <a:gd name="T50" fmla="*/ 87 w 231"/>
                <a:gd name="T51" fmla="*/ 316 h 332"/>
                <a:gd name="T52" fmla="*/ 87 w 231"/>
                <a:gd name="T53" fmla="*/ 316 h 332"/>
                <a:gd name="T54" fmla="*/ 91 w 231"/>
                <a:gd name="T55" fmla="*/ 321 h 332"/>
                <a:gd name="T56" fmla="*/ 112 w 231"/>
                <a:gd name="T57" fmla="*/ 331 h 332"/>
                <a:gd name="T58" fmla="*/ 136 w 231"/>
                <a:gd name="T59" fmla="*/ 330 h 332"/>
                <a:gd name="T60" fmla="*/ 176 w 231"/>
                <a:gd name="T61" fmla="*/ 314 h 332"/>
                <a:gd name="T62" fmla="*/ 184 w 231"/>
                <a:gd name="T63" fmla="*/ 304 h 332"/>
                <a:gd name="T64" fmla="*/ 178 w 231"/>
                <a:gd name="T65" fmla="*/ 287 h 332"/>
                <a:gd name="T66" fmla="*/ 170 w 231"/>
                <a:gd name="T67" fmla="*/ 284 h 332"/>
                <a:gd name="T68" fmla="*/ 165 w 231"/>
                <a:gd name="T69" fmla="*/ 284 h 332"/>
                <a:gd name="T70" fmla="*/ 161 w 231"/>
                <a:gd name="T71" fmla="*/ 286 h 332"/>
                <a:gd name="T72" fmla="*/ 153 w 231"/>
                <a:gd name="T73" fmla="*/ 289 h 332"/>
                <a:gd name="T74" fmla="*/ 142 w 231"/>
                <a:gd name="T75" fmla="*/ 293 h 332"/>
                <a:gd name="T76" fmla="*/ 129 w 231"/>
                <a:gd name="T77" fmla="*/ 296 h 332"/>
                <a:gd name="T78" fmla="*/ 117 w 231"/>
                <a:gd name="T79" fmla="*/ 296 h 332"/>
                <a:gd name="T80" fmla="*/ 112 w 231"/>
                <a:gd name="T81" fmla="*/ 280 h 332"/>
                <a:gd name="T82" fmla="*/ 109 w 231"/>
                <a:gd name="T83" fmla="*/ 254 h 332"/>
                <a:gd name="T84" fmla="*/ 107 w 231"/>
                <a:gd name="T85" fmla="*/ 229 h 332"/>
                <a:gd name="T86" fmla="*/ 111 w 231"/>
                <a:gd name="T87" fmla="*/ 211 h 332"/>
                <a:gd name="T88" fmla="*/ 111 w 231"/>
                <a:gd name="T89" fmla="*/ 192 h 332"/>
                <a:gd name="T90" fmla="*/ 114 w 231"/>
                <a:gd name="T91" fmla="*/ 166 h 332"/>
                <a:gd name="T92" fmla="*/ 122 w 231"/>
                <a:gd name="T93" fmla="*/ 137 h 332"/>
                <a:gd name="T94" fmla="*/ 221 w 231"/>
                <a:gd name="T95" fmla="*/ 101 h 332"/>
                <a:gd name="T96" fmla="*/ 222 w 231"/>
                <a:gd name="T97" fmla="*/ 100 h 332"/>
                <a:gd name="T98" fmla="*/ 229 w 231"/>
                <a:gd name="T99" fmla="*/ 84 h 332"/>
                <a:gd name="T100" fmla="*/ 213 w 231"/>
                <a:gd name="T101" fmla="*/ 76 h 332"/>
                <a:gd name="T102" fmla="*/ 115 w 231"/>
                <a:gd name="T103" fmla="*/ 100 h 332"/>
                <a:gd name="T104" fmla="*/ 80 w 231"/>
                <a:gd name="T105" fmla="*/ 86 h 332"/>
                <a:gd name="T106" fmla="*/ 26 w 231"/>
                <a:gd name="T107" fmla="*/ 8 h 332"/>
                <a:gd name="T108" fmla="*/ 7 w 231"/>
                <a:gd name="T109" fmla="*/ 4 h 332"/>
                <a:gd name="T110" fmla="*/ 7 w 231"/>
                <a:gd name="T111" fmla="*/ 4 h 332"/>
                <a:gd name="T112" fmla="*/ 7 w 231"/>
                <a:gd name="T113" fmla="*/ 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1" h="332">
                  <a:moveTo>
                    <a:pt x="7" y="4"/>
                  </a:moveTo>
                  <a:cubicBezTo>
                    <a:pt x="2" y="8"/>
                    <a:pt x="13" y="0"/>
                    <a:pt x="7" y="4"/>
                  </a:cubicBezTo>
                  <a:cubicBezTo>
                    <a:pt x="2" y="8"/>
                    <a:pt x="0" y="15"/>
                    <a:pt x="3" y="21"/>
                  </a:cubicBezTo>
                  <a:cubicBezTo>
                    <a:pt x="50" y="108"/>
                    <a:pt x="50" y="108"/>
                    <a:pt x="50" y="108"/>
                  </a:cubicBezTo>
                  <a:cubicBezTo>
                    <a:pt x="47" y="112"/>
                    <a:pt x="45" y="116"/>
                    <a:pt x="43" y="121"/>
                  </a:cubicBezTo>
                  <a:cubicBezTo>
                    <a:pt x="37" y="137"/>
                    <a:pt x="32" y="154"/>
                    <a:pt x="29" y="172"/>
                  </a:cubicBezTo>
                  <a:cubicBezTo>
                    <a:pt x="27" y="180"/>
                    <a:pt x="26" y="189"/>
                    <a:pt x="25" y="197"/>
                  </a:cubicBezTo>
                  <a:cubicBezTo>
                    <a:pt x="25" y="201"/>
                    <a:pt x="24" y="204"/>
                    <a:pt x="24" y="208"/>
                  </a:cubicBezTo>
                  <a:cubicBezTo>
                    <a:pt x="24" y="211"/>
                    <a:pt x="24" y="215"/>
                    <a:pt x="24" y="219"/>
                  </a:cubicBezTo>
                  <a:cubicBezTo>
                    <a:pt x="24" y="220"/>
                    <a:pt x="23" y="221"/>
                    <a:pt x="23" y="222"/>
                  </a:cubicBezTo>
                  <a:cubicBezTo>
                    <a:pt x="21" y="227"/>
                    <a:pt x="19" y="233"/>
                    <a:pt x="17" y="238"/>
                  </a:cubicBezTo>
                  <a:cubicBezTo>
                    <a:pt x="14" y="247"/>
                    <a:pt x="12" y="255"/>
                    <a:pt x="10" y="264"/>
                  </a:cubicBezTo>
                  <a:cubicBezTo>
                    <a:pt x="6" y="279"/>
                    <a:pt x="4" y="296"/>
                    <a:pt x="6" y="312"/>
                  </a:cubicBezTo>
                  <a:cubicBezTo>
                    <a:pt x="8" y="320"/>
                    <a:pt x="14" y="325"/>
                    <a:pt x="21" y="327"/>
                  </a:cubicBezTo>
                  <a:cubicBezTo>
                    <a:pt x="24" y="327"/>
                    <a:pt x="28" y="327"/>
                    <a:pt x="31" y="326"/>
                  </a:cubicBezTo>
                  <a:cubicBezTo>
                    <a:pt x="38" y="324"/>
                    <a:pt x="43" y="320"/>
                    <a:pt x="48" y="315"/>
                  </a:cubicBezTo>
                  <a:cubicBezTo>
                    <a:pt x="52" y="311"/>
                    <a:pt x="55" y="306"/>
                    <a:pt x="57" y="300"/>
                  </a:cubicBezTo>
                  <a:cubicBezTo>
                    <a:pt x="61" y="292"/>
                    <a:pt x="57" y="282"/>
                    <a:pt x="48" y="279"/>
                  </a:cubicBezTo>
                  <a:cubicBezTo>
                    <a:pt x="51" y="271"/>
                    <a:pt x="55" y="263"/>
                    <a:pt x="59" y="255"/>
                  </a:cubicBezTo>
                  <a:cubicBezTo>
                    <a:pt x="61" y="255"/>
                    <a:pt x="63" y="255"/>
                    <a:pt x="65" y="256"/>
                  </a:cubicBezTo>
                  <a:cubicBezTo>
                    <a:pt x="67" y="261"/>
                    <a:pt x="68" y="266"/>
                    <a:pt x="69" y="272"/>
                  </a:cubicBezTo>
                  <a:cubicBezTo>
                    <a:pt x="71" y="280"/>
                    <a:pt x="73" y="288"/>
                    <a:pt x="76" y="296"/>
                  </a:cubicBezTo>
                  <a:cubicBezTo>
                    <a:pt x="78" y="300"/>
                    <a:pt x="79" y="304"/>
                    <a:pt x="81" y="308"/>
                  </a:cubicBezTo>
                  <a:cubicBezTo>
                    <a:pt x="82" y="310"/>
                    <a:pt x="83" y="311"/>
                    <a:pt x="85" y="313"/>
                  </a:cubicBezTo>
                  <a:cubicBezTo>
                    <a:pt x="85" y="314"/>
                    <a:pt x="86" y="315"/>
                    <a:pt x="87" y="316"/>
                  </a:cubicBezTo>
                  <a:cubicBezTo>
                    <a:pt x="87" y="316"/>
                    <a:pt x="87" y="316"/>
                    <a:pt x="87" y="316"/>
                  </a:cubicBezTo>
                  <a:cubicBezTo>
                    <a:pt x="87" y="316"/>
                    <a:pt x="87" y="316"/>
                    <a:pt x="87" y="316"/>
                  </a:cubicBezTo>
                  <a:cubicBezTo>
                    <a:pt x="88" y="318"/>
                    <a:pt x="89" y="319"/>
                    <a:pt x="91" y="321"/>
                  </a:cubicBezTo>
                  <a:cubicBezTo>
                    <a:pt x="96" y="326"/>
                    <a:pt x="104" y="330"/>
                    <a:pt x="112" y="331"/>
                  </a:cubicBezTo>
                  <a:cubicBezTo>
                    <a:pt x="120" y="332"/>
                    <a:pt x="128" y="331"/>
                    <a:pt x="136" y="330"/>
                  </a:cubicBezTo>
                  <a:cubicBezTo>
                    <a:pt x="150" y="327"/>
                    <a:pt x="163" y="321"/>
                    <a:pt x="176" y="314"/>
                  </a:cubicBezTo>
                  <a:cubicBezTo>
                    <a:pt x="180" y="312"/>
                    <a:pt x="183" y="308"/>
                    <a:pt x="184" y="304"/>
                  </a:cubicBezTo>
                  <a:cubicBezTo>
                    <a:pt x="185" y="298"/>
                    <a:pt x="183" y="291"/>
                    <a:pt x="178" y="287"/>
                  </a:cubicBezTo>
                  <a:cubicBezTo>
                    <a:pt x="176" y="285"/>
                    <a:pt x="173" y="284"/>
                    <a:pt x="170" y="284"/>
                  </a:cubicBezTo>
                  <a:cubicBezTo>
                    <a:pt x="168" y="284"/>
                    <a:pt x="167" y="284"/>
                    <a:pt x="165" y="284"/>
                  </a:cubicBezTo>
                  <a:cubicBezTo>
                    <a:pt x="164" y="285"/>
                    <a:pt x="162" y="285"/>
                    <a:pt x="161" y="286"/>
                  </a:cubicBezTo>
                  <a:cubicBezTo>
                    <a:pt x="158" y="287"/>
                    <a:pt x="155" y="288"/>
                    <a:pt x="153" y="289"/>
                  </a:cubicBezTo>
                  <a:cubicBezTo>
                    <a:pt x="149" y="291"/>
                    <a:pt x="145" y="292"/>
                    <a:pt x="142" y="293"/>
                  </a:cubicBezTo>
                  <a:cubicBezTo>
                    <a:pt x="137" y="294"/>
                    <a:pt x="133" y="295"/>
                    <a:pt x="129" y="296"/>
                  </a:cubicBezTo>
                  <a:cubicBezTo>
                    <a:pt x="125" y="296"/>
                    <a:pt x="121" y="297"/>
                    <a:pt x="117" y="296"/>
                  </a:cubicBezTo>
                  <a:cubicBezTo>
                    <a:pt x="117" y="295"/>
                    <a:pt x="114" y="291"/>
                    <a:pt x="112" y="280"/>
                  </a:cubicBezTo>
                  <a:cubicBezTo>
                    <a:pt x="111" y="271"/>
                    <a:pt x="109" y="262"/>
                    <a:pt x="109" y="254"/>
                  </a:cubicBezTo>
                  <a:cubicBezTo>
                    <a:pt x="108" y="245"/>
                    <a:pt x="108" y="237"/>
                    <a:pt x="107" y="229"/>
                  </a:cubicBezTo>
                  <a:cubicBezTo>
                    <a:pt x="110" y="223"/>
                    <a:pt x="111" y="217"/>
                    <a:pt x="111" y="211"/>
                  </a:cubicBezTo>
                  <a:cubicBezTo>
                    <a:pt x="111" y="204"/>
                    <a:pt x="111" y="198"/>
                    <a:pt x="111" y="192"/>
                  </a:cubicBezTo>
                  <a:cubicBezTo>
                    <a:pt x="112" y="183"/>
                    <a:pt x="112" y="174"/>
                    <a:pt x="114" y="166"/>
                  </a:cubicBezTo>
                  <a:cubicBezTo>
                    <a:pt x="117" y="152"/>
                    <a:pt x="122" y="139"/>
                    <a:pt x="122" y="137"/>
                  </a:cubicBezTo>
                  <a:cubicBezTo>
                    <a:pt x="221" y="101"/>
                    <a:pt x="221" y="101"/>
                    <a:pt x="221" y="101"/>
                  </a:cubicBezTo>
                  <a:cubicBezTo>
                    <a:pt x="221" y="101"/>
                    <a:pt x="222" y="100"/>
                    <a:pt x="222" y="100"/>
                  </a:cubicBezTo>
                  <a:cubicBezTo>
                    <a:pt x="228" y="97"/>
                    <a:pt x="231" y="90"/>
                    <a:pt x="229" y="84"/>
                  </a:cubicBezTo>
                  <a:cubicBezTo>
                    <a:pt x="226" y="78"/>
                    <a:pt x="220" y="74"/>
                    <a:pt x="213" y="76"/>
                  </a:cubicBezTo>
                  <a:cubicBezTo>
                    <a:pt x="213" y="76"/>
                    <a:pt x="122" y="99"/>
                    <a:pt x="115" y="100"/>
                  </a:cubicBezTo>
                  <a:cubicBezTo>
                    <a:pt x="100" y="102"/>
                    <a:pt x="90" y="98"/>
                    <a:pt x="80" y="86"/>
                  </a:cubicBezTo>
                  <a:cubicBezTo>
                    <a:pt x="66" y="69"/>
                    <a:pt x="26" y="8"/>
                    <a:pt x="26" y="8"/>
                  </a:cubicBezTo>
                  <a:cubicBezTo>
                    <a:pt x="21" y="2"/>
                    <a:pt x="13" y="0"/>
                    <a:pt x="7" y="4"/>
                  </a:cubicBezTo>
                  <a:close/>
                  <a:moveTo>
                    <a:pt x="7" y="4"/>
                  </a:moveTo>
                  <a:cubicBezTo>
                    <a:pt x="7" y="4"/>
                    <a:pt x="7" y="4"/>
                    <a:pt x="7" y="4"/>
                  </a:cubicBezTo>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sp>
        <p:nvSpPr>
          <p:cNvPr id="45" name="Freeform 48"/>
          <p:cNvSpPr>
            <a:spLocks noEditPoints="1"/>
          </p:cNvSpPr>
          <p:nvPr/>
        </p:nvSpPr>
        <p:spPr bwMode="auto">
          <a:xfrm>
            <a:off x="5665447" y="4395792"/>
            <a:ext cx="1775820" cy="1766705"/>
          </a:xfrm>
          <a:custGeom>
            <a:avLst/>
            <a:gdLst>
              <a:gd name="T0" fmla="*/ 880 w 899"/>
              <a:gd name="T1" fmla="*/ 316 h 894"/>
              <a:gd name="T2" fmla="*/ 809 w 899"/>
              <a:gd name="T3" fmla="*/ 177 h 894"/>
              <a:gd name="T4" fmla="*/ 695 w 899"/>
              <a:gd name="T5" fmla="*/ 70 h 894"/>
              <a:gd name="T6" fmla="*/ 551 w 899"/>
              <a:gd name="T7" fmla="*/ 9 h 894"/>
              <a:gd name="T8" fmla="*/ 395 w 899"/>
              <a:gd name="T9" fmla="*/ 0 h 894"/>
              <a:gd name="T10" fmla="*/ 245 w 899"/>
              <a:gd name="T11" fmla="*/ 46 h 894"/>
              <a:gd name="T12" fmla="*/ 120 w 899"/>
              <a:gd name="T13" fmla="*/ 140 h 894"/>
              <a:gd name="T14" fmla="*/ 35 w 899"/>
              <a:gd name="T15" fmla="*/ 271 h 894"/>
              <a:gd name="T16" fmla="*/ 0 w 899"/>
              <a:gd name="T17" fmla="*/ 423 h 894"/>
              <a:gd name="T18" fmla="*/ 0 w 899"/>
              <a:gd name="T19" fmla="*/ 471 h 894"/>
              <a:gd name="T20" fmla="*/ 35 w 899"/>
              <a:gd name="T21" fmla="*/ 623 h 894"/>
              <a:gd name="T22" fmla="*/ 120 w 899"/>
              <a:gd name="T23" fmla="*/ 754 h 894"/>
              <a:gd name="T24" fmla="*/ 245 w 899"/>
              <a:gd name="T25" fmla="*/ 849 h 894"/>
              <a:gd name="T26" fmla="*/ 395 w 899"/>
              <a:gd name="T27" fmla="*/ 894 h 894"/>
              <a:gd name="T28" fmla="*/ 551 w 899"/>
              <a:gd name="T29" fmla="*/ 886 h 894"/>
              <a:gd name="T30" fmla="*/ 695 w 899"/>
              <a:gd name="T31" fmla="*/ 825 h 894"/>
              <a:gd name="T32" fmla="*/ 809 w 899"/>
              <a:gd name="T33" fmla="*/ 718 h 894"/>
              <a:gd name="T34" fmla="*/ 880 w 899"/>
              <a:gd name="T35" fmla="*/ 579 h 894"/>
              <a:gd name="T36" fmla="*/ 499 w 899"/>
              <a:gd name="T37" fmla="*/ 149 h 894"/>
              <a:gd name="T38" fmla="*/ 499 w 899"/>
              <a:gd name="T39" fmla="*/ 149 h 894"/>
              <a:gd name="T40" fmla="*/ 577 w 899"/>
              <a:gd name="T41" fmla="*/ 348 h 894"/>
              <a:gd name="T42" fmla="*/ 544 w 899"/>
              <a:gd name="T43" fmla="*/ 560 h 894"/>
              <a:gd name="T44" fmla="*/ 576 w 899"/>
              <a:gd name="T45" fmla="*/ 372 h 894"/>
              <a:gd name="T46" fmla="*/ 605 w 899"/>
              <a:gd name="T47" fmla="*/ 402 h 894"/>
              <a:gd name="T48" fmla="*/ 605 w 899"/>
              <a:gd name="T49" fmla="*/ 402 h 894"/>
              <a:gd name="T50" fmla="*/ 569 w 899"/>
              <a:gd name="T51" fmla="*/ 533 h 894"/>
              <a:gd name="T52" fmla="*/ 606 w 899"/>
              <a:gd name="T53" fmla="*/ 487 h 894"/>
              <a:gd name="T54" fmla="*/ 597 w 899"/>
              <a:gd name="T55" fmla="*/ 447 h 894"/>
              <a:gd name="T56" fmla="*/ 610 w 899"/>
              <a:gd name="T57" fmla="*/ 467 h 894"/>
              <a:gd name="T58" fmla="*/ 525 w 899"/>
              <a:gd name="T59" fmla="*/ 321 h 894"/>
              <a:gd name="T60" fmla="*/ 514 w 899"/>
              <a:gd name="T61" fmla="*/ 299 h 894"/>
              <a:gd name="T62" fmla="*/ 455 w 899"/>
              <a:gd name="T63" fmla="*/ 286 h 894"/>
              <a:gd name="T64" fmla="*/ 455 w 899"/>
              <a:gd name="T65" fmla="*/ 286 h 894"/>
              <a:gd name="T66" fmla="*/ 449 w 899"/>
              <a:gd name="T67" fmla="*/ 342 h 894"/>
              <a:gd name="T68" fmla="*/ 513 w 899"/>
              <a:gd name="T69" fmla="*/ 580 h 894"/>
              <a:gd name="T70" fmla="*/ 382 w 899"/>
              <a:gd name="T71" fmla="*/ 594 h 894"/>
              <a:gd name="T72" fmla="*/ 306 w 899"/>
              <a:gd name="T73" fmla="*/ 413 h 894"/>
              <a:gd name="T74" fmla="*/ 306 w 899"/>
              <a:gd name="T75" fmla="*/ 413 h 894"/>
              <a:gd name="T76" fmla="*/ 311 w 899"/>
              <a:gd name="T77" fmla="*/ 396 h 894"/>
              <a:gd name="T78" fmla="*/ 289 w 899"/>
              <a:gd name="T79" fmla="*/ 470 h 894"/>
              <a:gd name="T80" fmla="*/ 313 w 899"/>
              <a:gd name="T81" fmla="*/ 504 h 894"/>
              <a:gd name="T82" fmla="*/ 321 w 899"/>
              <a:gd name="T83" fmla="*/ 520 h 894"/>
              <a:gd name="T84" fmla="*/ 321 w 899"/>
              <a:gd name="T85" fmla="*/ 520 h 894"/>
              <a:gd name="T86" fmla="*/ 340 w 899"/>
              <a:gd name="T87" fmla="*/ 349 h 894"/>
              <a:gd name="T88" fmla="*/ 348 w 899"/>
              <a:gd name="T89" fmla="*/ 573 h 894"/>
              <a:gd name="T90" fmla="*/ 359 w 899"/>
              <a:gd name="T91" fmla="*/ 313 h 894"/>
              <a:gd name="T92" fmla="*/ 435 w 899"/>
              <a:gd name="T93" fmla="*/ 286 h 894"/>
              <a:gd name="T94" fmla="*/ 435 w 899"/>
              <a:gd name="T95" fmla="*/ 286 h 894"/>
              <a:gd name="T96" fmla="*/ 400 w 899"/>
              <a:gd name="T97" fmla="*/ 308 h 894"/>
              <a:gd name="T98" fmla="*/ 312 w 899"/>
              <a:gd name="T99" fmla="*/ 311 h 894"/>
              <a:gd name="T100" fmla="*/ 147 w 899"/>
              <a:gd name="T101" fmla="*/ 447 h 894"/>
              <a:gd name="T102" fmla="*/ 263 w 899"/>
              <a:gd name="T103" fmla="*/ 498 h 894"/>
              <a:gd name="T104" fmla="*/ 312 w 899"/>
              <a:gd name="T105" fmla="*/ 583 h 894"/>
              <a:gd name="T106" fmla="*/ 401 w 899"/>
              <a:gd name="T107" fmla="*/ 602 h 894"/>
              <a:gd name="T108" fmla="*/ 449 w 899"/>
              <a:gd name="T109" fmla="*/ 609 h 894"/>
              <a:gd name="T110" fmla="*/ 461 w 899"/>
              <a:gd name="T111" fmla="*/ 609 h 894"/>
              <a:gd name="T112" fmla="*/ 500 w 899"/>
              <a:gd name="T113" fmla="*/ 601 h 894"/>
              <a:gd name="T114" fmla="*/ 499 w 899"/>
              <a:gd name="T115" fmla="*/ 634 h 894"/>
              <a:gd name="T116" fmla="*/ 732 w 899"/>
              <a:gd name="T117" fmla="*/ 554 h 894"/>
              <a:gd name="T118" fmla="*/ 732 w 899"/>
              <a:gd name="T119" fmla="*/ 34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9" h="894">
                <a:moveTo>
                  <a:pt x="828" y="447"/>
                </a:moveTo>
                <a:cubicBezTo>
                  <a:pt x="828" y="443"/>
                  <a:pt x="828" y="440"/>
                  <a:pt x="828" y="436"/>
                </a:cubicBezTo>
                <a:cubicBezTo>
                  <a:pt x="899" y="423"/>
                  <a:pt x="899" y="423"/>
                  <a:pt x="899" y="423"/>
                </a:cubicBezTo>
                <a:cubicBezTo>
                  <a:pt x="880" y="316"/>
                  <a:pt x="880" y="316"/>
                  <a:pt x="880" y="316"/>
                </a:cubicBezTo>
                <a:cubicBezTo>
                  <a:pt x="809" y="328"/>
                  <a:pt x="809" y="328"/>
                  <a:pt x="809" y="328"/>
                </a:cubicBezTo>
                <a:cubicBezTo>
                  <a:pt x="806" y="321"/>
                  <a:pt x="804" y="314"/>
                  <a:pt x="801" y="307"/>
                </a:cubicBezTo>
                <a:cubicBezTo>
                  <a:pt x="864" y="271"/>
                  <a:pt x="864" y="271"/>
                  <a:pt x="864" y="271"/>
                </a:cubicBezTo>
                <a:cubicBezTo>
                  <a:pt x="809" y="177"/>
                  <a:pt x="809" y="177"/>
                  <a:pt x="809" y="177"/>
                </a:cubicBezTo>
                <a:cubicBezTo>
                  <a:pt x="746" y="213"/>
                  <a:pt x="746" y="213"/>
                  <a:pt x="746" y="213"/>
                </a:cubicBezTo>
                <a:cubicBezTo>
                  <a:pt x="742" y="207"/>
                  <a:pt x="737" y="201"/>
                  <a:pt x="732" y="195"/>
                </a:cubicBezTo>
                <a:cubicBezTo>
                  <a:pt x="778" y="140"/>
                  <a:pt x="778" y="140"/>
                  <a:pt x="778" y="140"/>
                </a:cubicBezTo>
                <a:cubicBezTo>
                  <a:pt x="695" y="70"/>
                  <a:pt x="695" y="70"/>
                  <a:pt x="695" y="70"/>
                </a:cubicBezTo>
                <a:cubicBezTo>
                  <a:pt x="648" y="125"/>
                  <a:pt x="648" y="125"/>
                  <a:pt x="648" y="125"/>
                </a:cubicBezTo>
                <a:cubicBezTo>
                  <a:pt x="642" y="121"/>
                  <a:pt x="635" y="117"/>
                  <a:pt x="629" y="114"/>
                </a:cubicBezTo>
                <a:cubicBezTo>
                  <a:pt x="653" y="46"/>
                  <a:pt x="653" y="46"/>
                  <a:pt x="653" y="46"/>
                </a:cubicBezTo>
                <a:cubicBezTo>
                  <a:pt x="551" y="9"/>
                  <a:pt x="551" y="9"/>
                  <a:pt x="551" y="9"/>
                </a:cubicBezTo>
                <a:cubicBezTo>
                  <a:pt x="526" y="76"/>
                  <a:pt x="526" y="76"/>
                  <a:pt x="526" y="76"/>
                </a:cubicBezTo>
                <a:cubicBezTo>
                  <a:pt x="519" y="75"/>
                  <a:pt x="511" y="74"/>
                  <a:pt x="504" y="73"/>
                </a:cubicBezTo>
                <a:cubicBezTo>
                  <a:pt x="504" y="0"/>
                  <a:pt x="504" y="0"/>
                  <a:pt x="504" y="0"/>
                </a:cubicBezTo>
                <a:cubicBezTo>
                  <a:pt x="395" y="0"/>
                  <a:pt x="395" y="0"/>
                  <a:pt x="395" y="0"/>
                </a:cubicBezTo>
                <a:cubicBezTo>
                  <a:pt x="395" y="73"/>
                  <a:pt x="395" y="73"/>
                  <a:pt x="395" y="73"/>
                </a:cubicBezTo>
                <a:cubicBezTo>
                  <a:pt x="387" y="74"/>
                  <a:pt x="380" y="75"/>
                  <a:pt x="372" y="76"/>
                </a:cubicBezTo>
                <a:cubicBezTo>
                  <a:pt x="348" y="9"/>
                  <a:pt x="348" y="9"/>
                  <a:pt x="348" y="9"/>
                </a:cubicBezTo>
                <a:cubicBezTo>
                  <a:pt x="245" y="46"/>
                  <a:pt x="245" y="46"/>
                  <a:pt x="245" y="46"/>
                </a:cubicBezTo>
                <a:cubicBezTo>
                  <a:pt x="270" y="114"/>
                  <a:pt x="270" y="114"/>
                  <a:pt x="270" y="114"/>
                </a:cubicBezTo>
                <a:cubicBezTo>
                  <a:pt x="263" y="117"/>
                  <a:pt x="257" y="121"/>
                  <a:pt x="250" y="125"/>
                </a:cubicBezTo>
                <a:cubicBezTo>
                  <a:pt x="204" y="70"/>
                  <a:pt x="204" y="70"/>
                  <a:pt x="204" y="70"/>
                </a:cubicBezTo>
                <a:cubicBezTo>
                  <a:pt x="120" y="140"/>
                  <a:pt x="120" y="140"/>
                  <a:pt x="120" y="140"/>
                </a:cubicBezTo>
                <a:cubicBezTo>
                  <a:pt x="167" y="195"/>
                  <a:pt x="167" y="195"/>
                  <a:pt x="167" y="195"/>
                </a:cubicBezTo>
                <a:cubicBezTo>
                  <a:pt x="162" y="201"/>
                  <a:pt x="157" y="207"/>
                  <a:pt x="152" y="213"/>
                </a:cubicBezTo>
                <a:cubicBezTo>
                  <a:pt x="90" y="177"/>
                  <a:pt x="90" y="177"/>
                  <a:pt x="90" y="177"/>
                </a:cubicBezTo>
                <a:cubicBezTo>
                  <a:pt x="35" y="271"/>
                  <a:pt x="35" y="271"/>
                  <a:pt x="35" y="271"/>
                </a:cubicBezTo>
                <a:cubicBezTo>
                  <a:pt x="97" y="307"/>
                  <a:pt x="97" y="307"/>
                  <a:pt x="97" y="307"/>
                </a:cubicBezTo>
                <a:cubicBezTo>
                  <a:pt x="95" y="314"/>
                  <a:pt x="92" y="321"/>
                  <a:pt x="90" y="328"/>
                </a:cubicBezTo>
                <a:cubicBezTo>
                  <a:pt x="19" y="316"/>
                  <a:pt x="19" y="316"/>
                  <a:pt x="19" y="316"/>
                </a:cubicBezTo>
                <a:cubicBezTo>
                  <a:pt x="0" y="423"/>
                  <a:pt x="0" y="423"/>
                  <a:pt x="0" y="423"/>
                </a:cubicBezTo>
                <a:cubicBezTo>
                  <a:pt x="71" y="436"/>
                  <a:pt x="71" y="436"/>
                  <a:pt x="71" y="436"/>
                </a:cubicBezTo>
                <a:cubicBezTo>
                  <a:pt x="71" y="440"/>
                  <a:pt x="71" y="443"/>
                  <a:pt x="71" y="447"/>
                </a:cubicBezTo>
                <a:cubicBezTo>
                  <a:pt x="71" y="451"/>
                  <a:pt x="71" y="455"/>
                  <a:pt x="71" y="459"/>
                </a:cubicBezTo>
                <a:cubicBezTo>
                  <a:pt x="0" y="471"/>
                  <a:pt x="0" y="471"/>
                  <a:pt x="0" y="471"/>
                </a:cubicBezTo>
                <a:cubicBezTo>
                  <a:pt x="19" y="579"/>
                  <a:pt x="19" y="579"/>
                  <a:pt x="19" y="579"/>
                </a:cubicBezTo>
                <a:cubicBezTo>
                  <a:pt x="90" y="566"/>
                  <a:pt x="90" y="566"/>
                  <a:pt x="90" y="566"/>
                </a:cubicBezTo>
                <a:cubicBezTo>
                  <a:pt x="92" y="573"/>
                  <a:pt x="95" y="580"/>
                  <a:pt x="97" y="587"/>
                </a:cubicBezTo>
                <a:cubicBezTo>
                  <a:pt x="35" y="623"/>
                  <a:pt x="35" y="623"/>
                  <a:pt x="35" y="623"/>
                </a:cubicBezTo>
                <a:cubicBezTo>
                  <a:pt x="90" y="718"/>
                  <a:pt x="90" y="718"/>
                  <a:pt x="90" y="718"/>
                </a:cubicBezTo>
                <a:cubicBezTo>
                  <a:pt x="152" y="682"/>
                  <a:pt x="152" y="682"/>
                  <a:pt x="152" y="682"/>
                </a:cubicBezTo>
                <a:cubicBezTo>
                  <a:pt x="157" y="688"/>
                  <a:pt x="162" y="694"/>
                  <a:pt x="167" y="699"/>
                </a:cubicBezTo>
                <a:cubicBezTo>
                  <a:pt x="120" y="754"/>
                  <a:pt x="120" y="754"/>
                  <a:pt x="120" y="754"/>
                </a:cubicBezTo>
                <a:cubicBezTo>
                  <a:pt x="204" y="825"/>
                  <a:pt x="204" y="825"/>
                  <a:pt x="204" y="825"/>
                </a:cubicBezTo>
                <a:cubicBezTo>
                  <a:pt x="250" y="769"/>
                  <a:pt x="250" y="769"/>
                  <a:pt x="250" y="769"/>
                </a:cubicBezTo>
                <a:cubicBezTo>
                  <a:pt x="257" y="773"/>
                  <a:pt x="263" y="777"/>
                  <a:pt x="270" y="781"/>
                </a:cubicBezTo>
                <a:cubicBezTo>
                  <a:pt x="245" y="849"/>
                  <a:pt x="245" y="849"/>
                  <a:pt x="245" y="849"/>
                </a:cubicBezTo>
                <a:cubicBezTo>
                  <a:pt x="348" y="886"/>
                  <a:pt x="348" y="886"/>
                  <a:pt x="348" y="886"/>
                </a:cubicBezTo>
                <a:cubicBezTo>
                  <a:pt x="372" y="818"/>
                  <a:pt x="372" y="818"/>
                  <a:pt x="372" y="818"/>
                </a:cubicBezTo>
                <a:cubicBezTo>
                  <a:pt x="380" y="820"/>
                  <a:pt x="387" y="821"/>
                  <a:pt x="395" y="822"/>
                </a:cubicBezTo>
                <a:cubicBezTo>
                  <a:pt x="395" y="894"/>
                  <a:pt x="395" y="894"/>
                  <a:pt x="395" y="894"/>
                </a:cubicBezTo>
                <a:cubicBezTo>
                  <a:pt x="504" y="894"/>
                  <a:pt x="504" y="894"/>
                  <a:pt x="504" y="894"/>
                </a:cubicBezTo>
                <a:cubicBezTo>
                  <a:pt x="504" y="822"/>
                  <a:pt x="504" y="822"/>
                  <a:pt x="504" y="822"/>
                </a:cubicBezTo>
                <a:cubicBezTo>
                  <a:pt x="511" y="821"/>
                  <a:pt x="519" y="820"/>
                  <a:pt x="526" y="818"/>
                </a:cubicBezTo>
                <a:cubicBezTo>
                  <a:pt x="551" y="886"/>
                  <a:pt x="551" y="886"/>
                  <a:pt x="551" y="886"/>
                </a:cubicBezTo>
                <a:cubicBezTo>
                  <a:pt x="653" y="848"/>
                  <a:pt x="653" y="848"/>
                  <a:pt x="653" y="848"/>
                </a:cubicBezTo>
                <a:cubicBezTo>
                  <a:pt x="629" y="781"/>
                  <a:pt x="629" y="781"/>
                  <a:pt x="629" y="781"/>
                </a:cubicBezTo>
                <a:cubicBezTo>
                  <a:pt x="635" y="777"/>
                  <a:pt x="642" y="773"/>
                  <a:pt x="648" y="769"/>
                </a:cubicBezTo>
                <a:cubicBezTo>
                  <a:pt x="695" y="825"/>
                  <a:pt x="695" y="825"/>
                  <a:pt x="695" y="825"/>
                </a:cubicBezTo>
                <a:cubicBezTo>
                  <a:pt x="778" y="754"/>
                  <a:pt x="778" y="754"/>
                  <a:pt x="778" y="754"/>
                </a:cubicBezTo>
                <a:cubicBezTo>
                  <a:pt x="732" y="699"/>
                  <a:pt x="732" y="699"/>
                  <a:pt x="732" y="699"/>
                </a:cubicBezTo>
                <a:cubicBezTo>
                  <a:pt x="737" y="694"/>
                  <a:pt x="742" y="688"/>
                  <a:pt x="746" y="682"/>
                </a:cubicBezTo>
                <a:cubicBezTo>
                  <a:pt x="809" y="718"/>
                  <a:pt x="809" y="718"/>
                  <a:pt x="809" y="718"/>
                </a:cubicBezTo>
                <a:cubicBezTo>
                  <a:pt x="864" y="623"/>
                  <a:pt x="864" y="623"/>
                  <a:pt x="864" y="623"/>
                </a:cubicBezTo>
                <a:cubicBezTo>
                  <a:pt x="801" y="587"/>
                  <a:pt x="801" y="587"/>
                  <a:pt x="801" y="587"/>
                </a:cubicBezTo>
                <a:cubicBezTo>
                  <a:pt x="804" y="580"/>
                  <a:pt x="806" y="573"/>
                  <a:pt x="809" y="566"/>
                </a:cubicBezTo>
                <a:cubicBezTo>
                  <a:pt x="880" y="579"/>
                  <a:pt x="880" y="579"/>
                  <a:pt x="880" y="579"/>
                </a:cubicBezTo>
                <a:cubicBezTo>
                  <a:pt x="899" y="471"/>
                  <a:pt x="899" y="471"/>
                  <a:pt x="899" y="471"/>
                </a:cubicBezTo>
                <a:cubicBezTo>
                  <a:pt x="828" y="459"/>
                  <a:pt x="828" y="459"/>
                  <a:pt x="828" y="459"/>
                </a:cubicBezTo>
                <a:cubicBezTo>
                  <a:pt x="828" y="455"/>
                  <a:pt x="828" y="451"/>
                  <a:pt x="828" y="447"/>
                </a:cubicBezTo>
                <a:close/>
                <a:moveTo>
                  <a:pt x="499" y="149"/>
                </a:moveTo>
                <a:cubicBezTo>
                  <a:pt x="572" y="161"/>
                  <a:pt x="637" y="200"/>
                  <a:pt x="683" y="255"/>
                </a:cubicBezTo>
                <a:cubicBezTo>
                  <a:pt x="586" y="311"/>
                  <a:pt x="586" y="311"/>
                  <a:pt x="586" y="311"/>
                </a:cubicBezTo>
                <a:cubicBezTo>
                  <a:pt x="562" y="287"/>
                  <a:pt x="532" y="270"/>
                  <a:pt x="499" y="261"/>
                </a:cubicBezTo>
                <a:lnTo>
                  <a:pt x="499" y="149"/>
                </a:lnTo>
                <a:close/>
                <a:moveTo>
                  <a:pt x="566" y="357"/>
                </a:moveTo>
                <a:cubicBezTo>
                  <a:pt x="562" y="352"/>
                  <a:pt x="558" y="348"/>
                  <a:pt x="554" y="343"/>
                </a:cubicBezTo>
                <a:cubicBezTo>
                  <a:pt x="564" y="333"/>
                  <a:pt x="564" y="333"/>
                  <a:pt x="564" y="333"/>
                </a:cubicBezTo>
                <a:cubicBezTo>
                  <a:pt x="568" y="338"/>
                  <a:pt x="573" y="343"/>
                  <a:pt x="577" y="348"/>
                </a:cubicBezTo>
                <a:lnTo>
                  <a:pt x="566" y="357"/>
                </a:lnTo>
                <a:close/>
                <a:moveTo>
                  <a:pt x="568" y="558"/>
                </a:moveTo>
                <a:cubicBezTo>
                  <a:pt x="563" y="562"/>
                  <a:pt x="558" y="567"/>
                  <a:pt x="553" y="571"/>
                </a:cubicBezTo>
                <a:cubicBezTo>
                  <a:pt x="544" y="560"/>
                  <a:pt x="544" y="560"/>
                  <a:pt x="544" y="560"/>
                </a:cubicBezTo>
                <a:cubicBezTo>
                  <a:pt x="548" y="556"/>
                  <a:pt x="553" y="552"/>
                  <a:pt x="557" y="548"/>
                </a:cubicBezTo>
                <a:lnTo>
                  <a:pt x="568" y="558"/>
                </a:lnTo>
                <a:close/>
                <a:moveTo>
                  <a:pt x="584" y="389"/>
                </a:moveTo>
                <a:cubicBezTo>
                  <a:pt x="582" y="383"/>
                  <a:pt x="579" y="377"/>
                  <a:pt x="576" y="372"/>
                </a:cubicBezTo>
                <a:cubicBezTo>
                  <a:pt x="588" y="365"/>
                  <a:pt x="588" y="365"/>
                  <a:pt x="588" y="365"/>
                </a:cubicBezTo>
                <a:cubicBezTo>
                  <a:pt x="592" y="371"/>
                  <a:pt x="595" y="377"/>
                  <a:pt x="598" y="383"/>
                </a:cubicBezTo>
                <a:lnTo>
                  <a:pt x="584" y="389"/>
                </a:lnTo>
                <a:close/>
                <a:moveTo>
                  <a:pt x="605" y="402"/>
                </a:moveTo>
                <a:cubicBezTo>
                  <a:pt x="606" y="408"/>
                  <a:pt x="608" y="415"/>
                  <a:pt x="609" y="422"/>
                </a:cubicBezTo>
                <a:cubicBezTo>
                  <a:pt x="595" y="424"/>
                  <a:pt x="595" y="424"/>
                  <a:pt x="595" y="424"/>
                </a:cubicBezTo>
                <a:cubicBezTo>
                  <a:pt x="594" y="418"/>
                  <a:pt x="592" y="412"/>
                  <a:pt x="591" y="406"/>
                </a:cubicBezTo>
                <a:lnTo>
                  <a:pt x="605" y="402"/>
                </a:lnTo>
                <a:close/>
                <a:moveTo>
                  <a:pt x="579" y="518"/>
                </a:moveTo>
                <a:cubicBezTo>
                  <a:pt x="591" y="525"/>
                  <a:pt x="591" y="525"/>
                  <a:pt x="591" y="525"/>
                </a:cubicBezTo>
                <a:cubicBezTo>
                  <a:pt x="588" y="531"/>
                  <a:pt x="584" y="536"/>
                  <a:pt x="580" y="542"/>
                </a:cubicBezTo>
                <a:cubicBezTo>
                  <a:pt x="569" y="533"/>
                  <a:pt x="569" y="533"/>
                  <a:pt x="569" y="533"/>
                </a:cubicBezTo>
                <a:cubicBezTo>
                  <a:pt x="572" y="528"/>
                  <a:pt x="576" y="523"/>
                  <a:pt x="579" y="518"/>
                </a:cubicBezTo>
                <a:close/>
                <a:moveTo>
                  <a:pt x="586" y="501"/>
                </a:moveTo>
                <a:cubicBezTo>
                  <a:pt x="589" y="495"/>
                  <a:pt x="590" y="490"/>
                  <a:pt x="592" y="484"/>
                </a:cubicBezTo>
                <a:cubicBezTo>
                  <a:pt x="606" y="487"/>
                  <a:pt x="606" y="487"/>
                  <a:pt x="606" y="487"/>
                </a:cubicBezTo>
                <a:cubicBezTo>
                  <a:pt x="604" y="494"/>
                  <a:pt x="602" y="500"/>
                  <a:pt x="600" y="507"/>
                </a:cubicBezTo>
                <a:lnTo>
                  <a:pt x="586" y="501"/>
                </a:lnTo>
                <a:close/>
                <a:moveTo>
                  <a:pt x="595" y="466"/>
                </a:moveTo>
                <a:cubicBezTo>
                  <a:pt x="596" y="460"/>
                  <a:pt x="597" y="453"/>
                  <a:pt x="597" y="447"/>
                </a:cubicBezTo>
                <a:cubicBezTo>
                  <a:pt x="597" y="446"/>
                  <a:pt x="596" y="444"/>
                  <a:pt x="596" y="442"/>
                </a:cubicBezTo>
                <a:cubicBezTo>
                  <a:pt x="611" y="442"/>
                  <a:pt x="611" y="442"/>
                  <a:pt x="611" y="442"/>
                </a:cubicBezTo>
                <a:cubicBezTo>
                  <a:pt x="611" y="444"/>
                  <a:pt x="611" y="445"/>
                  <a:pt x="611" y="447"/>
                </a:cubicBezTo>
                <a:cubicBezTo>
                  <a:pt x="611" y="454"/>
                  <a:pt x="611" y="461"/>
                  <a:pt x="610" y="467"/>
                </a:cubicBezTo>
                <a:lnTo>
                  <a:pt x="595" y="466"/>
                </a:lnTo>
                <a:close/>
                <a:moveTo>
                  <a:pt x="549" y="320"/>
                </a:moveTo>
                <a:cubicBezTo>
                  <a:pt x="540" y="331"/>
                  <a:pt x="540" y="331"/>
                  <a:pt x="540" y="331"/>
                </a:cubicBezTo>
                <a:cubicBezTo>
                  <a:pt x="535" y="327"/>
                  <a:pt x="530" y="324"/>
                  <a:pt x="525" y="321"/>
                </a:cubicBezTo>
                <a:cubicBezTo>
                  <a:pt x="532" y="308"/>
                  <a:pt x="532" y="308"/>
                  <a:pt x="532" y="308"/>
                </a:cubicBezTo>
                <a:cubicBezTo>
                  <a:pt x="538" y="312"/>
                  <a:pt x="543" y="315"/>
                  <a:pt x="549" y="320"/>
                </a:cubicBezTo>
                <a:close/>
                <a:moveTo>
                  <a:pt x="495" y="292"/>
                </a:moveTo>
                <a:cubicBezTo>
                  <a:pt x="501" y="294"/>
                  <a:pt x="508" y="296"/>
                  <a:pt x="514" y="299"/>
                </a:cubicBezTo>
                <a:cubicBezTo>
                  <a:pt x="508" y="312"/>
                  <a:pt x="508" y="312"/>
                  <a:pt x="508" y="312"/>
                </a:cubicBezTo>
                <a:cubicBezTo>
                  <a:pt x="503" y="310"/>
                  <a:pt x="497" y="308"/>
                  <a:pt x="491" y="306"/>
                </a:cubicBezTo>
                <a:lnTo>
                  <a:pt x="495" y="292"/>
                </a:lnTo>
                <a:close/>
                <a:moveTo>
                  <a:pt x="455" y="286"/>
                </a:moveTo>
                <a:cubicBezTo>
                  <a:pt x="462" y="286"/>
                  <a:pt x="469" y="286"/>
                  <a:pt x="475" y="288"/>
                </a:cubicBezTo>
                <a:cubicBezTo>
                  <a:pt x="473" y="302"/>
                  <a:pt x="473" y="302"/>
                  <a:pt x="473" y="302"/>
                </a:cubicBezTo>
                <a:cubicBezTo>
                  <a:pt x="467" y="301"/>
                  <a:pt x="461" y="300"/>
                  <a:pt x="455" y="300"/>
                </a:cubicBezTo>
                <a:lnTo>
                  <a:pt x="455" y="286"/>
                </a:lnTo>
                <a:close/>
                <a:moveTo>
                  <a:pt x="554" y="447"/>
                </a:moveTo>
                <a:cubicBezTo>
                  <a:pt x="554" y="505"/>
                  <a:pt x="507" y="552"/>
                  <a:pt x="449" y="552"/>
                </a:cubicBezTo>
                <a:cubicBezTo>
                  <a:pt x="391" y="552"/>
                  <a:pt x="344" y="505"/>
                  <a:pt x="344" y="447"/>
                </a:cubicBezTo>
                <a:cubicBezTo>
                  <a:pt x="344" y="389"/>
                  <a:pt x="391" y="342"/>
                  <a:pt x="449" y="342"/>
                </a:cubicBezTo>
                <a:cubicBezTo>
                  <a:pt x="507" y="342"/>
                  <a:pt x="554" y="389"/>
                  <a:pt x="554" y="447"/>
                </a:cubicBezTo>
                <a:close/>
                <a:moveTo>
                  <a:pt x="537" y="583"/>
                </a:moveTo>
                <a:cubicBezTo>
                  <a:pt x="531" y="587"/>
                  <a:pt x="525" y="590"/>
                  <a:pt x="519" y="593"/>
                </a:cubicBezTo>
                <a:cubicBezTo>
                  <a:pt x="513" y="580"/>
                  <a:pt x="513" y="580"/>
                  <a:pt x="513" y="580"/>
                </a:cubicBezTo>
                <a:cubicBezTo>
                  <a:pt x="518" y="578"/>
                  <a:pt x="524" y="575"/>
                  <a:pt x="529" y="571"/>
                </a:cubicBezTo>
                <a:lnTo>
                  <a:pt x="537" y="583"/>
                </a:lnTo>
                <a:close/>
                <a:moveTo>
                  <a:pt x="388" y="581"/>
                </a:moveTo>
                <a:cubicBezTo>
                  <a:pt x="382" y="594"/>
                  <a:pt x="382" y="594"/>
                  <a:pt x="382" y="594"/>
                </a:cubicBezTo>
                <a:cubicBezTo>
                  <a:pt x="376" y="592"/>
                  <a:pt x="370" y="588"/>
                  <a:pt x="364" y="585"/>
                </a:cubicBezTo>
                <a:cubicBezTo>
                  <a:pt x="372" y="573"/>
                  <a:pt x="372" y="573"/>
                  <a:pt x="372" y="573"/>
                </a:cubicBezTo>
                <a:cubicBezTo>
                  <a:pt x="377" y="576"/>
                  <a:pt x="382" y="579"/>
                  <a:pt x="388" y="581"/>
                </a:cubicBezTo>
                <a:close/>
                <a:moveTo>
                  <a:pt x="306" y="413"/>
                </a:moveTo>
                <a:cubicBezTo>
                  <a:pt x="305" y="419"/>
                  <a:pt x="303" y="425"/>
                  <a:pt x="303" y="431"/>
                </a:cubicBezTo>
                <a:cubicBezTo>
                  <a:pt x="288" y="430"/>
                  <a:pt x="288" y="430"/>
                  <a:pt x="288" y="430"/>
                </a:cubicBezTo>
                <a:cubicBezTo>
                  <a:pt x="289" y="423"/>
                  <a:pt x="290" y="416"/>
                  <a:pt x="292" y="410"/>
                </a:cubicBezTo>
                <a:lnTo>
                  <a:pt x="306" y="413"/>
                </a:lnTo>
                <a:close/>
                <a:moveTo>
                  <a:pt x="298" y="391"/>
                </a:moveTo>
                <a:cubicBezTo>
                  <a:pt x="300" y="384"/>
                  <a:pt x="303" y="378"/>
                  <a:pt x="306" y="372"/>
                </a:cubicBezTo>
                <a:cubicBezTo>
                  <a:pt x="319" y="379"/>
                  <a:pt x="319" y="379"/>
                  <a:pt x="319" y="379"/>
                </a:cubicBezTo>
                <a:cubicBezTo>
                  <a:pt x="316" y="384"/>
                  <a:pt x="313" y="390"/>
                  <a:pt x="311" y="396"/>
                </a:cubicBezTo>
                <a:lnTo>
                  <a:pt x="298" y="391"/>
                </a:lnTo>
                <a:close/>
                <a:moveTo>
                  <a:pt x="302" y="450"/>
                </a:moveTo>
                <a:cubicBezTo>
                  <a:pt x="302" y="456"/>
                  <a:pt x="303" y="462"/>
                  <a:pt x="303" y="468"/>
                </a:cubicBezTo>
                <a:cubicBezTo>
                  <a:pt x="289" y="470"/>
                  <a:pt x="289" y="470"/>
                  <a:pt x="289" y="470"/>
                </a:cubicBezTo>
                <a:cubicBezTo>
                  <a:pt x="288" y="464"/>
                  <a:pt x="288" y="457"/>
                  <a:pt x="288" y="450"/>
                </a:cubicBezTo>
                <a:lnTo>
                  <a:pt x="302" y="450"/>
                </a:lnTo>
                <a:close/>
                <a:moveTo>
                  <a:pt x="307" y="486"/>
                </a:moveTo>
                <a:cubicBezTo>
                  <a:pt x="309" y="492"/>
                  <a:pt x="311" y="498"/>
                  <a:pt x="313" y="504"/>
                </a:cubicBezTo>
                <a:cubicBezTo>
                  <a:pt x="300" y="509"/>
                  <a:pt x="300" y="509"/>
                  <a:pt x="300" y="509"/>
                </a:cubicBezTo>
                <a:cubicBezTo>
                  <a:pt x="297" y="503"/>
                  <a:pt x="295" y="496"/>
                  <a:pt x="293" y="490"/>
                </a:cubicBezTo>
                <a:lnTo>
                  <a:pt x="307" y="486"/>
                </a:lnTo>
                <a:close/>
                <a:moveTo>
                  <a:pt x="321" y="520"/>
                </a:moveTo>
                <a:cubicBezTo>
                  <a:pt x="324" y="525"/>
                  <a:pt x="328" y="531"/>
                  <a:pt x="331" y="535"/>
                </a:cubicBezTo>
                <a:cubicBezTo>
                  <a:pt x="320" y="544"/>
                  <a:pt x="320" y="544"/>
                  <a:pt x="320" y="544"/>
                </a:cubicBezTo>
                <a:cubicBezTo>
                  <a:pt x="316" y="539"/>
                  <a:pt x="312" y="533"/>
                  <a:pt x="309" y="527"/>
                </a:cubicBezTo>
                <a:lnTo>
                  <a:pt x="321" y="520"/>
                </a:lnTo>
                <a:close/>
                <a:moveTo>
                  <a:pt x="328" y="363"/>
                </a:moveTo>
                <a:cubicBezTo>
                  <a:pt x="316" y="355"/>
                  <a:pt x="316" y="355"/>
                  <a:pt x="316" y="355"/>
                </a:cubicBezTo>
                <a:cubicBezTo>
                  <a:pt x="320" y="349"/>
                  <a:pt x="325" y="344"/>
                  <a:pt x="329" y="339"/>
                </a:cubicBezTo>
                <a:cubicBezTo>
                  <a:pt x="340" y="349"/>
                  <a:pt x="340" y="349"/>
                  <a:pt x="340" y="349"/>
                </a:cubicBezTo>
                <a:cubicBezTo>
                  <a:pt x="336" y="353"/>
                  <a:pt x="332" y="358"/>
                  <a:pt x="328" y="363"/>
                </a:cubicBezTo>
                <a:close/>
                <a:moveTo>
                  <a:pt x="343" y="549"/>
                </a:moveTo>
                <a:cubicBezTo>
                  <a:pt x="347" y="554"/>
                  <a:pt x="352" y="558"/>
                  <a:pt x="357" y="562"/>
                </a:cubicBezTo>
                <a:cubicBezTo>
                  <a:pt x="348" y="573"/>
                  <a:pt x="348" y="573"/>
                  <a:pt x="348" y="573"/>
                </a:cubicBezTo>
                <a:cubicBezTo>
                  <a:pt x="342" y="569"/>
                  <a:pt x="337" y="564"/>
                  <a:pt x="333" y="559"/>
                </a:cubicBezTo>
                <a:lnTo>
                  <a:pt x="343" y="549"/>
                </a:lnTo>
                <a:close/>
                <a:moveTo>
                  <a:pt x="343" y="325"/>
                </a:moveTo>
                <a:cubicBezTo>
                  <a:pt x="349" y="320"/>
                  <a:pt x="354" y="316"/>
                  <a:pt x="359" y="313"/>
                </a:cubicBezTo>
                <a:cubicBezTo>
                  <a:pt x="368" y="325"/>
                  <a:pt x="368" y="325"/>
                  <a:pt x="368" y="325"/>
                </a:cubicBezTo>
                <a:cubicBezTo>
                  <a:pt x="362" y="328"/>
                  <a:pt x="358" y="332"/>
                  <a:pt x="353" y="336"/>
                </a:cubicBezTo>
                <a:lnTo>
                  <a:pt x="343" y="325"/>
                </a:lnTo>
                <a:close/>
                <a:moveTo>
                  <a:pt x="435" y="286"/>
                </a:moveTo>
                <a:cubicBezTo>
                  <a:pt x="436" y="301"/>
                  <a:pt x="436" y="301"/>
                  <a:pt x="436" y="301"/>
                </a:cubicBezTo>
                <a:cubicBezTo>
                  <a:pt x="430" y="301"/>
                  <a:pt x="424" y="302"/>
                  <a:pt x="418" y="303"/>
                </a:cubicBezTo>
                <a:cubicBezTo>
                  <a:pt x="415" y="289"/>
                  <a:pt x="415" y="289"/>
                  <a:pt x="415" y="289"/>
                </a:cubicBezTo>
                <a:cubicBezTo>
                  <a:pt x="422" y="288"/>
                  <a:pt x="428" y="287"/>
                  <a:pt x="435" y="286"/>
                </a:cubicBezTo>
                <a:close/>
                <a:moveTo>
                  <a:pt x="383" y="315"/>
                </a:moveTo>
                <a:cubicBezTo>
                  <a:pt x="377" y="302"/>
                  <a:pt x="377" y="302"/>
                  <a:pt x="377" y="302"/>
                </a:cubicBezTo>
                <a:cubicBezTo>
                  <a:pt x="383" y="299"/>
                  <a:pt x="389" y="297"/>
                  <a:pt x="396" y="295"/>
                </a:cubicBezTo>
                <a:cubicBezTo>
                  <a:pt x="400" y="308"/>
                  <a:pt x="400" y="308"/>
                  <a:pt x="400" y="308"/>
                </a:cubicBezTo>
                <a:cubicBezTo>
                  <a:pt x="395" y="310"/>
                  <a:pt x="389" y="313"/>
                  <a:pt x="383" y="315"/>
                </a:cubicBezTo>
                <a:close/>
                <a:moveTo>
                  <a:pt x="400" y="149"/>
                </a:moveTo>
                <a:cubicBezTo>
                  <a:pt x="400" y="261"/>
                  <a:pt x="400" y="261"/>
                  <a:pt x="400" y="261"/>
                </a:cubicBezTo>
                <a:cubicBezTo>
                  <a:pt x="366" y="270"/>
                  <a:pt x="336" y="287"/>
                  <a:pt x="312" y="311"/>
                </a:cubicBezTo>
                <a:cubicBezTo>
                  <a:pt x="216" y="255"/>
                  <a:pt x="216" y="255"/>
                  <a:pt x="216" y="255"/>
                </a:cubicBezTo>
                <a:cubicBezTo>
                  <a:pt x="261" y="200"/>
                  <a:pt x="326" y="161"/>
                  <a:pt x="400" y="149"/>
                </a:cubicBezTo>
                <a:close/>
                <a:moveTo>
                  <a:pt x="166" y="554"/>
                </a:moveTo>
                <a:cubicBezTo>
                  <a:pt x="154" y="520"/>
                  <a:pt x="147" y="485"/>
                  <a:pt x="147" y="447"/>
                </a:cubicBezTo>
                <a:cubicBezTo>
                  <a:pt x="147" y="410"/>
                  <a:pt x="154" y="374"/>
                  <a:pt x="166" y="341"/>
                </a:cubicBezTo>
                <a:cubicBezTo>
                  <a:pt x="263" y="397"/>
                  <a:pt x="263" y="397"/>
                  <a:pt x="263" y="397"/>
                </a:cubicBezTo>
                <a:cubicBezTo>
                  <a:pt x="259" y="413"/>
                  <a:pt x="256" y="430"/>
                  <a:pt x="256" y="447"/>
                </a:cubicBezTo>
                <a:cubicBezTo>
                  <a:pt x="256" y="465"/>
                  <a:pt x="259" y="482"/>
                  <a:pt x="263" y="498"/>
                </a:cubicBezTo>
                <a:lnTo>
                  <a:pt x="166" y="554"/>
                </a:lnTo>
                <a:close/>
                <a:moveTo>
                  <a:pt x="400" y="745"/>
                </a:moveTo>
                <a:cubicBezTo>
                  <a:pt x="326" y="733"/>
                  <a:pt x="261" y="695"/>
                  <a:pt x="216" y="639"/>
                </a:cubicBezTo>
                <a:cubicBezTo>
                  <a:pt x="312" y="583"/>
                  <a:pt x="312" y="583"/>
                  <a:pt x="312" y="583"/>
                </a:cubicBezTo>
                <a:cubicBezTo>
                  <a:pt x="336" y="607"/>
                  <a:pt x="366" y="625"/>
                  <a:pt x="400" y="634"/>
                </a:cubicBezTo>
                <a:lnTo>
                  <a:pt x="400" y="745"/>
                </a:lnTo>
                <a:close/>
                <a:moveTo>
                  <a:pt x="420" y="606"/>
                </a:moveTo>
                <a:cubicBezTo>
                  <a:pt x="414" y="605"/>
                  <a:pt x="407" y="604"/>
                  <a:pt x="401" y="602"/>
                </a:cubicBezTo>
                <a:cubicBezTo>
                  <a:pt x="405" y="588"/>
                  <a:pt x="405" y="588"/>
                  <a:pt x="405" y="588"/>
                </a:cubicBezTo>
                <a:cubicBezTo>
                  <a:pt x="411" y="590"/>
                  <a:pt x="417" y="591"/>
                  <a:pt x="423" y="592"/>
                </a:cubicBezTo>
                <a:lnTo>
                  <a:pt x="420" y="606"/>
                </a:lnTo>
                <a:close/>
                <a:moveTo>
                  <a:pt x="449" y="609"/>
                </a:moveTo>
                <a:cubicBezTo>
                  <a:pt x="446" y="609"/>
                  <a:pt x="443" y="609"/>
                  <a:pt x="441" y="609"/>
                </a:cubicBezTo>
                <a:cubicBezTo>
                  <a:pt x="441" y="594"/>
                  <a:pt x="441" y="594"/>
                  <a:pt x="441" y="594"/>
                </a:cubicBezTo>
                <a:cubicBezTo>
                  <a:pt x="447" y="595"/>
                  <a:pt x="454" y="595"/>
                  <a:pt x="460" y="594"/>
                </a:cubicBezTo>
                <a:cubicBezTo>
                  <a:pt x="461" y="609"/>
                  <a:pt x="461" y="609"/>
                  <a:pt x="461" y="609"/>
                </a:cubicBezTo>
                <a:cubicBezTo>
                  <a:pt x="457" y="609"/>
                  <a:pt x="453" y="609"/>
                  <a:pt x="449" y="609"/>
                </a:cubicBezTo>
                <a:close/>
                <a:moveTo>
                  <a:pt x="478" y="592"/>
                </a:moveTo>
                <a:cubicBezTo>
                  <a:pt x="484" y="591"/>
                  <a:pt x="490" y="589"/>
                  <a:pt x="496" y="587"/>
                </a:cubicBezTo>
                <a:cubicBezTo>
                  <a:pt x="500" y="601"/>
                  <a:pt x="500" y="601"/>
                  <a:pt x="500" y="601"/>
                </a:cubicBezTo>
                <a:cubicBezTo>
                  <a:pt x="494" y="603"/>
                  <a:pt x="487" y="605"/>
                  <a:pt x="481" y="606"/>
                </a:cubicBezTo>
                <a:lnTo>
                  <a:pt x="478" y="592"/>
                </a:lnTo>
                <a:close/>
                <a:moveTo>
                  <a:pt x="499" y="745"/>
                </a:moveTo>
                <a:cubicBezTo>
                  <a:pt x="499" y="634"/>
                  <a:pt x="499" y="634"/>
                  <a:pt x="499" y="634"/>
                </a:cubicBezTo>
                <a:cubicBezTo>
                  <a:pt x="532" y="625"/>
                  <a:pt x="562" y="607"/>
                  <a:pt x="586" y="583"/>
                </a:cubicBezTo>
                <a:cubicBezTo>
                  <a:pt x="683" y="639"/>
                  <a:pt x="683" y="639"/>
                  <a:pt x="683" y="639"/>
                </a:cubicBezTo>
                <a:cubicBezTo>
                  <a:pt x="637" y="695"/>
                  <a:pt x="572" y="733"/>
                  <a:pt x="499" y="745"/>
                </a:cubicBezTo>
                <a:close/>
                <a:moveTo>
                  <a:pt x="732" y="554"/>
                </a:moveTo>
                <a:cubicBezTo>
                  <a:pt x="636" y="498"/>
                  <a:pt x="636" y="498"/>
                  <a:pt x="636" y="498"/>
                </a:cubicBezTo>
                <a:cubicBezTo>
                  <a:pt x="640" y="482"/>
                  <a:pt x="642" y="465"/>
                  <a:pt x="642" y="447"/>
                </a:cubicBezTo>
                <a:cubicBezTo>
                  <a:pt x="642" y="430"/>
                  <a:pt x="640" y="413"/>
                  <a:pt x="636" y="397"/>
                </a:cubicBezTo>
                <a:cubicBezTo>
                  <a:pt x="732" y="341"/>
                  <a:pt x="732" y="341"/>
                  <a:pt x="732" y="341"/>
                </a:cubicBezTo>
                <a:cubicBezTo>
                  <a:pt x="745" y="374"/>
                  <a:pt x="752" y="410"/>
                  <a:pt x="752" y="447"/>
                </a:cubicBezTo>
                <a:cubicBezTo>
                  <a:pt x="752" y="485"/>
                  <a:pt x="745" y="520"/>
                  <a:pt x="732" y="55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6" name="Freeform 49"/>
          <p:cNvSpPr>
            <a:spLocks noEditPoints="1"/>
          </p:cNvSpPr>
          <p:nvPr/>
        </p:nvSpPr>
        <p:spPr bwMode="auto">
          <a:xfrm>
            <a:off x="3344122" y="2205962"/>
            <a:ext cx="1597457" cy="1588342"/>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7" name="Freeform 50"/>
          <p:cNvSpPr>
            <a:spLocks noEditPoints="1"/>
          </p:cNvSpPr>
          <p:nvPr/>
        </p:nvSpPr>
        <p:spPr bwMode="auto">
          <a:xfrm>
            <a:off x="7066314" y="3585997"/>
            <a:ext cx="1311035" cy="1301920"/>
          </a:xfrm>
          <a:custGeom>
            <a:avLst/>
            <a:gdLst>
              <a:gd name="T0" fmla="*/ 664 w 664"/>
              <a:gd name="T1" fmla="*/ 312 h 659"/>
              <a:gd name="T2" fmla="*/ 592 w 664"/>
              <a:gd name="T3" fmla="*/ 226 h 659"/>
              <a:gd name="T4" fmla="*/ 551 w 664"/>
              <a:gd name="T5" fmla="*/ 156 h 659"/>
              <a:gd name="T6" fmla="*/ 513 w 664"/>
              <a:gd name="T7" fmla="*/ 51 h 659"/>
              <a:gd name="T8" fmla="*/ 483 w 664"/>
              <a:gd name="T9" fmla="*/ 33 h 659"/>
              <a:gd name="T10" fmla="*/ 372 w 664"/>
              <a:gd name="T11" fmla="*/ 53 h 659"/>
              <a:gd name="T12" fmla="*/ 292 w 664"/>
              <a:gd name="T13" fmla="*/ 53 h 659"/>
              <a:gd name="T14" fmla="*/ 181 w 664"/>
              <a:gd name="T15" fmla="*/ 33 h 659"/>
              <a:gd name="T16" fmla="*/ 151 w 664"/>
              <a:gd name="T17" fmla="*/ 51 h 659"/>
              <a:gd name="T18" fmla="*/ 113 w 664"/>
              <a:gd name="T19" fmla="*/ 156 h 659"/>
              <a:gd name="T20" fmla="*/ 73 w 664"/>
              <a:gd name="T21" fmla="*/ 226 h 659"/>
              <a:gd name="T22" fmla="*/ 0 w 664"/>
              <a:gd name="T23" fmla="*/ 312 h 659"/>
              <a:gd name="T24" fmla="*/ 53 w 664"/>
              <a:gd name="T25" fmla="*/ 337 h 659"/>
              <a:gd name="T26" fmla="*/ 67 w 664"/>
              <a:gd name="T27" fmla="*/ 417 h 659"/>
              <a:gd name="T28" fmla="*/ 67 w 664"/>
              <a:gd name="T29" fmla="*/ 529 h 659"/>
              <a:gd name="T30" fmla="*/ 89 w 664"/>
              <a:gd name="T31" fmla="*/ 556 h 659"/>
              <a:gd name="T32" fmla="*/ 200 w 664"/>
              <a:gd name="T33" fmla="*/ 575 h 659"/>
              <a:gd name="T34" fmla="*/ 275 w 664"/>
              <a:gd name="T35" fmla="*/ 603 h 659"/>
              <a:gd name="T36" fmla="*/ 372 w 664"/>
              <a:gd name="T37" fmla="*/ 659 h 659"/>
              <a:gd name="T38" fmla="*/ 407 w 664"/>
              <a:gd name="T39" fmla="*/ 653 h 659"/>
              <a:gd name="T40" fmla="*/ 479 w 664"/>
              <a:gd name="T41" fmla="*/ 567 h 659"/>
              <a:gd name="T42" fmla="*/ 540 w 664"/>
              <a:gd name="T43" fmla="*/ 515 h 659"/>
              <a:gd name="T44" fmla="*/ 638 w 664"/>
              <a:gd name="T45" fmla="*/ 459 h 659"/>
              <a:gd name="T46" fmla="*/ 650 w 664"/>
              <a:gd name="T47" fmla="*/ 426 h 659"/>
              <a:gd name="T48" fmla="*/ 611 w 664"/>
              <a:gd name="T49" fmla="*/ 329 h 659"/>
              <a:gd name="T50" fmla="*/ 511 w 664"/>
              <a:gd name="T51" fmla="*/ 201 h 659"/>
              <a:gd name="T52" fmla="*/ 439 w 664"/>
              <a:gd name="T53" fmla="*/ 232 h 659"/>
              <a:gd name="T54" fmla="*/ 439 w 664"/>
              <a:gd name="T55" fmla="*/ 232 h 659"/>
              <a:gd name="T56" fmla="*/ 429 w 664"/>
              <a:gd name="T57" fmla="*/ 222 h 659"/>
              <a:gd name="T58" fmla="*/ 314 w 664"/>
              <a:gd name="T59" fmla="*/ 322 h 659"/>
              <a:gd name="T60" fmla="*/ 235 w 664"/>
              <a:gd name="T61" fmla="*/ 222 h 659"/>
              <a:gd name="T62" fmla="*/ 235 w 664"/>
              <a:gd name="T63" fmla="*/ 222 h 659"/>
              <a:gd name="T64" fmla="*/ 188 w 664"/>
              <a:gd name="T65" fmla="*/ 337 h 659"/>
              <a:gd name="T66" fmla="*/ 325 w 664"/>
              <a:gd name="T67" fmla="*/ 473 h 659"/>
              <a:gd name="T68" fmla="*/ 340 w 664"/>
              <a:gd name="T69" fmla="*/ 347 h 659"/>
              <a:gd name="T70" fmla="*/ 340 w 664"/>
              <a:gd name="T71" fmla="*/ 347 h 659"/>
              <a:gd name="T72" fmla="*/ 476 w 664"/>
              <a:gd name="T73" fmla="*/ 337 h 659"/>
              <a:gd name="T74" fmla="*/ 311 w 664"/>
              <a:gd name="T75" fmla="*/ 110 h 659"/>
              <a:gd name="T76" fmla="*/ 311 w 664"/>
              <a:gd name="T77" fmla="*/ 83 h 659"/>
              <a:gd name="T78" fmla="*/ 108 w 664"/>
              <a:gd name="T79" fmla="*/ 224 h 659"/>
              <a:gd name="T80" fmla="*/ 132 w 664"/>
              <a:gd name="T81" fmla="*/ 420 h 659"/>
              <a:gd name="T82" fmla="*/ 129 w 664"/>
              <a:gd name="T83" fmla="*/ 471 h 659"/>
              <a:gd name="T84" fmla="*/ 311 w 664"/>
              <a:gd name="T85" fmla="*/ 575 h 659"/>
              <a:gd name="T86" fmla="*/ 511 w 664"/>
              <a:gd name="T87" fmla="*/ 457 h 659"/>
              <a:gd name="T88" fmla="*/ 556 w 664"/>
              <a:gd name="T89" fmla="*/ 434 h 659"/>
              <a:gd name="T90" fmla="*/ 532 w 664"/>
              <a:gd name="T91" fmla="*/ 238 h 659"/>
              <a:gd name="T92" fmla="*/ 556 w 664"/>
              <a:gd name="T93" fmla="*/ 43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4" h="659">
                <a:moveTo>
                  <a:pt x="611" y="329"/>
                </a:moveTo>
                <a:cubicBezTo>
                  <a:pt x="611" y="326"/>
                  <a:pt x="611" y="324"/>
                  <a:pt x="611" y="321"/>
                </a:cubicBezTo>
                <a:cubicBezTo>
                  <a:pt x="664" y="312"/>
                  <a:pt x="664" y="312"/>
                  <a:pt x="664" y="312"/>
                </a:cubicBezTo>
                <a:cubicBezTo>
                  <a:pt x="650" y="232"/>
                  <a:pt x="650" y="232"/>
                  <a:pt x="650" y="232"/>
                </a:cubicBezTo>
                <a:cubicBezTo>
                  <a:pt x="597" y="242"/>
                  <a:pt x="597" y="242"/>
                  <a:pt x="597" y="242"/>
                </a:cubicBezTo>
                <a:cubicBezTo>
                  <a:pt x="595" y="236"/>
                  <a:pt x="594" y="231"/>
                  <a:pt x="592" y="226"/>
                </a:cubicBezTo>
                <a:cubicBezTo>
                  <a:pt x="638" y="199"/>
                  <a:pt x="638" y="199"/>
                  <a:pt x="638" y="199"/>
                </a:cubicBezTo>
                <a:cubicBezTo>
                  <a:pt x="597" y="129"/>
                  <a:pt x="597" y="129"/>
                  <a:pt x="597" y="129"/>
                </a:cubicBezTo>
                <a:cubicBezTo>
                  <a:pt x="551" y="156"/>
                  <a:pt x="551" y="156"/>
                  <a:pt x="551" y="156"/>
                </a:cubicBezTo>
                <a:cubicBezTo>
                  <a:pt x="548" y="152"/>
                  <a:pt x="544" y="148"/>
                  <a:pt x="540" y="143"/>
                </a:cubicBezTo>
                <a:cubicBezTo>
                  <a:pt x="575" y="103"/>
                  <a:pt x="575" y="103"/>
                  <a:pt x="575" y="103"/>
                </a:cubicBezTo>
                <a:cubicBezTo>
                  <a:pt x="513" y="51"/>
                  <a:pt x="513" y="51"/>
                  <a:pt x="513" y="51"/>
                </a:cubicBezTo>
                <a:cubicBezTo>
                  <a:pt x="479" y="92"/>
                  <a:pt x="479" y="92"/>
                  <a:pt x="479" y="92"/>
                </a:cubicBezTo>
                <a:cubicBezTo>
                  <a:pt x="474" y="89"/>
                  <a:pt x="469" y="86"/>
                  <a:pt x="464" y="83"/>
                </a:cubicBezTo>
                <a:cubicBezTo>
                  <a:pt x="483" y="33"/>
                  <a:pt x="483" y="33"/>
                  <a:pt x="483" y="33"/>
                </a:cubicBezTo>
                <a:cubicBezTo>
                  <a:pt x="407" y="6"/>
                  <a:pt x="407" y="6"/>
                  <a:pt x="407" y="6"/>
                </a:cubicBezTo>
                <a:cubicBezTo>
                  <a:pt x="389" y="56"/>
                  <a:pt x="389" y="56"/>
                  <a:pt x="389" y="56"/>
                </a:cubicBezTo>
                <a:cubicBezTo>
                  <a:pt x="383" y="55"/>
                  <a:pt x="378" y="54"/>
                  <a:pt x="372" y="53"/>
                </a:cubicBezTo>
                <a:cubicBezTo>
                  <a:pt x="372" y="0"/>
                  <a:pt x="372" y="0"/>
                  <a:pt x="372" y="0"/>
                </a:cubicBezTo>
                <a:cubicBezTo>
                  <a:pt x="292" y="0"/>
                  <a:pt x="292" y="0"/>
                  <a:pt x="292" y="0"/>
                </a:cubicBezTo>
                <a:cubicBezTo>
                  <a:pt x="292" y="53"/>
                  <a:pt x="292" y="53"/>
                  <a:pt x="292" y="53"/>
                </a:cubicBezTo>
                <a:cubicBezTo>
                  <a:pt x="286" y="54"/>
                  <a:pt x="281" y="55"/>
                  <a:pt x="275" y="56"/>
                </a:cubicBezTo>
                <a:cubicBezTo>
                  <a:pt x="257" y="6"/>
                  <a:pt x="257" y="6"/>
                  <a:pt x="257" y="6"/>
                </a:cubicBezTo>
                <a:cubicBezTo>
                  <a:pt x="181" y="33"/>
                  <a:pt x="181" y="33"/>
                  <a:pt x="181" y="33"/>
                </a:cubicBezTo>
                <a:cubicBezTo>
                  <a:pt x="200" y="83"/>
                  <a:pt x="200" y="83"/>
                  <a:pt x="200" y="83"/>
                </a:cubicBezTo>
                <a:cubicBezTo>
                  <a:pt x="195" y="86"/>
                  <a:pt x="190" y="89"/>
                  <a:pt x="185" y="92"/>
                </a:cubicBezTo>
                <a:cubicBezTo>
                  <a:pt x="151" y="51"/>
                  <a:pt x="151" y="51"/>
                  <a:pt x="151" y="51"/>
                </a:cubicBezTo>
                <a:cubicBezTo>
                  <a:pt x="89" y="103"/>
                  <a:pt x="89" y="103"/>
                  <a:pt x="89" y="103"/>
                </a:cubicBezTo>
                <a:cubicBezTo>
                  <a:pt x="124" y="143"/>
                  <a:pt x="124" y="143"/>
                  <a:pt x="124" y="143"/>
                </a:cubicBezTo>
                <a:cubicBezTo>
                  <a:pt x="120" y="147"/>
                  <a:pt x="116" y="152"/>
                  <a:pt x="113" y="156"/>
                </a:cubicBezTo>
                <a:cubicBezTo>
                  <a:pt x="67" y="129"/>
                  <a:pt x="67" y="129"/>
                  <a:pt x="67" y="129"/>
                </a:cubicBezTo>
                <a:cubicBezTo>
                  <a:pt x="26" y="199"/>
                  <a:pt x="26" y="199"/>
                  <a:pt x="26" y="199"/>
                </a:cubicBezTo>
                <a:cubicBezTo>
                  <a:pt x="73" y="226"/>
                  <a:pt x="73" y="226"/>
                  <a:pt x="73" y="226"/>
                </a:cubicBezTo>
                <a:cubicBezTo>
                  <a:pt x="70" y="231"/>
                  <a:pt x="69" y="236"/>
                  <a:pt x="67" y="242"/>
                </a:cubicBezTo>
                <a:cubicBezTo>
                  <a:pt x="14" y="232"/>
                  <a:pt x="14" y="232"/>
                  <a:pt x="14" y="232"/>
                </a:cubicBezTo>
                <a:cubicBezTo>
                  <a:pt x="0" y="312"/>
                  <a:pt x="0" y="312"/>
                  <a:pt x="0" y="312"/>
                </a:cubicBezTo>
                <a:cubicBezTo>
                  <a:pt x="53" y="321"/>
                  <a:pt x="53" y="321"/>
                  <a:pt x="53" y="321"/>
                </a:cubicBezTo>
                <a:cubicBezTo>
                  <a:pt x="53" y="324"/>
                  <a:pt x="53" y="326"/>
                  <a:pt x="53" y="329"/>
                </a:cubicBezTo>
                <a:cubicBezTo>
                  <a:pt x="53" y="332"/>
                  <a:pt x="53" y="335"/>
                  <a:pt x="53" y="337"/>
                </a:cubicBezTo>
                <a:cubicBezTo>
                  <a:pt x="0" y="347"/>
                  <a:pt x="0" y="347"/>
                  <a:pt x="0" y="347"/>
                </a:cubicBezTo>
                <a:cubicBezTo>
                  <a:pt x="14" y="426"/>
                  <a:pt x="14" y="426"/>
                  <a:pt x="14" y="426"/>
                </a:cubicBezTo>
                <a:cubicBezTo>
                  <a:pt x="67" y="417"/>
                  <a:pt x="67" y="417"/>
                  <a:pt x="67" y="417"/>
                </a:cubicBezTo>
                <a:cubicBezTo>
                  <a:pt x="69" y="422"/>
                  <a:pt x="70" y="427"/>
                  <a:pt x="73" y="432"/>
                </a:cubicBezTo>
                <a:cubicBezTo>
                  <a:pt x="26" y="459"/>
                  <a:pt x="26" y="459"/>
                  <a:pt x="26" y="459"/>
                </a:cubicBezTo>
                <a:cubicBezTo>
                  <a:pt x="67" y="529"/>
                  <a:pt x="67" y="529"/>
                  <a:pt x="67" y="529"/>
                </a:cubicBezTo>
                <a:cubicBezTo>
                  <a:pt x="113" y="502"/>
                  <a:pt x="113" y="502"/>
                  <a:pt x="113" y="502"/>
                </a:cubicBezTo>
                <a:cubicBezTo>
                  <a:pt x="116" y="507"/>
                  <a:pt x="120" y="511"/>
                  <a:pt x="124" y="515"/>
                </a:cubicBezTo>
                <a:cubicBezTo>
                  <a:pt x="89" y="556"/>
                  <a:pt x="89" y="556"/>
                  <a:pt x="89" y="556"/>
                </a:cubicBezTo>
                <a:cubicBezTo>
                  <a:pt x="151" y="608"/>
                  <a:pt x="151" y="608"/>
                  <a:pt x="151" y="608"/>
                </a:cubicBezTo>
                <a:cubicBezTo>
                  <a:pt x="185" y="567"/>
                  <a:pt x="185" y="567"/>
                  <a:pt x="185" y="567"/>
                </a:cubicBezTo>
                <a:cubicBezTo>
                  <a:pt x="190" y="570"/>
                  <a:pt x="195" y="572"/>
                  <a:pt x="200" y="575"/>
                </a:cubicBezTo>
                <a:cubicBezTo>
                  <a:pt x="181" y="625"/>
                  <a:pt x="181" y="625"/>
                  <a:pt x="181" y="625"/>
                </a:cubicBezTo>
                <a:cubicBezTo>
                  <a:pt x="257" y="653"/>
                  <a:pt x="257" y="653"/>
                  <a:pt x="257" y="653"/>
                </a:cubicBezTo>
                <a:cubicBezTo>
                  <a:pt x="275" y="603"/>
                  <a:pt x="275" y="603"/>
                  <a:pt x="275" y="603"/>
                </a:cubicBezTo>
                <a:cubicBezTo>
                  <a:pt x="281" y="604"/>
                  <a:pt x="286" y="605"/>
                  <a:pt x="292" y="606"/>
                </a:cubicBezTo>
                <a:cubicBezTo>
                  <a:pt x="292" y="659"/>
                  <a:pt x="292" y="659"/>
                  <a:pt x="292" y="659"/>
                </a:cubicBezTo>
                <a:cubicBezTo>
                  <a:pt x="372" y="659"/>
                  <a:pt x="372" y="659"/>
                  <a:pt x="372" y="659"/>
                </a:cubicBezTo>
                <a:cubicBezTo>
                  <a:pt x="372" y="606"/>
                  <a:pt x="372" y="606"/>
                  <a:pt x="372" y="606"/>
                </a:cubicBezTo>
                <a:cubicBezTo>
                  <a:pt x="378" y="605"/>
                  <a:pt x="383" y="604"/>
                  <a:pt x="389" y="603"/>
                </a:cubicBezTo>
                <a:cubicBezTo>
                  <a:pt x="407" y="653"/>
                  <a:pt x="407" y="653"/>
                  <a:pt x="407" y="653"/>
                </a:cubicBezTo>
                <a:cubicBezTo>
                  <a:pt x="483" y="625"/>
                  <a:pt x="483" y="625"/>
                  <a:pt x="483" y="625"/>
                </a:cubicBezTo>
                <a:cubicBezTo>
                  <a:pt x="464" y="575"/>
                  <a:pt x="464" y="575"/>
                  <a:pt x="464" y="575"/>
                </a:cubicBezTo>
                <a:cubicBezTo>
                  <a:pt x="469" y="572"/>
                  <a:pt x="474" y="570"/>
                  <a:pt x="479" y="567"/>
                </a:cubicBezTo>
                <a:cubicBezTo>
                  <a:pt x="513" y="608"/>
                  <a:pt x="513" y="608"/>
                  <a:pt x="513" y="608"/>
                </a:cubicBezTo>
                <a:cubicBezTo>
                  <a:pt x="575" y="556"/>
                  <a:pt x="575" y="556"/>
                  <a:pt x="575" y="556"/>
                </a:cubicBezTo>
                <a:cubicBezTo>
                  <a:pt x="540" y="515"/>
                  <a:pt x="540" y="515"/>
                  <a:pt x="540" y="515"/>
                </a:cubicBezTo>
                <a:cubicBezTo>
                  <a:pt x="544" y="511"/>
                  <a:pt x="548" y="507"/>
                  <a:pt x="551" y="502"/>
                </a:cubicBezTo>
                <a:cubicBezTo>
                  <a:pt x="597" y="529"/>
                  <a:pt x="597" y="529"/>
                  <a:pt x="597" y="529"/>
                </a:cubicBezTo>
                <a:cubicBezTo>
                  <a:pt x="638" y="459"/>
                  <a:pt x="638" y="459"/>
                  <a:pt x="638" y="459"/>
                </a:cubicBezTo>
                <a:cubicBezTo>
                  <a:pt x="592" y="432"/>
                  <a:pt x="592" y="432"/>
                  <a:pt x="592" y="432"/>
                </a:cubicBezTo>
                <a:cubicBezTo>
                  <a:pt x="594" y="427"/>
                  <a:pt x="595" y="422"/>
                  <a:pt x="597" y="417"/>
                </a:cubicBezTo>
                <a:cubicBezTo>
                  <a:pt x="650" y="426"/>
                  <a:pt x="650" y="426"/>
                  <a:pt x="650" y="426"/>
                </a:cubicBezTo>
                <a:cubicBezTo>
                  <a:pt x="664" y="347"/>
                  <a:pt x="664" y="347"/>
                  <a:pt x="664" y="347"/>
                </a:cubicBezTo>
                <a:cubicBezTo>
                  <a:pt x="611" y="337"/>
                  <a:pt x="611" y="337"/>
                  <a:pt x="611" y="337"/>
                </a:cubicBezTo>
                <a:cubicBezTo>
                  <a:pt x="611" y="335"/>
                  <a:pt x="611" y="332"/>
                  <a:pt x="611" y="329"/>
                </a:cubicBezTo>
                <a:close/>
                <a:moveTo>
                  <a:pt x="353" y="83"/>
                </a:moveTo>
                <a:cubicBezTo>
                  <a:pt x="428" y="89"/>
                  <a:pt x="494" y="129"/>
                  <a:pt x="535" y="188"/>
                </a:cubicBezTo>
                <a:cubicBezTo>
                  <a:pt x="511" y="201"/>
                  <a:pt x="511" y="201"/>
                  <a:pt x="511" y="201"/>
                </a:cubicBezTo>
                <a:cubicBezTo>
                  <a:pt x="475" y="151"/>
                  <a:pt x="418" y="116"/>
                  <a:pt x="353" y="110"/>
                </a:cubicBezTo>
                <a:lnTo>
                  <a:pt x="353" y="83"/>
                </a:lnTo>
                <a:close/>
                <a:moveTo>
                  <a:pt x="439" y="232"/>
                </a:moveTo>
                <a:cubicBezTo>
                  <a:pt x="461" y="256"/>
                  <a:pt x="475" y="287"/>
                  <a:pt x="476" y="322"/>
                </a:cubicBezTo>
                <a:cubicBezTo>
                  <a:pt x="350" y="322"/>
                  <a:pt x="350" y="322"/>
                  <a:pt x="350" y="322"/>
                </a:cubicBezTo>
                <a:lnTo>
                  <a:pt x="439" y="232"/>
                </a:lnTo>
                <a:close/>
                <a:moveTo>
                  <a:pt x="340" y="311"/>
                </a:moveTo>
                <a:cubicBezTo>
                  <a:pt x="340" y="185"/>
                  <a:pt x="340" y="185"/>
                  <a:pt x="340" y="185"/>
                </a:cubicBezTo>
                <a:cubicBezTo>
                  <a:pt x="374" y="187"/>
                  <a:pt x="405" y="200"/>
                  <a:pt x="429" y="222"/>
                </a:cubicBezTo>
                <a:lnTo>
                  <a:pt x="340" y="311"/>
                </a:lnTo>
                <a:close/>
                <a:moveTo>
                  <a:pt x="225" y="232"/>
                </a:moveTo>
                <a:cubicBezTo>
                  <a:pt x="314" y="322"/>
                  <a:pt x="314" y="322"/>
                  <a:pt x="314" y="322"/>
                </a:cubicBezTo>
                <a:cubicBezTo>
                  <a:pt x="188" y="322"/>
                  <a:pt x="188" y="322"/>
                  <a:pt x="188" y="322"/>
                </a:cubicBezTo>
                <a:cubicBezTo>
                  <a:pt x="190" y="287"/>
                  <a:pt x="203" y="256"/>
                  <a:pt x="225" y="232"/>
                </a:cubicBezTo>
                <a:close/>
                <a:moveTo>
                  <a:pt x="235" y="222"/>
                </a:moveTo>
                <a:cubicBezTo>
                  <a:pt x="259" y="200"/>
                  <a:pt x="290" y="187"/>
                  <a:pt x="325" y="185"/>
                </a:cubicBezTo>
                <a:cubicBezTo>
                  <a:pt x="325" y="311"/>
                  <a:pt x="325" y="311"/>
                  <a:pt x="325" y="311"/>
                </a:cubicBezTo>
                <a:lnTo>
                  <a:pt x="235" y="222"/>
                </a:lnTo>
                <a:close/>
                <a:moveTo>
                  <a:pt x="314" y="337"/>
                </a:moveTo>
                <a:cubicBezTo>
                  <a:pt x="225" y="426"/>
                  <a:pt x="225" y="426"/>
                  <a:pt x="225" y="426"/>
                </a:cubicBezTo>
                <a:cubicBezTo>
                  <a:pt x="203" y="402"/>
                  <a:pt x="189" y="371"/>
                  <a:pt x="188" y="337"/>
                </a:cubicBezTo>
                <a:lnTo>
                  <a:pt x="314" y="337"/>
                </a:lnTo>
                <a:close/>
                <a:moveTo>
                  <a:pt x="325" y="347"/>
                </a:moveTo>
                <a:cubicBezTo>
                  <a:pt x="325" y="473"/>
                  <a:pt x="325" y="473"/>
                  <a:pt x="325" y="473"/>
                </a:cubicBezTo>
                <a:cubicBezTo>
                  <a:pt x="290" y="472"/>
                  <a:pt x="259" y="458"/>
                  <a:pt x="235" y="436"/>
                </a:cubicBezTo>
                <a:lnTo>
                  <a:pt x="325" y="347"/>
                </a:lnTo>
                <a:close/>
                <a:moveTo>
                  <a:pt x="340" y="347"/>
                </a:moveTo>
                <a:cubicBezTo>
                  <a:pt x="429" y="436"/>
                  <a:pt x="429" y="436"/>
                  <a:pt x="429" y="436"/>
                </a:cubicBezTo>
                <a:cubicBezTo>
                  <a:pt x="405" y="458"/>
                  <a:pt x="374" y="472"/>
                  <a:pt x="340" y="473"/>
                </a:cubicBezTo>
                <a:lnTo>
                  <a:pt x="340" y="347"/>
                </a:lnTo>
                <a:close/>
                <a:moveTo>
                  <a:pt x="439" y="426"/>
                </a:moveTo>
                <a:cubicBezTo>
                  <a:pt x="350" y="337"/>
                  <a:pt x="350" y="337"/>
                  <a:pt x="350" y="337"/>
                </a:cubicBezTo>
                <a:cubicBezTo>
                  <a:pt x="476" y="337"/>
                  <a:pt x="476" y="337"/>
                  <a:pt x="476" y="337"/>
                </a:cubicBezTo>
                <a:cubicBezTo>
                  <a:pt x="475" y="371"/>
                  <a:pt x="461" y="402"/>
                  <a:pt x="439" y="426"/>
                </a:cubicBezTo>
                <a:close/>
                <a:moveTo>
                  <a:pt x="311" y="83"/>
                </a:moveTo>
                <a:cubicBezTo>
                  <a:pt x="311" y="110"/>
                  <a:pt x="311" y="110"/>
                  <a:pt x="311" y="110"/>
                </a:cubicBezTo>
                <a:cubicBezTo>
                  <a:pt x="246" y="116"/>
                  <a:pt x="189" y="151"/>
                  <a:pt x="153" y="201"/>
                </a:cubicBezTo>
                <a:cubicBezTo>
                  <a:pt x="129" y="188"/>
                  <a:pt x="129" y="188"/>
                  <a:pt x="129" y="188"/>
                </a:cubicBezTo>
                <a:cubicBezTo>
                  <a:pt x="170" y="129"/>
                  <a:pt x="236" y="89"/>
                  <a:pt x="311" y="83"/>
                </a:cubicBezTo>
                <a:close/>
                <a:moveTo>
                  <a:pt x="108" y="434"/>
                </a:moveTo>
                <a:cubicBezTo>
                  <a:pt x="93" y="402"/>
                  <a:pt x="85" y="367"/>
                  <a:pt x="85" y="329"/>
                </a:cubicBezTo>
                <a:cubicBezTo>
                  <a:pt x="85" y="292"/>
                  <a:pt x="93" y="256"/>
                  <a:pt x="108" y="224"/>
                </a:cubicBezTo>
                <a:cubicBezTo>
                  <a:pt x="132" y="238"/>
                  <a:pt x="132" y="238"/>
                  <a:pt x="132" y="238"/>
                </a:cubicBezTo>
                <a:cubicBezTo>
                  <a:pt x="119" y="266"/>
                  <a:pt x="112" y="297"/>
                  <a:pt x="112" y="329"/>
                </a:cubicBezTo>
                <a:cubicBezTo>
                  <a:pt x="112" y="362"/>
                  <a:pt x="119" y="393"/>
                  <a:pt x="132" y="420"/>
                </a:cubicBezTo>
                <a:lnTo>
                  <a:pt x="108" y="434"/>
                </a:lnTo>
                <a:close/>
                <a:moveTo>
                  <a:pt x="311" y="575"/>
                </a:moveTo>
                <a:cubicBezTo>
                  <a:pt x="236" y="569"/>
                  <a:pt x="170" y="529"/>
                  <a:pt x="129" y="471"/>
                </a:cubicBezTo>
                <a:cubicBezTo>
                  <a:pt x="153" y="457"/>
                  <a:pt x="153" y="457"/>
                  <a:pt x="153" y="457"/>
                </a:cubicBezTo>
                <a:cubicBezTo>
                  <a:pt x="189" y="507"/>
                  <a:pt x="246" y="542"/>
                  <a:pt x="311" y="548"/>
                </a:cubicBezTo>
                <a:lnTo>
                  <a:pt x="311" y="575"/>
                </a:lnTo>
                <a:close/>
                <a:moveTo>
                  <a:pt x="353" y="575"/>
                </a:moveTo>
                <a:cubicBezTo>
                  <a:pt x="353" y="548"/>
                  <a:pt x="353" y="548"/>
                  <a:pt x="353" y="548"/>
                </a:cubicBezTo>
                <a:cubicBezTo>
                  <a:pt x="418" y="542"/>
                  <a:pt x="475" y="507"/>
                  <a:pt x="511" y="457"/>
                </a:cubicBezTo>
                <a:cubicBezTo>
                  <a:pt x="535" y="471"/>
                  <a:pt x="535" y="471"/>
                  <a:pt x="535" y="471"/>
                </a:cubicBezTo>
                <a:cubicBezTo>
                  <a:pt x="494" y="529"/>
                  <a:pt x="428" y="569"/>
                  <a:pt x="353" y="575"/>
                </a:cubicBezTo>
                <a:close/>
                <a:moveTo>
                  <a:pt x="556" y="434"/>
                </a:moveTo>
                <a:cubicBezTo>
                  <a:pt x="532" y="420"/>
                  <a:pt x="532" y="420"/>
                  <a:pt x="532" y="420"/>
                </a:cubicBezTo>
                <a:cubicBezTo>
                  <a:pt x="545" y="393"/>
                  <a:pt x="552" y="362"/>
                  <a:pt x="552" y="329"/>
                </a:cubicBezTo>
                <a:cubicBezTo>
                  <a:pt x="552" y="297"/>
                  <a:pt x="545" y="266"/>
                  <a:pt x="532" y="238"/>
                </a:cubicBezTo>
                <a:cubicBezTo>
                  <a:pt x="556" y="224"/>
                  <a:pt x="556" y="224"/>
                  <a:pt x="556" y="224"/>
                </a:cubicBezTo>
                <a:cubicBezTo>
                  <a:pt x="571" y="256"/>
                  <a:pt x="579" y="292"/>
                  <a:pt x="579" y="329"/>
                </a:cubicBezTo>
                <a:cubicBezTo>
                  <a:pt x="579" y="367"/>
                  <a:pt x="571" y="402"/>
                  <a:pt x="556" y="434"/>
                </a:cubicBez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8" name="Freeform 51"/>
          <p:cNvSpPr>
            <a:spLocks noEditPoints="1"/>
          </p:cNvSpPr>
          <p:nvPr/>
        </p:nvSpPr>
        <p:spPr bwMode="auto">
          <a:xfrm>
            <a:off x="8114361" y="4520776"/>
            <a:ext cx="954308" cy="950402"/>
          </a:xfrm>
          <a:custGeom>
            <a:avLst/>
            <a:gdLst>
              <a:gd name="T0" fmla="*/ 431 w 483"/>
              <a:gd name="T1" fmla="*/ 165 h 481"/>
              <a:gd name="T2" fmla="*/ 435 w 483"/>
              <a:gd name="T3" fmla="*/ 95 h 481"/>
              <a:gd name="T4" fmla="*/ 394 w 483"/>
              <a:gd name="T5" fmla="*/ 105 h 481"/>
              <a:gd name="T6" fmla="*/ 374 w 483"/>
              <a:gd name="T7" fmla="*/ 38 h 481"/>
              <a:gd name="T8" fmla="*/ 338 w 483"/>
              <a:gd name="T9" fmla="*/ 61 h 481"/>
              <a:gd name="T10" fmla="*/ 296 w 483"/>
              <a:gd name="T11" fmla="*/ 5 h 481"/>
              <a:gd name="T12" fmla="*/ 271 w 483"/>
              <a:gd name="T13" fmla="*/ 39 h 481"/>
              <a:gd name="T14" fmla="*/ 212 w 483"/>
              <a:gd name="T15" fmla="*/ 0 h 481"/>
              <a:gd name="T16" fmla="*/ 200 w 483"/>
              <a:gd name="T17" fmla="*/ 41 h 481"/>
              <a:gd name="T18" fmla="*/ 132 w 483"/>
              <a:gd name="T19" fmla="*/ 25 h 481"/>
              <a:gd name="T20" fmla="*/ 135 w 483"/>
              <a:gd name="T21" fmla="*/ 68 h 481"/>
              <a:gd name="T22" fmla="*/ 65 w 483"/>
              <a:gd name="T23" fmla="*/ 76 h 481"/>
              <a:gd name="T24" fmla="*/ 82 w 483"/>
              <a:gd name="T25" fmla="*/ 115 h 481"/>
              <a:gd name="T26" fmla="*/ 19 w 483"/>
              <a:gd name="T27" fmla="*/ 146 h 481"/>
              <a:gd name="T28" fmla="*/ 48 w 483"/>
              <a:gd name="T29" fmla="*/ 177 h 481"/>
              <a:gd name="T30" fmla="*/ 0 w 483"/>
              <a:gd name="T31" fmla="*/ 228 h 481"/>
              <a:gd name="T32" fmla="*/ 38 w 483"/>
              <a:gd name="T33" fmla="*/ 241 h 481"/>
              <a:gd name="T34" fmla="*/ 0 w 483"/>
              <a:gd name="T35" fmla="*/ 254 h 481"/>
              <a:gd name="T36" fmla="*/ 48 w 483"/>
              <a:gd name="T37" fmla="*/ 305 h 481"/>
              <a:gd name="T38" fmla="*/ 19 w 483"/>
              <a:gd name="T39" fmla="*/ 335 h 481"/>
              <a:gd name="T40" fmla="*/ 82 w 483"/>
              <a:gd name="T41" fmla="*/ 367 h 481"/>
              <a:gd name="T42" fmla="*/ 65 w 483"/>
              <a:gd name="T43" fmla="*/ 406 h 481"/>
              <a:gd name="T44" fmla="*/ 135 w 483"/>
              <a:gd name="T45" fmla="*/ 414 h 481"/>
              <a:gd name="T46" fmla="*/ 132 w 483"/>
              <a:gd name="T47" fmla="*/ 456 h 481"/>
              <a:gd name="T48" fmla="*/ 200 w 483"/>
              <a:gd name="T49" fmla="*/ 440 h 481"/>
              <a:gd name="T50" fmla="*/ 212 w 483"/>
              <a:gd name="T51" fmla="*/ 481 h 481"/>
              <a:gd name="T52" fmla="*/ 271 w 483"/>
              <a:gd name="T53" fmla="*/ 442 h 481"/>
              <a:gd name="T54" fmla="*/ 296 w 483"/>
              <a:gd name="T55" fmla="*/ 476 h 481"/>
              <a:gd name="T56" fmla="*/ 338 w 483"/>
              <a:gd name="T57" fmla="*/ 420 h 481"/>
              <a:gd name="T58" fmla="*/ 374 w 483"/>
              <a:gd name="T59" fmla="*/ 444 h 481"/>
              <a:gd name="T60" fmla="*/ 394 w 483"/>
              <a:gd name="T61" fmla="*/ 376 h 481"/>
              <a:gd name="T62" fmla="*/ 435 w 483"/>
              <a:gd name="T63" fmla="*/ 386 h 481"/>
              <a:gd name="T64" fmla="*/ 431 w 483"/>
              <a:gd name="T65" fmla="*/ 316 h 481"/>
              <a:gd name="T66" fmla="*/ 473 w 483"/>
              <a:gd name="T67" fmla="*/ 311 h 481"/>
              <a:gd name="T68" fmla="*/ 445 w 483"/>
              <a:gd name="T69" fmla="*/ 247 h 481"/>
              <a:gd name="T70" fmla="*/ 445 w 483"/>
              <a:gd name="T71" fmla="*/ 235 h 481"/>
              <a:gd name="T72" fmla="*/ 473 w 483"/>
              <a:gd name="T73" fmla="*/ 170 h 481"/>
              <a:gd name="T74" fmla="*/ 271 w 483"/>
              <a:gd name="T75" fmla="*/ 405 h 481"/>
              <a:gd name="T76" fmla="*/ 328 w 483"/>
              <a:gd name="T77" fmla="*/ 270 h 481"/>
              <a:gd name="T78" fmla="*/ 271 w 483"/>
              <a:gd name="T79" fmla="*/ 405 h 481"/>
              <a:gd name="T80" fmla="*/ 287 w 483"/>
              <a:gd name="T81" fmla="*/ 241 h 481"/>
              <a:gd name="T82" fmla="*/ 196 w 483"/>
              <a:gd name="T83" fmla="*/ 241 h 481"/>
              <a:gd name="T84" fmla="*/ 77 w 483"/>
              <a:gd name="T85" fmla="*/ 270 h 481"/>
              <a:gd name="T86" fmla="*/ 212 w 483"/>
              <a:gd name="T87" fmla="*/ 327 h 481"/>
              <a:gd name="T88" fmla="*/ 77 w 483"/>
              <a:gd name="T89" fmla="*/ 270 h 481"/>
              <a:gd name="T90" fmla="*/ 212 w 483"/>
              <a:gd name="T91" fmla="*/ 155 h 481"/>
              <a:gd name="T92" fmla="*/ 77 w 483"/>
              <a:gd name="T93" fmla="*/ 211 h 481"/>
              <a:gd name="T94" fmla="*/ 406 w 483"/>
              <a:gd name="T95" fmla="*/ 211 h 481"/>
              <a:gd name="T96" fmla="*/ 271 w 483"/>
              <a:gd name="T97" fmla="*/ 155 h 481"/>
              <a:gd name="T98" fmla="*/ 406 w 483"/>
              <a:gd name="T99" fmla="*/ 21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3" h="481">
                <a:moveTo>
                  <a:pt x="435" y="177"/>
                </a:moveTo>
                <a:cubicBezTo>
                  <a:pt x="434" y="173"/>
                  <a:pt x="432" y="169"/>
                  <a:pt x="431" y="165"/>
                </a:cubicBezTo>
                <a:cubicBezTo>
                  <a:pt x="464" y="146"/>
                  <a:pt x="464" y="146"/>
                  <a:pt x="464" y="146"/>
                </a:cubicBezTo>
                <a:cubicBezTo>
                  <a:pt x="435" y="95"/>
                  <a:pt x="435" y="95"/>
                  <a:pt x="435" y="95"/>
                </a:cubicBezTo>
                <a:cubicBezTo>
                  <a:pt x="401" y="115"/>
                  <a:pt x="401" y="115"/>
                  <a:pt x="401" y="115"/>
                </a:cubicBezTo>
                <a:cubicBezTo>
                  <a:pt x="399" y="111"/>
                  <a:pt x="396" y="108"/>
                  <a:pt x="394" y="105"/>
                </a:cubicBezTo>
                <a:cubicBezTo>
                  <a:pt x="419" y="76"/>
                  <a:pt x="419" y="76"/>
                  <a:pt x="419" y="76"/>
                </a:cubicBezTo>
                <a:cubicBezTo>
                  <a:pt x="374" y="38"/>
                  <a:pt x="374" y="38"/>
                  <a:pt x="374" y="38"/>
                </a:cubicBezTo>
                <a:cubicBezTo>
                  <a:pt x="349" y="68"/>
                  <a:pt x="349" y="68"/>
                  <a:pt x="349" y="68"/>
                </a:cubicBezTo>
                <a:cubicBezTo>
                  <a:pt x="345" y="65"/>
                  <a:pt x="342" y="63"/>
                  <a:pt x="338" y="61"/>
                </a:cubicBezTo>
                <a:cubicBezTo>
                  <a:pt x="351" y="25"/>
                  <a:pt x="351" y="25"/>
                  <a:pt x="351" y="25"/>
                </a:cubicBezTo>
                <a:cubicBezTo>
                  <a:pt x="296" y="5"/>
                  <a:pt x="296" y="5"/>
                  <a:pt x="296" y="5"/>
                </a:cubicBezTo>
                <a:cubicBezTo>
                  <a:pt x="283" y="41"/>
                  <a:pt x="283" y="41"/>
                  <a:pt x="283" y="41"/>
                </a:cubicBezTo>
                <a:cubicBezTo>
                  <a:pt x="279" y="41"/>
                  <a:pt x="275" y="40"/>
                  <a:pt x="271" y="39"/>
                </a:cubicBezTo>
                <a:cubicBezTo>
                  <a:pt x="271" y="0"/>
                  <a:pt x="271" y="0"/>
                  <a:pt x="271" y="0"/>
                </a:cubicBezTo>
                <a:cubicBezTo>
                  <a:pt x="212" y="0"/>
                  <a:pt x="212" y="0"/>
                  <a:pt x="212" y="0"/>
                </a:cubicBezTo>
                <a:cubicBezTo>
                  <a:pt x="212" y="39"/>
                  <a:pt x="212" y="39"/>
                  <a:pt x="212" y="39"/>
                </a:cubicBezTo>
                <a:cubicBezTo>
                  <a:pt x="208" y="40"/>
                  <a:pt x="204" y="41"/>
                  <a:pt x="200" y="41"/>
                </a:cubicBezTo>
                <a:cubicBezTo>
                  <a:pt x="187" y="5"/>
                  <a:pt x="187" y="5"/>
                  <a:pt x="187" y="5"/>
                </a:cubicBezTo>
                <a:cubicBezTo>
                  <a:pt x="132" y="25"/>
                  <a:pt x="132" y="25"/>
                  <a:pt x="132" y="25"/>
                </a:cubicBezTo>
                <a:cubicBezTo>
                  <a:pt x="145" y="61"/>
                  <a:pt x="145" y="61"/>
                  <a:pt x="145" y="61"/>
                </a:cubicBezTo>
                <a:cubicBezTo>
                  <a:pt x="142" y="63"/>
                  <a:pt x="138" y="65"/>
                  <a:pt x="135" y="68"/>
                </a:cubicBezTo>
                <a:cubicBezTo>
                  <a:pt x="110" y="38"/>
                  <a:pt x="110" y="38"/>
                  <a:pt x="110" y="38"/>
                </a:cubicBezTo>
                <a:cubicBezTo>
                  <a:pt x="65" y="76"/>
                  <a:pt x="65" y="76"/>
                  <a:pt x="65" y="76"/>
                </a:cubicBezTo>
                <a:cubicBezTo>
                  <a:pt x="90" y="105"/>
                  <a:pt x="90" y="105"/>
                  <a:pt x="90" y="105"/>
                </a:cubicBezTo>
                <a:cubicBezTo>
                  <a:pt x="87" y="108"/>
                  <a:pt x="84" y="111"/>
                  <a:pt x="82" y="115"/>
                </a:cubicBezTo>
                <a:cubicBezTo>
                  <a:pt x="48" y="95"/>
                  <a:pt x="48" y="95"/>
                  <a:pt x="48" y="95"/>
                </a:cubicBezTo>
                <a:cubicBezTo>
                  <a:pt x="19" y="146"/>
                  <a:pt x="19" y="146"/>
                  <a:pt x="19" y="146"/>
                </a:cubicBezTo>
                <a:cubicBezTo>
                  <a:pt x="52" y="165"/>
                  <a:pt x="52" y="165"/>
                  <a:pt x="52" y="165"/>
                </a:cubicBezTo>
                <a:cubicBezTo>
                  <a:pt x="51" y="169"/>
                  <a:pt x="50" y="173"/>
                  <a:pt x="48" y="177"/>
                </a:cubicBezTo>
                <a:cubicBezTo>
                  <a:pt x="10" y="170"/>
                  <a:pt x="10" y="170"/>
                  <a:pt x="10" y="170"/>
                </a:cubicBezTo>
                <a:cubicBezTo>
                  <a:pt x="0" y="228"/>
                  <a:pt x="0" y="228"/>
                  <a:pt x="0" y="228"/>
                </a:cubicBezTo>
                <a:cubicBezTo>
                  <a:pt x="38" y="235"/>
                  <a:pt x="38" y="235"/>
                  <a:pt x="38" y="235"/>
                </a:cubicBezTo>
                <a:cubicBezTo>
                  <a:pt x="38" y="237"/>
                  <a:pt x="38" y="239"/>
                  <a:pt x="38" y="241"/>
                </a:cubicBezTo>
                <a:cubicBezTo>
                  <a:pt x="38" y="243"/>
                  <a:pt x="38" y="245"/>
                  <a:pt x="38" y="247"/>
                </a:cubicBezTo>
                <a:cubicBezTo>
                  <a:pt x="0" y="254"/>
                  <a:pt x="0" y="254"/>
                  <a:pt x="0" y="254"/>
                </a:cubicBezTo>
                <a:cubicBezTo>
                  <a:pt x="10" y="311"/>
                  <a:pt x="10" y="311"/>
                  <a:pt x="10" y="311"/>
                </a:cubicBezTo>
                <a:cubicBezTo>
                  <a:pt x="48" y="305"/>
                  <a:pt x="48" y="305"/>
                  <a:pt x="48" y="305"/>
                </a:cubicBezTo>
                <a:cubicBezTo>
                  <a:pt x="50" y="308"/>
                  <a:pt x="51" y="312"/>
                  <a:pt x="52" y="316"/>
                </a:cubicBezTo>
                <a:cubicBezTo>
                  <a:pt x="19" y="335"/>
                  <a:pt x="19" y="335"/>
                  <a:pt x="19" y="335"/>
                </a:cubicBezTo>
                <a:cubicBezTo>
                  <a:pt x="48" y="386"/>
                  <a:pt x="48" y="386"/>
                  <a:pt x="48" y="386"/>
                </a:cubicBezTo>
                <a:cubicBezTo>
                  <a:pt x="82" y="367"/>
                  <a:pt x="82" y="367"/>
                  <a:pt x="82" y="367"/>
                </a:cubicBezTo>
                <a:cubicBezTo>
                  <a:pt x="84" y="370"/>
                  <a:pt x="87" y="373"/>
                  <a:pt x="90" y="376"/>
                </a:cubicBezTo>
                <a:cubicBezTo>
                  <a:pt x="65" y="406"/>
                  <a:pt x="65" y="406"/>
                  <a:pt x="65" y="406"/>
                </a:cubicBezTo>
                <a:cubicBezTo>
                  <a:pt x="110" y="444"/>
                  <a:pt x="110" y="444"/>
                  <a:pt x="110" y="444"/>
                </a:cubicBezTo>
                <a:cubicBezTo>
                  <a:pt x="135" y="414"/>
                  <a:pt x="135" y="414"/>
                  <a:pt x="135" y="414"/>
                </a:cubicBezTo>
                <a:cubicBezTo>
                  <a:pt x="138" y="416"/>
                  <a:pt x="142" y="418"/>
                  <a:pt x="145" y="420"/>
                </a:cubicBezTo>
                <a:cubicBezTo>
                  <a:pt x="132" y="456"/>
                  <a:pt x="132" y="456"/>
                  <a:pt x="132" y="456"/>
                </a:cubicBezTo>
                <a:cubicBezTo>
                  <a:pt x="187" y="476"/>
                  <a:pt x="187" y="476"/>
                  <a:pt x="187" y="476"/>
                </a:cubicBezTo>
                <a:cubicBezTo>
                  <a:pt x="200" y="440"/>
                  <a:pt x="200" y="440"/>
                  <a:pt x="200" y="440"/>
                </a:cubicBezTo>
                <a:cubicBezTo>
                  <a:pt x="204" y="441"/>
                  <a:pt x="208" y="442"/>
                  <a:pt x="212" y="442"/>
                </a:cubicBezTo>
                <a:cubicBezTo>
                  <a:pt x="212" y="481"/>
                  <a:pt x="212" y="481"/>
                  <a:pt x="212" y="481"/>
                </a:cubicBezTo>
                <a:cubicBezTo>
                  <a:pt x="271" y="481"/>
                  <a:pt x="271" y="481"/>
                  <a:pt x="271" y="481"/>
                </a:cubicBezTo>
                <a:cubicBezTo>
                  <a:pt x="271" y="442"/>
                  <a:pt x="271" y="442"/>
                  <a:pt x="271" y="442"/>
                </a:cubicBezTo>
                <a:cubicBezTo>
                  <a:pt x="275" y="442"/>
                  <a:pt x="279" y="441"/>
                  <a:pt x="283" y="440"/>
                </a:cubicBezTo>
                <a:cubicBezTo>
                  <a:pt x="296" y="476"/>
                  <a:pt x="296" y="476"/>
                  <a:pt x="296" y="476"/>
                </a:cubicBezTo>
                <a:cubicBezTo>
                  <a:pt x="351" y="456"/>
                  <a:pt x="351" y="456"/>
                  <a:pt x="351" y="456"/>
                </a:cubicBezTo>
                <a:cubicBezTo>
                  <a:pt x="338" y="420"/>
                  <a:pt x="338" y="420"/>
                  <a:pt x="338" y="420"/>
                </a:cubicBezTo>
                <a:cubicBezTo>
                  <a:pt x="342" y="418"/>
                  <a:pt x="345" y="416"/>
                  <a:pt x="349" y="414"/>
                </a:cubicBezTo>
                <a:cubicBezTo>
                  <a:pt x="374" y="444"/>
                  <a:pt x="374" y="444"/>
                  <a:pt x="374" y="444"/>
                </a:cubicBezTo>
                <a:cubicBezTo>
                  <a:pt x="419" y="406"/>
                  <a:pt x="419" y="406"/>
                  <a:pt x="419" y="406"/>
                </a:cubicBezTo>
                <a:cubicBezTo>
                  <a:pt x="394" y="376"/>
                  <a:pt x="394" y="376"/>
                  <a:pt x="394" y="376"/>
                </a:cubicBezTo>
                <a:cubicBezTo>
                  <a:pt x="396" y="373"/>
                  <a:pt x="399" y="370"/>
                  <a:pt x="401" y="367"/>
                </a:cubicBezTo>
                <a:cubicBezTo>
                  <a:pt x="435" y="386"/>
                  <a:pt x="435" y="386"/>
                  <a:pt x="435" y="386"/>
                </a:cubicBezTo>
                <a:cubicBezTo>
                  <a:pt x="464" y="335"/>
                  <a:pt x="464" y="335"/>
                  <a:pt x="464" y="335"/>
                </a:cubicBezTo>
                <a:cubicBezTo>
                  <a:pt x="431" y="316"/>
                  <a:pt x="431" y="316"/>
                  <a:pt x="431" y="316"/>
                </a:cubicBezTo>
                <a:cubicBezTo>
                  <a:pt x="432" y="312"/>
                  <a:pt x="434" y="308"/>
                  <a:pt x="435" y="305"/>
                </a:cubicBezTo>
                <a:cubicBezTo>
                  <a:pt x="473" y="311"/>
                  <a:pt x="473" y="311"/>
                  <a:pt x="473" y="311"/>
                </a:cubicBezTo>
                <a:cubicBezTo>
                  <a:pt x="483" y="254"/>
                  <a:pt x="483" y="254"/>
                  <a:pt x="483" y="254"/>
                </a:cubicBezTo>
                <a:cubicBezTo>
                  <a:pt x="445" y="247"/>
                  <a:pt x="445" y="247"/>
                  <a:pt x="445" y="247"/>
                </a:cubicBezTo>
                <a:cubicBezTo>
                  <a:pt x="445" y="245"/>
                  <a:pt x="445" y="243"/>
                  <a:pt x="445" y="241"/>
                </a:cubicBezTo>
                <a:cubicBezTo>
                  <a:pt x="445" y="239"/>
                  <a:pt x="445" y="237"/>
                  <a:pt x="445" y="235"/>
                </a:cubicBezTo>
                <a:cubicBezTo>
                  <a:pt x="483" y="228"/>
                  <a:pt x="483" y="228"/>
                  <a:pt x="483" y="228"/>
                </a:cubicBezTo>
                <a:cubicBezTo>
                  <a:pt x="473" y="170"/>
                  <a:pt x="473" y="170"/>
                  <a:pt x="473" y="170"/>
                </a:cubicBezTo>
                <a:lnTo>
                  <a:pt x="435" y="177"/>
                </a:lnTo>
                <a:close/>
                <a:moveTo>
                  <a:pt x="271" y="405"/>
                </a:moveTo>
                <a:cubicBezTo>
                  <a:pt x="271" y="327"/>
                  <a:pt x="271" y="327"/>
                  <a:pt x="271" y="327"/>
                </a:cubicBezTo>
                <a:cubicBezTo>
                  <a:pt x="297" y="318"/>
                  <a:pt x="318" y="297"/>
                  <a:pt x="328" y="270"/>
                </a:cubicBezTo>
                <a:cubicBezTo>
                  <a:pt x="406" y="270"/>
                  <a:pt x="406" y="270"/>
                  <a:pt x="406" y="270"/>
                </a:cubicBezTo>
                <a:cubicBezTo>
                  <a:pt x="394" y="339"/>
                  <a:pt x="340" y="393"/>
                  <a:pt x="271" y="405"/>
                </a:cubicBezTo>
                <a:close/>
                <a:moveTo>
                  <a:pt x="242" y="195"/>
                </a:moveTo>
                <a:cubicBezTo>
                  <a:pt x="267" y="195"/>
                  <a:pt x="287" y="215"/>
                  <a:pt x="287" y="241"/>
                </a:cubicBezTo>
                <a:cubicBezTo>
                  <a:pt x="287" y="266"/>
                  <a:pt x="267" y="287"/>
                  <a:pt x="242" y="287"/>
                </a:cubicBezTo>
                <a:cubicBezTo>
                  <a:pt x="216" y="287"/>
                  <a:pt x="196" y="266"/>
                  <a:pt x="196" y="241"/>
                </a:cubicBezTo>
                <a:cubicBezTo>
                  <a:pt x="196" y="215"/>
                  <a:pt x="216" y="195"/>
                  <a:pt x="242" y="195"/>
                </a:cubicBezTo>
                <a:close/>
                <a:moveTo>
                  <a:pt x="77" y="270"/>
                </a:moveTo>
                <a:cubicBezTo>
                  <a:pt x="156" y="270"/>
                  <a:pt x="156" y="270"/>
                  <a:pt x="156" y="270"/>
                </a:cubicBezTo>
                <a:cubicBezTo>
                  <a:pt x="165" y="297"/>
                  <a:pt x="186" y="318"/>
                  <a:pt x="212" y="327"/>
                </a:cubicBezTo>
                <a:cubicBezTo>
                  <a:pt x="212" y="405"/>
                  <a:pt x="212" y="405"/>
                  <a:pt x="212" y="405"/>
                </a:cubicBezTo>
                <a:cubicBezTo>
                  <a:pt x="144" y="393"/>
                  <a:pt x="90" y="339"/>
                  <a:pt x="77" y="270"/>
                </a:cubicBezTo>
                <a:close/>
                <a:moveTo>
                  <a:pt x="212" y="76"/>
                </a:moveTo>
                <a:cubicBezTo>
                  <a:pt x="212" y="155"/>
                  <a:pt x="212" y="155"/>
                  <a:pt x="212" y="155"/>
                </a:cubicBezTo>
                <a:cubicBezTo>
                  <a:pt x="186" y="164"/>
                  <a:pt x="165" y="185"/>
                  <a:pt x="156" y="211"/>
                </a:cubicBezTo>
                <a:cubicBezTo>
                  <a:pt x="77" y="211"/>
                  <a:pt x="77" y="211"/>
                  <a:pt x="77" y="211"/>
                </a:cubicBezTo>
                <a:cubicBezTo>
                  <a:pt x="90" y="143"/>
                  <a:pt x="144" y="89"/>
                  <a:pt x="212" y="76"/>
                </a:cubicBezTo>
                <a:close/>
                <a:moveTo>
                  <a:pt x="406" y="211"/>
                </a:moveTo>
                <a:cubicBezTo>
                  <a:pt x="328" y="211"/>
                  <a:pt x="328" y="211"/>
                  <a:pt x="328" y="211"/>
                </a:cubicBezTo>
                <a:cubicBezTo>
                  <a:pt x="318" y="185"/>
                  <a:pt x="297" y="164"/>
                  <a:pt x="271" y="155"/>
                </a:cubicBezTo>
                <a:cubicBezTo>
                  <a:pt x="271" y="76"/>
                  <a:pt x="271" y="76"/>
                  <a:pt x="271" y="76"/>
                </a:cubicBezTo>
                <a:cubicBezTo>
                  <a:pt x="340" y="89"/>
                  <a:pt x="394" y="143"/>
                  <a:pt x="406" y="211"/>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49" name="Line 52"/>
          <p:cNvSpPr>
            <a:spLocks noChangeShapeType="1"/>
          </p:cNvSpPr>
          <p:nvPr/>
        </p:nvSpPr>
        <p:spPr bwMode="auto">
          <a:xfrm>
            <a:off x="8624714" y="4907446"/>
            <a:ext cx="0" cy="0"/>
          </a:xfrm>
          <a:prstGeom prst="line">
            <a:avLst/>
          </a:prstGeom>
          <a:solidFill>
            <a:srgbClr val="16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50" name="Line 53"/>
          <p:cNvSpPr>
            <a:spLocks noChangeShapeType="1"/>
          </p:cNvSpPr>
          <p:nvPr/>
        </p:nvSpPr>
        <p:spPr bwMode="auto">
          <a:xfrm>
            <a:off x="8624714" y="4907446"/>
            <a:ext cx="0" cy="0"/>
          </a:xfrm>
          <a:prstGeom prst="line">
            <a:avLst/>
          </a:prstGeom>
          <a:solidFill>
            <a:srgbClr val="16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nvGrpSpPr>
          <p:cNvPr id="51" name="组合 50"/>
          <p:cNvGrpSpPr/>
          <p:nvPr/>
        </p:nvGrpSpPr>
        <p:grpSpPr>
          <a:xfrm>
            <a:off x="4635628" y="3171987"/>
            <a:ext cx="1580532" cy="1574021"/>
            <a:chOff x="2491326" y="3122111"/>
            <a:chExt cx="1580532" cy="1574021"/>
          </a:xfrm>
          <a:solidFill>
            <a:srgbClr val="64B527"/>
          </a:solidFill>
        </p:grpSpPr>
        <p:sp>
          <p:nvSpPr>
            <p:cNvPr id="52" name="Freeform 54"/>
            <p:cNvSpPr>
              <a:spLocks noEditPoints="1"/>
            </p:cNvSpPr>
            <p:nvPr/>
          </p:nvSpPr>
          <p:spPr bwMode="auto">
            <a:xfrm>
              <a:off x="2491326" y="3122111"/>
              <a:ext cx="1580532" cy="1574021"/>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53" name="Freeform 55"/>
            <p:cNvSpPr>
              <a:spLocks noEditPoints="1"/>
            </p:cNvSpPr>
            <p:nvPr/>
          </p:nvSpPr>
          <p:spPr bwMode="auto">
            <a:xfrm>
              <a:off x="2758220" y="3385099"/>
              <a:ext cx="1046745" cy="1048046"/>
            </a:xfrm>
            <a:custGeom>
              <a:avLst/>
              <a:gdLst>
                <a:gd name="T0" fmla="*/ 265 w 530"/>
                <a:gd name="T1" fmla="*/ 0 h 530"/>
                <a:gd name="T2" fmla="*/ 0 w 530"/>
                <a:gd name="T3" fmla="*/ 265 h 530"/>
                <a:gd name="T4" fmla="*/ 265 w 530"/>
                <a:gd name="T5" fmla="*/ 530 h 530"/>
                <a:gd name="T6" fmla="*/ 530 w 530"/>
                <a:gd name="T7" fmla="*/ 265 h 530"/>
                <a:gd name="T8" fmla="*/ 265 w 530"/>
                <a:gd name="T9" fmla="*/ 0 h 530"/>
                <a:gd name="T10" fmla="*/ 265 w 530"/>
                <a:gd name="T11" fmla="*/ 476 h 530"/>
                <a:gd name="T12" fmla="*/ 54 w 530"/>
                <a:gd name="T13" fmla="*/ 265 h 530"/>
                <a:gd name="T14" fmla="*/ 265 w 530"/>
                <a:gd name="T15" fmla="*/ 54 h 530"/>
                <a:gd name="T16" fmla="*/ 476 w 530"/>
                <a:gd name="T17" fmla="*/ 265 h 530"/>
                <a:gd name="T18" fmla="*/ 265 w 530"/>
                <a:gd name="T19" fmla="*/ 476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530">
                  <a:moveTo>
                    <a:pt x="265" y="0"/>
                  </a:moveTo>
                  <a:cubicBezTo>
                    <a:pt x="119" y="0"/>
                    <a:pt x="0" y="119"/>
                    <a:pt x="0" y="265"/>
                  </a:cubicBezTo>
                  <a:cubicBezTo>
                    <a:pt x="0" y="411"/>
                    <a:pt x="119" y="530"/>
                    <a:pt x="265" y="530"/>
                  </a:cubicBezTo>
                  <a:cubicBezTo>
                    <a:pt x="411" y="530"/>
                    <a:pt x="530" y="411"/>
                    <a:pt x="530" y="265"/>
                  </a:cubicBezTo>
                  <a:cubicBezTo>
                    <a:pt x="530" y="119"/>
                    <a:pt x="411" y="0"/>
                    <a:pt x="265" y="0"/>
                  </a:cubicBezTo>
                  <a:close/>
                  <a:moveTo>
                    <a:pt x="265" y="476"/>
                  </a:moveTo>
                  <a:cubicBezTo>
                    <a:pt x="148" y="476"/>
                    <a:pt x="54" y="382"/>
                    <a:pt x="54" y="265"/>
                  </a:cubicBezTo>
                  <a:cubicBezTo>
                    <a:pt x="54" y="148"/>
                    <a:pt x="148" y="54"/>
                    <a:pt x="265" y="54"/>
                  </a:cubicBezTo>
                  <a:cubicBezTo>
                    <a:pt x="381" y="54"/>
                    <a:pt x="476" y="148"/>
                    <a:pt x="476" y="265"/>
                  </a:cubicBezTo>
                  <a:cubicBezTo>
                    <a:pt x="476" y="382"/>
                    <a:pt x="381" y="476"/>
                    <a:pt x="265" y="4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sp>
          <p:nvSpPr>
            <p:cNvPr id="54" name="Freeform 56"/>
            <p:cNvSpPr>
              <a:spLocks noEditPoints="1"/>
            </p:cNvSpPr>
            <p:nvPr/>
          </p:nvSpPr>
          <p:spPr bwMode="auto">
            <a:xfrm>
              <a:off x="2883204" y="3510083"/>
              <a:ext cx="798078" cy="798077"/>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02 w 404"/>
                <a:gd name="T11" fmla="*/ 232 h 404"/>
                <a:gd name="T12" fmla="*/ 172 w 404"/>
                <a:gd name="T13" fmla="*/ 202 h 404"/>
                <a:gd name="T14" fmla="*/ 202 w 404"/>
                <a:gd name="T15" fmla="*/ 172 h 404"/>
                <a:gd name="T16" fmla="*/ 232 w 404"/>
                <a:gd name="T17" fmla="*/ 202 h 404"/>
                <a:gd name="T18" fmla="*/ 202 w 404"/>
                <a:gd name="T19" fmla="*/ 23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404">
                  <a:moveTo>
                    <a:pt x="202" y="0"/>
                  </a:moveTo>
                  <a:cubicBezTo>
                    <a:pt x="90" y="0"/>
                    <a:pt x="0" y="90"/>
                    <a:pt x="0" y="202"/>
                  </a:cubicBezTo>
                  <a:cubicBezTo>
                    <a:pt x="0" y="314"/>
                    <a:pt x="90" y="404"/>
                    <a:pt x="202" y="404"/>
                  </a:cubicBezTo>
                  <a:cubicBezTo>
                    <a:pt x="313" y="404"/>
                    <a:pt x="404" y="314"/>
                    <a:pt x="404" y="202"/>
                  </a:cubicBezTo>
                  <a:cubicBezTo>
                    <a:pt x="404" y="90"/>
                    <a:pt x="313" y="0"/>
                    <a:pt x="202" y="0"/>
                  </a:cubicBezTo>
                  <a:close/>
                  <a:moveTo>
                    <a:pt x="202" y="232"/>
                  </a:moveTo>
                  <a:cubicBezTo>
                    <a:pt x="185" y="232"/>
                    <a:pt x="172" y="219"/>
                    <a:pt x="172" y="202"/>
                  </a:cubicBezTo>
                  <a:cubicBezTo>
                    <a:pt x="172" y="185"/>
                    <a:pt x="185" y="172"/>
                    <a:pt x="202" y="172"/>
                  </a:cubicBezTo>
                  <a:cubicBezTo>
                    <a:pt x="218" y="172"/>
                    <a:pt x="232" y="185"/>
                    <a:pt x="232" y="202"/>
                  </a:cubicBezTo>
                  <a:cubicBezTo>
                    <a:pt x="232" y="219"/>
                    <a:pt x="218" y="232"/>
                    <a:pt x="202"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5A5A6"/>
                </a:solidFill>
                <a:effectLst/>
                <a:uLnTx/>
                <a:uFillTx/>
                <a:latin typeface="微软雅黑"/>
                <a:ea typeface="微软雅黑"/>
              </a:endParaRPr>
            </a:p>
          </p:txBody>
        </p:sp>
      </p:grpSp>
      <p:sp>
        <p:nvSpPr>
          <p:cNvPr id="55" name="文本框 8"/>
          <p:cNvSpPr txBox="1"/>
          <p:nvPr/>
        </p:nvSpPr>
        <p:spPr>
          <a:xfrm>
            <a:off x="6712732" y="1663386"/>
            <a:ext cx="5126888" cy="11033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FF6600"/>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FF6600"/>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a:p>
            <a:pPr lvl="0">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a:p>
            <a:pPr lvl="0">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56" name="文本框 8"/>
          <p:cNvSpPr txBox="1"/>
          <p:nvPr/>
        </p:nvSpPr>
        <p:spPr>
          <a:xfrm>
            <a:off x="780678" y="4587278"/>
            <a:ext cx="5126888" cy="11033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93DD"/>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93DD"/>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a:p>
            <a:pPr lvl="0">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a:p>
            <a:pPr lvl="0">
              <a:lnSpc>
                <a:spcPct val="12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Tree>
    <p:custDataLst>
      <p:tags r:id="rId1"/>
    </p:custDataLst>
    <p:extLst>
      <p:ext uri="{BB962C8B-B14F-4D97-AF65-F5344CB8AC3E}">
        <p14:creationId xmlns:p14="http://schemas.microsoft.com/office/powerpoint/2010/main" val="215053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1000" fill="hold"/>
                                        <p:tgtEl>
                                          <p:spTgt spid="48"/>
                                        </p:tgtEl>
                                        <p:attrNameLst>
                                          <p:attrName>ppt_w</p:attrName>
                                        </p:attrNameLst>
                                      </p:cBhvr>
                                      <p:tavLst>
                                        <p:tav tm="0">
                                          <p:val>
                                            <p:fltVal val="0"/>
                                          </p:val>
                                        </p:tav>
                                        <p:tav tm="100000">
                                          <p:val>
                                            <p:strVal val="#ppt_w"/>
                                          </p:val>
                                        </p:tav>
                                      </p:tavLst>
                                    </p:anim>
                                    <p:anim calcmode="lin" valueType="num">
                                      <p:cBhvr>
                                        <p:cTn id="14" dur="1000" fill="hold"/>
                                        <p:tgtEl>
                                          <p:spTgt spid="48"/>
                                        </p:tgtEl>
                                        <p:attrNameLst>
                                          <p:attrName>ppt_h</p:attrName>
                                        </p:attrNameLst>
                                      </p:cBhvr>
                                      <p:tavLst>
                                        <p:tav tm="0">
                                          <p:val>
                                            <p:fltVal val="0"/>
                                          </p:val>
                                        </p:tav>
                                        <p:tav tm="100000">
                                          <p:val>
                                            <p:strVal val="#ppt_h"/>
                                          </p:val>
                                        </p:tav>
                                      </p:tavLst>
                                    </p:anim>
                                    <p:anim calcmode="lin" valueType="num">
                                      <p:cBhvr>
                                        <p:cTn id="15" dur="1000" fill="hold"/>
                                        <p:tgtEl>
                                          <p:spTgt spid="48"/>
                                        </p:tgtEl>
                                        <p:attrNameLst>
                                          <p:attrName>style.rotation</p:attrName>
                                        </p:attrNameLst>
                                      </p:cBhvr>
                                      <p:tavLst>
                                        <p:tav tm="0">
                                          <p:val>
                                            <p:fltVal val="90"/>
                                          </p:val>
                                        </p:tav>
                                        <p:tav tm="100000">
                                          <p:val>
                                            <p:fltVal val="0"/>
                                          </p:val>
                                        </p:tav>
                                      </p:tavLst>
                                    </p:anim>
                                    <p:animEffect transition="in" filter="fade">
                                      <p:cBhvr>
                                        <p:cTn id="16" dur="1000"/>
                                        <p:tgtEl>
                                          <p:spTgt spid="4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1000" fill="hold"/>
                                        <p:tgtEl>
                                          <p:spTgt spid="47"/>
                                        </p:tgtEl>
                                        <p:attrNameLst>
                                          <p:attrName>ppt_w</p:attrName>
                                        </p:attrNameLst>
                                      </p:cBhvr>
                                      <p:tavLst>
                                        <p:tav tm="0">
                                          <p:val>
                                            <p:fltVal val="0"/>
                                          </p:val>
                                        </p:tav>
                                        <p:tav tm="100000">
                                          <p:val>
                                            <p:strVal val="#ppt_w"/>
                                          </p:val>
                                        </p:tav>
                                      </p:tavLst>
                                    </p:anim>
                                    <p:anim calcmode="lin" valueType="num">
                                      <p:cBhvr>
                                        <p:cTn id="20" dur="1000" fill="hold"/>
                                        <p:tgtEl>
                                          <p:spTgt spid="47"/>
                                        </p:tgtEl>
                                        <p:attrNameLst>
                                          <p:attrName>ppt_h</p:attrName>
                                        </p:attrNameLst>
                                      </p:cBhvr>
                                      <p:tavLst>
                                        <p:tav tm="0">
                                          <p:val>
                                            <p:fltVal val="0"/>
                                          </p:val>
                                        </p:tav>
                                        <p:tav tm="100000">
                                          <p:val>
                                            <p:strVal val="#ppt_h"/>
                                          </p:val>
                                        </p:tav>
                                      </p:tavLst>
                                    </p:anim>
                                    <p:anim calcmode="lin" valueType="num">
                                      <p:cBhvr>
                                        <p:cTn id="21" dur="1000" fill="hold"/>
                                        <p:tgtEl>
                                          <p:spTgt spid="47"/>
                                        </p:tgtEl>
                                        <p:attrNameLst>
                                          <p:attrName>style.rotation</p:attrName>
                                        </p:attrNameLst>
                                      </p:cBhvr>
                                      <p:tavLst>
                                        <p:tav tm="0">
                                          <p:val>
                                            <p:fltVal val="90"/>
                                          </p:val>
                                        </p:tav>
                                        <p:tav tm="100000">
                                          <p:val>
                                            <p:fltVal val="0"/>
                                          </p:val>
                                        </p:tav>
                                      </p:tavLst>
                                    </p:anim>
                                    <p:animEffect transition="in" filter="fade">
                                      <p:cBhvr>
                                        <p:cTn id="22" dur="1000"/>
                                        <p:tgtEl>
                                          <p:spTgt spid="4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fltVal val="0"/>
                                          </p:val>
                                        </p:tav>
                                        <p:tav tm="100000">
                                          <p:val>
                                            <p:strVal val="#ppt_w"/>
                                          </p:val>
                                        </p:tav>
                                      </p:tavLst>
                                    </p:anim>
                                    <p:anim calcmode="lin" valueType="num">
                                      <p:cBhvr>
                                        <p:cTn id="26" dur="1000" fill="hold"/>
                                        <p:tgtEl>
                                          <p:spTgt spid="45"/>
                                        </p:tgtEl>
                                        <p:attrNameLst>
                                          <p:attrName>ppt_h</p:attrName>
                                        </p:attrNameLst>
                                      </p:cBhvr>
                                      <p:tavLst>
                                        <p:tav tm="0">
                                          <p:val>
                                            <p:fltVal val="0"/>
                                          </p:val>
                                        </p:tav>
                                        <p:tav tm="100000">
                                          <p:val>
                                            <p:strVal val="#ppt_h"/>
                                          </p:val>
                                        </p:tav>
                                      </p:tavLst>
                                    </p:anim>
                                    <p:anim calcmode="lin" valueType="num">
                                      <p:cBhvr>
                                        <p:cTn id="27" dur="1000" fill="hold"/>
                                        <p:tgtEl>
                                          <p:spTgt spid="45"/>
                                        </p:tgtEl>
                                        <p:attrNameLst>
                                          <p:attrName>style.rotation</p:attrName>
                                        </p:attrNameLst>
                                      </p:cBhvr>
                                      <p:tavLst>
                                        <p:tav tm="0">
                                          <p:val>
                                            <p:fltVal val="90"/>
                                          </p:val>
                                        </p:tav>
                                        <p:tav tm="100000">
                                          <p:val>
                                            <p:fltVal val="0"/>
                                          </p:val>
                                        </p:tav>
                                      </p:tavLst>
                                    </p:anim>
                                    <p:animEffect transition="in" filter="fade">
                                      <p:cBhvr>
                                        <p:cTn id="28" dur="1000"/>
                                        <p:tgtEl>
                                          <p:spTgt spid="45"/>
                                        </p:tgtEl>
                                      </p:cBhvr>
                                    </p:animEffect>
                                  </p:childTnLst>
                                </p:cTn>
                              </p:par>
                              <p:par>
                                <p:cTn id="29" presetID="3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1000" fill="hold"/>
                                        <p:tgtEl>
                                          <p:spTgt spid="51"/>
                                        </p:tgtEl>
                                        <p:attrNameLst>
                                          <p:attrName>ppt_w</p:attrName>
                                        </p:attrNameLst>
                                      </p:cBhvr>
                                      <p:tavLst>
                                        <p:tav tm="0">
                                          <p:val>
                                            <p:fltVal val="0"/>
                                          </p:val>
                                        </p:tav>
                                        <p:tav tm="100000">
                                          <p:val>
                                            <p:strVal val="#ppt_w"/>
                                          </p:val>
                                        </p:tav>
                                      </p:tavLst>
                                    </p:anim>
                                    <p:anim calcmode="lin" valueType="num">
                                      <p:cBhvr>
                                        <p:cTn id="32" dur="1000" fill="hold"/>
                                        <p:tgtEl>
                                          <p:spTgt spid="51"/>
                                        </p:tgtEl>
                                        <p:attrNameLst>
                                          <p:attrName>ppt_h</p:attrName>
                                        </p:attrNameLst>
                                      </p:cBhvr>
                                      <p:tavLst>
                                        <p:tav tm="0">
                                          <p:val>
                                            <p:fltVal val="0"/>
                                          </p:val>
                                        </p:tav>
                                        <p:tav tm="100000">
                                          <p:val>
                                            <p:strVal val="#ppt_h"/>
                                          </p:val>
                                        </p:tav>
                                      </p:tavLst>
                                    </p:anim>
                                    <p:anim calcmode="lin" valueType="num">
                                      <p:cBhvr>
                                        <p:cTn id="33" dur="1000" fill="hold"/>
                                        <p:tgtEl>
                                          <p:spTgt spid="51"/>
                                        </p:tgtEl>
                                        <p:attrNameLst>
                                          <p:attrName>style.rotation</p:attrName>
                                        </p:attrNameLst>
                                      </p:cBhvr>
                                      <p:tavLst>
                                        <p:tav tm="0">
                                          <p:val>
                                            <p:fltVal val="90"/>
                                          </p:val>
                                        </p:tav>
                                        <p:tav tm="100000">
                                          <p:val>
                                            <p:fltVal val="0"/>
                                          </p:val>
                                        </p:tav>
                                      </p:tavLst>
                                    </p:anim>
                                    <p:animEffect transition="in" filter="fade">
                                      <p:cBhvr>
                                        <p:cTn id="34" dur="1000"/>
                                        <p:tgtEl>
                                          <p:spTgt spid="5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1000" fill="hold"/>
                                        <p:tgtEl>
                                          <p:spTgt spid="46"/>
                                        </p:tgtEl>
                                        <p:attrNameLst>
                                          <p:attrName>ppt_w</p:attrName>
                                        </p:attrNameLst>
                                      </p:cBhvr>
                                      <p:tavLst>
                                        <p:tav tm="0">
                                          <p:val>
                                            <p:fltVal val="0"/>
                                          </p:val>
                                        </p:tav>
                                        <p:tav tm="100000">
                                          <p:val>
                                            <p:strVal val="#ppt_w"/>
                                          </p:val>
                                        </p:tav>
                                      </p:tavLst>
                                    </p:anim>
                                    <p:anim calcmode="lin" valueType="num">
                                      <p:cBhvr>
                                        <p:cTn id="38" dur="1000" fill="hold"/>
                                        <p:tgtEl>
                                          <p:spTgt spid="46"/>
                                        </p:tgtEl>
                                        <p:attrNameLst>
                                          <p:attrName>ppt_h</p:attrName>
                                        </p:attrNameLst>
                                      </p:cBhvr>
                                      <p:tavLst>
                                        <p:tav tm="0">
                                          <p:val>
                                            <p:fltVal val="0"/>
                                          </p:val>
                                        </p:tav>
                                        <p:tav tm="100000">
                                          <p:val>
                                            <p:strVal val="#ppt_h"/>
                                          </p:val>
                                        </p:tav>
                                      </p:tavLst>
                                    </p:anim>
                                    <p:anim calcmode="lin" valueType="num">
                                      <p:cBhvr>
                                        <p:cTn id="39" dur="1000" fill="hold"/>
                                        <p:tgtEl>
                                          <p:spTgt spid="46"/>
                                        </p:tgtEl>
                                        <p:attrNameLst>
                                          <p:attrName>style.rotation</p:attrName>
                                        </p:attrNameLst>
                                      </p:cBhvr>
                                      <p:tavLst>
                                        <p:tav tm="0">
                                          <p:val>
                                            <p:fltVal val="90"/>
                                          </p:val>
                                        </p:tav>
                                        <p:tav tm="100000">
                                          <p:val>
                                            <p:fltVal val="0"/>
                                          </p:val>
                                        </p:tav>
                                      </p:tavLst>
                                    </p:anim>
                                    <p:animEffect transition="in" filter="fade">
                                      <p:cBhvr>
                                        <p:cTn id="40" dur="1000"/>
                                        <p:tgtEl>
                                          <p:spTgt spid="46"/>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par>
                          <p:cTn id="53" fill="hold">
                            <p:stCondLst>
                              <p:cond delay="2500"/>
                            </p:stCondLst>
                            <p:childTnLst>
                              <p:par>
                                <p:cTn id="54" presetID="53" presetClass="entr" presetSubtype="16"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par>
                          <p:cTn id="59" fill="hold">
                            <p:stCondLst>
                              <p:cond delay="3000"/>
                            </p:stCondLst>
                            <p:childTnLst>
                              <p:par>
                                <p:cTn id="60" presetID="53" presetClass="entr" presetSubtype="16"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childTnLst>
                          </p:cTn>
                        </p:par>
                        <p:par>
                          <p:cTn id="65" fill="hold">
                            <p:stCondLst>
                              <p:cond delay="3500"/>
                            </p:stCondLst>
                            <p:childTnLst>
                              <p:par>
                                <p:cTn id="66" presetID="53" presetClass="entr" presetSubtype="16"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ppt_w</p:attrName>
                                        </p:attrNameLst>
                                      </p:cBhvr>
                                      <p:tavLst>
                                        <p:tav tm="0">
                                          <p:val>
                                            <p:fltVal val="0"/>
                                          </p:val>
                                        </p:tav>
                                        <p:tav tm="100000">
                                          <p:val>
                                            <p:strVal val="#ppt_w"/>
                                          </p:val>
                                        </p:tav>
                                      </p:tavLst>
                                    </p:anim>
                                    <p:anim calcmode="lin" valueType="num">
                                      <p:cBhvr>
                                        <p:cTn id="69" dur="500" fill="hold"/>
                                        <p:tgtEl>
                                          <p:spTgt spid="42"/>
                                        </p:tgtEl>
                                        <p:attrNameLst>
                                          <p:attrName>ppt_h</p:attrName>
                                        </p:attrNameLst>
                                      </p:cBhvr>
                                      <p:tavLst>
                                        <p:tav tm="0">
                                          <p:val>
                                            <p:fltVal val="0"/>
                                          </p:val>
                                        </p:tav>
                                        <p:tav tm="100000">
                                          <p:val>
                                            <p:strVal val="#ppt_h"/>
                                          </p:val>
                                        </p:tav>
                                      </p:tavLst>
                                    </p:anim>
                                    <p:animEffect transition="in" filter="fade">
                                      <p:cBhvr>
                                        <p:cTn id="70" dur="500"/>
                                        <p:tgtEl>
                                          <p:spTgt spid="42"/>
                                        </p:tgtEl>
                                      </p:cBhvr>
                                    </p:animEffect>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55"/>
                                        </p:tgtEl>
                                        <p:attrNameLst>
                                          <p:attrName>style.visibility</p:attrName>
                                        </p:attrNameLst>
                                      </p:cBhvr>
                                      <p:to>
                                        <p:strVal val="visible"/>
                                      </p:to>
                                    </p:set>
                                    <p:anim calcmode="lin" valueType="num">
                                      <p:cBhvr>
                                        <p:cTn id="74" dur="500" fill="hold"/>
                                        <p:tgtEl>
                                          <p:spTgt spid="55"/>
                                        </p:tgtEl>
                                        <p:attrNameLst>
                                          <p:attrName>ppt_w</p:attrName>
                                        </p:attrNameLst>
                                      </p:cBhvr>
                                      <p:tavLst>
                                        <p:tav tm="0">
                                          <p:val>
                                            <p:fltVal val="0"/>
                                          </p:val>
                                        </p:tav>
                                        <p:tav tm="100000">
                                          <p:val>
                                            <p:strVal val="#ppt_w"/>
                                          </p:val>
                                        </p:tav>
                                      </p:tavLst>
                                    </p:anim>
                                    <p:anim calcmode="lin" valueType="num">
                                      <p:cBhvr>
                                        <p:cTn id="75" dur="500" fill="hold"/>
                                        <p:tgtEl>
                                          <p:spTgt spid="55"/>
                                        </p:tgtEl>
                                        <p:attrNameLst>
                                          <p:attrName>ppt_h</p:attrName>
                                        </p:attrNameLst>
                                      </p:cBhvr>
                                      <p:tavLst>
                                        <p:tav tm="0">
                                          <p:val>
                                            <p:fltVal val="0"/>
                                          </p:val>
                                        </p:tav>
                                        <p:tav tm="100000">
                                          <p:val>
                                            <p:strVal val="#ppt_h"/>
                                          </p:val>
                                        </p:tav>
                                      </p:tavLst>
                                    </p:anim>
                                    <p:animEffect transition="in" filter="fade">
                                      <p:cBhvr>
                                        <p:cTn id="76" dur="500"/>
                                        <p:tgtEl>
                                          <p:spTgt spid="55"/>
                                        </p:tgtEl>
                                      </p:cBhvr>
                                    </p:animEffect>
                                  </p:childTnLst>
                                </p:cTn>
                              </p:par>
                            </p:childTnLst>
                          </p:cTn>
                        </p:par>
                        <p:par>
                          <p:cTn id="77" fill="hold">
                            <p:stCondLst>
                              <p:cond delay="4500"/>
                            </p:stCondLst>
                            <p:childTnLst>
                              <p:par>
                                <p:cTn id="78" presetID="53" presetClass="entr" presetSubtype="16" fill="hold" grpId="0"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fltVal val="0"/>
                                          </p:val>
                                        </p:tav>
                                        <p:tav tm="100000">
                                          <p:val>
                                            <p:strVal val="#ppt_w"/>
                                          </p:val>
                                        </p:tav>
                                      </p:tavLst>
                                    </p:anim>
                                    <p:anim calcmode="lin" valueType="num">
                                      <p:cBhvr>
                                        <p:cTn id="81" dur="500" fill="hold"/>
                                        <p:tgtEl>
                                          <p:spTgt spid="56"/>
                                        </p:tgtEl>
                                        <p:attrNameLst>
                                          <p:attrName>ppt_h</p:attrName>
                                        </p:attrNameLst>
                                      </p:cBhvr>
                                      <p:tavLst>
                                        <p:tav tm="0">
                                          <p:val>
                                            <p:fltVal val="0"/>
                                          </p:val>
                                        </p:tav>
                                        <p:tav tm="100000">
                                          <p:val>
                                            <p:strVal val="#ppt_h"/>
                                          </p:val>
                                        </p:tav>
                                      </p:tavLst>
                                    </p:anim>
                                    <p:animEffect transition="in" filter="fade">
                                      <p:cBhvr>
                                        <p:cTn id="8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P spid="45" grpId="0" animBg="1"/>
      <p:bldP spid="46" grpId="0" animBg="1"/>
      <p:bldP spid="47" grpId="0" animBg="1"/>
      <p:bldP spid="48" grpId="0" animBg="1"/>
      <p:bldP spid="55"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57" name="Oval 6"/>
          <p:cNvSpPr>
            <a:spLocks noChangeArrowheads="1"/>
          </p:cNvSpPr>
          <p:nvPr/>
        </p:nvSpPr>
        <p:spPr bwMode="auto">
          <a:xfrm flipH="1">
            <a:off x="1463509" y="2984536"/>
            <a:ext cx="1806575" cy="1804988"/>
          </a:xfrm>
          <a:prstGeom prst="ellipse">
            <a:avLst/>
          </a:prstGeom>
          <a:solidFill>
            <a:srgbClr val="484849">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58" name="Freeform 7"/>
          <p:cNvSpPr>
            <a:spLocks/>
          </p:cNvSpPr>
          <p:nvPr/>
        </p:nvSpPr>
        <p:spPr bwMode="auto">
          <a:xfrm flipH="1">
            <a:off x="4695236" y="1809786"/>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484849">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4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59" name="Oval 8"/>
          <p:cNvSpPr>
            <a:spLocks noChangeArrowheads="1"/>
          </p:cNvSpPr>
          <p:nvPr/>
        </p:nvSpPr>
        <p:spPr bwMode="auto">
          <a:xfrm flipH="1">
            <a:off x="4368211" y="1371636"/>
            <a:ext cx="1219200" cy="1220788"/>
          </a:xfrm>
          <a:prstGeom prst="ellipse">
            <a:avLst/>
          </a:prstGeom>
          <a:solidFill>
            <a:srgbClr val="0093D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4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60" name="Oval 9"/>
          <p:cNvSpPr>
            <a:spLocks noChangeArrowheads="1"/>
          </p:cNvSpPr>
          <p:nvPr/>
        </p:nvSpPr>
        <p:spPr bwMode="auto">
          <a:xfrm flipH="1">
            <a:off x="5242923" y="3230599"/>
            <a:ext cx="1220788" cy="1219200"/>
          </a:xfrm>
          <a:prstGeom prst="ellipse">
            <a:avLst/>
          </a:prstGeom>
          <a:solidFill>
            <a:srgbClr val="0093D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4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61" name="Oval 10"/>
          <p:cNvSpPr>
            <a:spLocks noChangeArrowheads="1"/>
          </p:cNvSpPr>
          <p:nvPr/>
        </p:nvSpPr>
        <p:spPr bwMode="auto">
          <a:xfrm flipH="1">
            <a:off x="4242798" y="5032411"/>
            <a:ext cx="1220788" cy="1219200"/>
          </a:xfrm>
          <a:prstGeom prst="ellipse">
            <a:avLst/>
          </a:prstGeom>
          <a:solidFill>
            <a:srgbClr val="0093D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4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62" name="Line 11"/>
          <p:cNvSpPr>
            <a:spLocks noChangeShapeType="1"/>
          </p:cNvSpPr>
          <p:nvPr/>
        </p:nvSpPr>
        <p:spPr bwMode="auto">
          <a:xfrm flipH="1">
            <a:off x="3102618" y="2303712"/>
            <a:ext cx="1255593" cy="900752"/>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buFont typeface="Arial"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63" name="Line 12"/>
          <p:cNvSpPr>
            <a:spLocks noChangeShapeType="1"/>
          </p:cNvSpPr>
          <p:nvPr/>
        </p:nvSpPr>
        <p:spPr bwMode="auto">
          <a:xfrm flipH="1" flipV="1">
            <a:off x="3075323" y="4610183"/>
            <a:ext cx="1201002" cy="709684"/>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buFont typeface="Arial"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64" name="Line 13"/>
          <p:cNvSpPr>
            <a:spLocks noChangeShapeType="1"/>
          </p:cNvSpPr>
          <p:nvPr/>
        </p:nvSpPr>
        <p:spPr bwMode="auto">
          <a:xfrm flipH="1">
            <a:off x="3377740" y="3836384"/>
            <a:ext cx="1669256" cy="0"/>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buFont typeface="Arial" pitchFamily="34" charset="0"/>
              <a:buNone/>
            </a:pPr>
            <a:endParaRPr lang="zh-CN" altLang="en-US" sz="1400">
              <a:solidFill>
                <a:srgbClr val="294A5A"/>
              </a:solidFill>
              <a:latin typeface="微软雅黑" panose="020B0503020204020204" pitchFamily="34" charset="-122"/>
              <a:ea typeface="微软雅黑" panose="020B0503020204020204" pitchFamily="34" charset="-122"/>
            </a:endParaRPr>
          </a:p>
        </p:txBody>
      </p:sp>
      <p:sp>
        <p:nvSpPr>
          <p:cNvPr id="65" name="Oval 14"/>
          <p:cNvSpPr>
            <a:spLocks noChangeArrowheads="1"/>
          </p:cNvSpPr>
          <p:nvPr/>
        </p:nvSpPr>
        <p:spPr bwMode="auto">
          <a:xfrm flipH="1">
            <a:off x="1553997" y="3073436"/>
            <a:ext cx="1625600" cy="1625600"/>
          </a:xfrm>
          <a:prstGeom prst="ellipse">
            <a:avLst/>
          </a:prstGeom>
          <a:solidFill>
            <a:srgbClr val="0093D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66" name="TextBox 12"/>
          <p:cNvSpPr txBox="1"/>
          <p:nvPr/>
        </p:nvSpPr>
        <p:spPr>
          <a:xfrm flipH="1">
            <a:off x="4407423" y="1695337"/>
            <a:ext cx="1105374" cy="584775"/>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sz="1600" dirty="0">
                <a:solidFill>
                  <a:srgbClr val="FFFFFF"/>
                </a:solidFill>
                <a:latin typeface="微软雅黑" panose="020B0503020204020204" pitchFamily="34" charset="-122"/>
                <a:ea typeface="微软雅黑" panose="020B0503020204020204" pitchFamily="34" charset="-122"/>
              </a:rPr>
              <a:t>单击此处添加标题</a:t>
            </a:r>
          </a:p>
        </p:txBody>
      </p:sp>
      <p:sp>
        <p:nvSpPr>
          <p:cNvPr id="67" name="TextBox 13"/>
          <p:cNvSpPr txBox="1"/>
          <p:nvPr/>
        </p:nvSpPr>
        <p:spPr>
          <a:xfrm flipH="1">
            <a:off x="5292135" y="3497830"/>
            <a:ext cx="1122364" cy="584775"/>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单击此处添加标题</a:t>
            </a:r>
          </a:p>
        </p:txBody>
      </p:sp>
      <p:sp>
        <p:nvSpPr>
          <p:cNvPr id="68" name="TextBox 14"/>
          <p:cNvSpPr txBox="1"/>
          <p:nvPr/>
        </p:nvSpPr>
        <p:spPr>
          <a:xfrm flipH="1">
            <a:off x="4341319" y="5299334"/>
            <a:ext cx="1000028" cy="584775"/>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sz="1600" dirty="0">
                <a:solidFill>
                  <a:srgbClr val="FFFFFF"/>
                </a:solidFill>
                <a:latin typeface="微软雅黑" panose="020B0503020204020204" pitchFamily="34" charset="-122"/>
                <a:ea typeface="微软雅黑" panose="020B0503020204020204" pitchFamily="34" charset="-122"/>
              </a:rPr>
              <a:t>单击此处添加标题</a:t>
            </a:r>
          </a:p>
        </p:txBody>
      </p:sp>
      <p:sp>
        <p:nvSpPr>
          <p:cNvPr id="69" name="TextBox 15"/>
          <p:cNvSpPr txBox="1"/>
          <p:nvPr/>
        </p:nvSpPr>
        <p:spPr>
          <a:xfrm flipH="1">
            <a:off x="1635477" y="3497785"/>
            <a:ext cx="1425152"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sz="2400" b="1" dirty="0">
                <a:solidFill>
                  <a:srgbClr val="FFFFFF"/>
                </a:solidFill>
                <a:latin typeface="微软雅黑" panose="020B0503020204020204" pitchFamily="34" charset="-122"/>
                <a:ea typeface="微软雅黑" panose="020B0503020204020204" pitchFamily="34" charset="-122"/>
              </a:rPr>
              <a:t>单击此处添加标题</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
        <p:nvSpPr>
          <p:cNvPr id="70" name="TextBox 16"/>
          <p:cNvSpPr txBox="1"/>
          <p:nvPr/>
        </p:nvSpPr>
        <p:spPr>
          <a:xfrm flipH="1">
            <a:off x="5621979" y="1541448"/>
            <a:ext cx="5303765" cy="738664"/>
          </a:xfrm>
          <a:prstGeom prst="rect">
            <a:avLst/>
          </a:prstGeom>
          <a:noFill/>
        </p:spPr>
        <p:txBody>
          <a:bodyPr wrap="square" rtlCol="0">
            <a:spAutoFit/>
          </a:bodyPr>
          <a:lstStyle/>
          <a:p>
            <a:pPr fontAlgn="base">
              <a:spcBef>
                <a:spcPct val="0"/>
              </a:spcBef>
              <a:spcAft>
                <a:spcPct val="0"/>
              </a:spcAft>
              <a:buFont typeface="Arial"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71" name="TextBox 17"/>
          <p:cNvSpPr txBox="1"/>
          <p:nvPr/>
        </p:nvSpPr>
        <p:spPr>
          <a:xfrm flipH="1">
            <a:off x="6522732" y="3464010"/>
            <a:ext cx="4403013" cy="738664"/>
          </a:xfrm>
          <a:prstGeom prst="rect">
            <a:avLst/>
          </a:prstGeom>
          <a:noFill/>
        </p:spPr>
        <p:txBody>
          <a:bodyPr wrap="square" rtlCol="0">
            <a:spAutoFit/>
          </a:bodyPr>
          <a:lstStyle/>
          <a:p>
            <a:pPr fontAlgn="base">
              <a:spcBef>
                <a:spcPct val="0"/>
              </a:spcBef>
              <a:spcAft>
                <a:spcPct val="0"/>
              </a:spcAft>
              <a:buFont typeface="Arial"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72" name="TextBox 18"/>
          <p:cNvSpPr txBox="1"/>
          <p:nvPr/>
        </p:nvSpPr>
        <p:spPr>
          <a:xfrm flipH="1">
            <a:off x="5512797" y="5512947"/>
            <a:ext cx="5412947" cy="738664"/>
          </a:xfrm>
          <a:prstGeom prst="rect">
            <a:avLst/>
          </a:prstGeom>
          <a:noFill/>
        </p:spPr>
        <p:txBody>
          <a:bodyPr wrap="square" rtlCol="0">
            <a:spAutoFit/>
          </a:bodyPr>
          <a:lstStyle/>
          <a:p>
            <a:pPr fontAlgn="base">
              <a:spcBef>
                <a:spcPct val="0"/>
              </a:spcBef>
              <a:spcAft>
                <a:spcPct val="0"/>
              </a:spcAft>
              <a:buFont typeface="Arial"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Tree>
    <p:custDataLst>
      <p:tags r:id="rId1"/>
    </p:custDataLst>
    <p:extLst>
      <p:ext uri="{BB962C8B-B14F-4D97-AF65-F5344CB8AC3E}">
        <p14:creationId xmlns:p14="http://schemas.microsoft.com/office/powerpoint/2010/main" val="417719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heel(1)">
                                      <p:cBhvr>
                                        <p:cTn id="13" dur="500"/>
                                        <p:tgtEl>
                                          <p:spTgt spid="6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heel(1)">
                                      <p:cBhvr>
                                        <p:cTn id="16" dur="500"/>
                                        <p:tgtEl>
                                          <p:spTgt spid="57"/>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p:cTn id="20" dur="500" fill="hold"/>
                                        <p:tgtEl>
                                          <p:spTgt spid="69"/>
                                        </p:tgtEl>
                                        <p:attrNameLst>
                                          <p:attrName>ppt_w</p:attrName>
                                        </p:attrNameLst>
                                      </p:cBhvr>
                                      <p:tavLst>
                                        <p:tav tm="0">
                                          <p:val>
                                            <p:fltVal val="0"/>
                                          </p:val>
                                        </p:tav>
                                        <p:tav tm="100000">
                                          <p:val>
                                            <p:strVal val="#ppt_w"/>
                                          </p:val>
                                        </p:tav>
                                      </p:tavLst>
                                    </p:anim>
                                    <p:anim calcmode="lin" valueType="num">
                                      <p:cBhvr>
                                        <p:cTn id="21" dur="500" fill="hold"/>
                                        <p:tgtEl>
                                          <p:spTgt spid="69"/>
                                        </p:tgtEl>
                                        <p:attrNameLst>
                                          <p:attrName>ppt_h</p:attrName>
                                        </p:attrNameLst>
                                      </p:cBhvr>
                                      <p:tavLst>
                                        <p:tav tm="0">
                                          <p:val>
                                            <p:fltVal val="0"/>
                                          </p:val>
                                        </p:tav>
                                        <p:tav tm="100000">
                                          <p:val>
                                            <p:strVal val="#ppt_h"/>
                                          </p:val>
                                        </p:tav>
                                      </p:tavLst>
                                    </p:anim>
                                    <p:anim calcmode="lin" valueType="num">
                                      <p:cBhvr>
                                        <p:cTn id="22" dur="500" fill="hold"/>
                                        <p:tgtEl>
                                          <p:spTgt spid="69"/>
                                        </p:tgtEl>
                                        <p:attrNameLst>
                                          <p:attrName>style.rotation</p:attrName>
                                        </p:attrNameLst>
                                      </p:cBhvr>
                                      <p:tavLst>
                                        <p:tav tm="0">
                                          <p:val>
                                            <p:fltVal val="90"/>
                                          </p:val>
                                        </p:tav>
                                        <p:tav tm="100000">
                                          <p:val>
                                            <p:fltVal val="0"/>
                                          </p:val>
                                        </p:tav>
                                      </p:tavLst>
                                    </p:anim>
                                    <p:animEffect transition="in" filter="fade">
                                      <p:cBhvr>
                                        <p:cTn id="23" dur="500"/>
                                        <p:tgtEl>
                                          <p:spTgt spid="6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500"/>
                                        <p:tgtEl>
                                          <p:spTgt spid="6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fltVal val="0"/>
                                          </p:val>
                                        </p:tav>
                                        <p:tav tm="100000">
                                          <p:val>
                                            <p:strVal val="#ppt_h"/>
                                          </p:val>
                                        </p:tav>
                                      </p:tavLst>
                                    </p:anim>
                                    <p:animEffect transition="in" filter="fade">
                                      <p:cBhvr>
                                        <p:cTn id="39" dur="500"/>
                                        <p:tgtEl>
                                          <p:spTgt spid="59"/>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61"/>
                                        </p:tgtEl>
                                        <p:attrNameLst>
                                          <p:attrName>style.visibility</p:attrName>
                                        </p:attrNameLst>
                                      </p:cBhvr>
                                      <p:to>
                                        <p:strVal val="visible"/>
                                      </p:to>
                                    </p:set>
                                    <p:anim calcmode="lin" valueType="num">
                                      <p:cBhvr>
                                        <p:cTn id="47" dur="500" fill="hold"/>
                                        <p:tgtEl>
                                          <p:spTgt spid="61"/>
                                        </p:tgtEl>
                                        <p:attrNameLst>
                                          <p:attrName>ppt_w</p:attrName>
                                        </p:attrNameLst>
                                      </p:cBhvr>
                                      <p:tavLst>
                                        <p:tav tm="0">
                                          <p:val>
                                            <p:fltVal val="0"/>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animEffect transition="in" filter="fade">
                                      <p:cBhvr>
                                        <p:cTn id="49" dur="500"/>
                                        <p:tgtEl>
                                          <p:spTgt spid="61"/>
                                        </p:tgtEl>
                                      </p:cBhvr>
                                    </p:animEffect>
                                  </p:childTnLst>
                                </p:cTn>
                              </p:par>
                            </p:childTnLst>
                          </p:cTn>
                        </p:par>
                        <p:par>
                          <p:cTn id="50" fill="hold">
                            <p:stCondLst>
                              <p:cond delay="2700"/>
                            </p:stCondLst>
                            <p:childTnLst>
                              <p:par>
                                <p:cTn id="51" presetID="16" presetClass="entr" presetSubtype="42"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barn(outHorizontal)">
                                      <p:cBhvr>
                                        <p:cTn id="53" dur="500"/>
                                        <p:tgtEl>
                                          <p:spTgt spid="58"/>
                                        </p:tgtEl>
                                      </p:cBhvr>
                                    </p:animEffect>
                                  </p:childTnLst>
                                </p:cTn>
                              </p:par>
                            </p:childTnLst>
                          </p:cTn>
                        </p:par>
                        <p:par>
                          <p:cTn id="54" fill="hold">
                            <p:stCondLst>
                              <p:cond delay="3200"/>
                            </p:stCondLst>
                            <p:childTnLst>
                              <p:par>
                                <p:cTn id="55" presetID="31" presetClass="entr" presetSubtype="0"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 calcmode="lin" valueType="num">
                                      <p:cBhvr>
                                        <p:cTn id="57" dur="500" fill="hold"/>
                                        <p:tgtEl>
                                          <p:spTgt spid="66"/>
                                        </p:tgtEl>
                                        <p:attrNameLst>
                                          <p:attrName>ppt_w</p:attrName>
                                        </p:attrNameLst>
                                      </p:cBhvr>
                                      <p:tavLst>
                                        <p:tav tm="0">
                                          <p:val>
                                            <p:fltVal val="0"/>
                                          </p:val>
                                        </p:tav>
                                        <p:tav tm="100000">
                                          <p:val>
                                            <p:strVal val="#ppt_w"/>
                                          </p:val>
                                        </p:tav>
                                      </p:tavLst>
                                    </p:anim>
                                    <p:anim calcmode="lin" valueType="num">
                                      <p:cBhvr>
                                        <p:cTn id="58" dur="500" fill="hold"/>
                                        <p:tgtEl>
                                          <p:spTgt spid="66"/>
                                        </p:tgtEl>
                                        <p:attrNameLst>
                                          <p:attrName>ppt_h</p:attrName>
                                        </p:attrNameLst>
                                      </p:cBhvr>
                                      <p:tavLst>
                                        <p:tav tm="0">
                                          <p:val>
                                            <p:fltVal val="0"/>
                                          </p:val>
                                        </p:tav>
                                        <p:tav tm="100000">
                                          <p:val>
                                            <p:strVal val="#ppt_h"/>
                                          </p:val>
                                        </p:tav>
                                      </p:tavLst>
                                    </p:anim>
                                    <p:anim calcmode="lin" valueType="num">
                                      <p:cBhvr>
                                        <p:cTn id="59" dur="500" fill="hold"/>
                                        <p:tgtEl>
                                          <p:spTgt spid="66"/>
                                        </p:tgtEl>
                                        <p:attrNameLst>
                                          <p:attrName>style.rotation</p:attrName>
                                        </p:attrNameLst>
                                      </p:cBhvr>
                                      <p:tavLst>
                                        <p:tav tm="0">
                                          <p:val>
                                            <p:fltVal val="90"/>
                                          </p:val>
                                        </p:tav>
                                        <p:tav tm="100000">
                                          <p:val>
                                            <p:fltVal val="0"/>
                                          </p:val>
                                        </p:tav>
                                      </p:tavLst>
                                    </p:anim>
                                    <p:animEffect transition="in" filter="fade">
                                      <p:cBhvr>
                                        <p:cTn id="60" dur="500"/>
                                        <p:tgtEl>
                                          <p:spTgt spid="66"/>
                                        </p:tgtEl>
                                      </p:cBhvr>
                                    </p:animEffect>
                                  </p:childTnLst>
                                </p:cTn>
                              </p:par>
                              <p:par>
                                <p:cTn id="61" presetID="8" presetClass="emph" presetSubtype="0" fill="hold" grpId="1" nodeType="withEffect">
                                  <p:stCondLst>
                                    <p:cond delay="0"/>
                                  </p:stCondLst>
                                  <p:childTnLst>
                                    <p:animRot by="21600000">
                                      <p:cBhvr>
                                        <p:cTn id="62" dur="500" fill="hold"/>
                                        <p:tgtEl>
                                          <p:spTgt spid="66"/>
                                        </p:tgtEl>
                                        <p:attrNameLst>
                                          <p:attrName>r</p:attrName>
                                        </p:attrNameLst>
                                      </p:cBhvr>
                                    </p:animRot>
                                  </p:childTnLst>
                                </p:cTn>
                              </p:par>
                            </p:childTnLst>
                          </p:cTn>
                        </p:par>
                        <p:par>
                          <p:cTn id="63" fill="hold">
                            <p:stCondLst>
                              <p:cond delay="3700"/>
                            </p:stCondLst>
                            <p:childTnLst>
                              <p:par>
                                <p:cTn id="64" presetID="22" presetClass="entr" presetSubtype="8"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left)">
                                      <p:cBhvr>
                                        <p:cTn id="66" dur="500"/>
                                        <p:tgtEl>
                                          <p:spTgt spid="70"/>
                                        </p:tgtEl>
                                      </p:cBhvr>
                                    </p:animEffect>
                                  </p:childTnLst>
                                </p:cTn>
                              </p:par>
                            </p:childTnLst>
                          </p:cTn>
                        </p:par>
                        <p:par>
                          <p:cTn id="67" fill="hold">
                            <p:stCondLst>
                              <p:cond delay="4200"/>
                            </p:stCondLst>
                            <p:childTnLst>
                              <p:par>
                                <p:cTn id="68" presetID="31" presetClass="entr" presetSubtype="0" fill="hold" grpId="0" nodeType="afterEffect">
                                  <p:stCondLst>
                                    <p:cond delay="0"/>
                                  </p:stCondLst>
                                  <p:childTnLst>
                                    <p:set>
                                      <p:cBhvr>
                                        <p:cTn id="69" dur="1" fill="hold">
                                          <p:stCondLst>
                                            <p:cond delay="0"/>
                                          </p:stCondLst>
                                        </p:cTn>
                                        <p:tgtEl>
                                          <p:spTgt spid="67"/>
                                        </p:tgtEl>
                                        <p:attrNameLst>
                                          <p:attrName>style.visibility</p:attrName>
                                        </p:attrNameLst>
                                      </p:cBhvr>
                                      <p:to>
                                        <p:strVal val="visible"/>
                                      </p:to>
                                    </p:set>
                                    <p:anim calcmode="lin" valueType="num">
                                      <p:cBhvr>
                                        <p:cTn id="70" dur="500" fill="hold"/>
                                        <p:tgtEl>
                                          <p:spTgt spid="67"/>
                                        </p:tgtEl>
                                        <p:attrNameLst>
                                          <p:attrName>ppt_w</p:attrName>
                                        </p:attrNameLst>
                                      </p:cBhvr>
                                      <p:tavLst>
                                        <p:tav tm="0">
                                          <p:val>
                                            <p:fltVal val="0"/>
                                          </p:val>
                                        </p:tav>
                                        <p:tav tm="100000">
                                          <p:val>
                                            <p:strVal val="#ppt_w"/>
                                          </p:val>
                                        </p:tav>
                                      </p:tavLst>
                                    </p:anim>
                                    <p:anim calcmode="lin" valueType="num">
                                      <p:cBhvr>
                                        <p:cTn id="71" dur="500" fill="hold"/>
                                        <p:tgtEl>
                                          <p:spTgt spid="67"/>
                                        </p:tgtEl>
                                        <p:attrNameLst>
                                          <p:attrName>ppt_h</p:attrName>
                                        </p:attrNameLst>
                                      </p:cBhvr>
                                      <p:tavLst>
                                        <p:tav tm="0">
                                          <p:val>
                                            <p:fltVal val="0"/>
                                          </p:val>
                                        </p:tav>
                                        <p:tav tm="100000">
                                          <p:val>
                                            <p:strVal val="#ppt_h"/>
                                          </p:val>
                                        </p:tav>
                                      </p:tavLst>
                                    </p:anim>
                                    <p:anim calcmode="lin" valueType="num">
                                      <p:cBhvr>
                                        <p:cTn id="72" dur="500" fill="hold"/>
                                        <p:tgtEl>
                                          <p:spTgt spid="67"/>
                                        </p:tgtEl>
                                        <p:attrNameLst>
                                          <p:attrName>style.rotation</p:attrName>
                                        </p:attrNameLst>
                                      </p:cBhvr>
                                      <p:tavLst>
                                        <p:tav tm="0">
                                          <p:val>
                                            <p:fltVal val="90"/>
                                          </p:val>
                                        </p:tav>
                                        <p:tav tm="100000">
                                          <p:val>
                                            <p:fltVal val="0"/>
                                          </p:val>
                                        </p:tav>
                                      </p:tavLst>
                                    </p:anim>
                                    <p:animEffect transition="in" filter="fade">
                                      <p:cBhvr>
                                        <p:cTn id="73" dur="500"/>
                                        <p:tgtEl>
                                          <p:spTgt spid="67"/>
                                        </p:tgtEl>
                                      </p:cBhvr>
                                    </p:animEffect>
                                  </p:childTnLst>
                                </p:cTn>
                              </p:par>
                              <p:par>
                                <p:cTn id="74" presetID="8" presetClass="emph" presetSubtype="0" fill="hold" grpId="1" nodeType="withEffect">
                                  <p:stCondLst>
                                    <p:cond delay="0"/>
                                  </p:stCondLst>
                                  <p:childTnLst>
                                    <p:animRot by="21600000">
                                      <p:cBhvr>
                                        <p:cTn id="75" dur="500" fill="hold"/>
                                        <p:tgtEl>
                                          <p:spTgt spid="67"/>
                                        </p:tgtEl>
                                        <p:attrNameLst>
                                          <p:attrName>r</p:attrName>
                                        </p:attrNameLst>
                                      </p:cBhvr>
                                    </p:animRot>
                                  </p:childTnLst>
                                </p:cTn>
                              </p:par>
                            </p:childTnLst>
                          </p:cTn>
                        </p:par>
                        <p:par>
                          <p:cTn id="76" fill="hold">
                            <p:stCondLst>
                              <p:cond delay="4700"/>
                            </p:stCondLst>
                            <p:childTnLst>
                              <p:par>
                                <p:cTn id="77" presetID="22" presetClass="entr" presetSubtype="8" fill="hold" grpId="0"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wipe(left)">
                                      <p:cBhvr>
                                        <p:cTn id="79" dur="500"/>
                                        <p:tgtEl>
                                          <p:spTgt spid="71"/>
                                        </p:tgtEl>
                                      </p:cBhvr>
                                    </p:animEffect>
                                  </p:childTnLst>
                                </p:cTn>
                              </p:par>
                            </p:childTnLst>
                          </p:cTn>
                        </p:par>
                        <p:par>
                          <p:cTn id="80" fill="hold">
                            <p:stCondLst>
                              <p:cond delay="5200"/>
                            </p:stCondLst>
                            <p:childTnLst>
                              <p:par>
                                <p:cTn id="81" presetID="31" presetClass="entr" presetSubtype="0"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p:cTn id="83" dur="500" fill="hold"/>
                                        <p:tgtEl>
                                          <p:spTgt spid="68"/>
                                        </p:tgtEl>
                                        <p:attrNameLst>
                                          <p:attrName>ppt_w</p:attrName>
                                        </p:attrNameLst>
                                      </p:cBhvr>
                                      <p:tavLst>
                                        <p:tav tm="0">
                                          <p:val>
                                            <p:fltVal val="0"/>
                                          </p:val>
                                        </p:tav>
                                        <p:tav tm="100000">
                                          <p:val>
                                            <p:strVal val="#ppt_w"/>
                                          </p:val>
                                        </p:tav>
                                      </p:tavLst>
                                    </p:anim>
                                    <p:anim calcmode="lin" valueType="num">
                                      <p:cBhvr>
                                        <p:cTn id="84" dur="500" fill="hold"/>
                                        <p:tgtEl>
                                          <p:spTgt spid="68"/>
                                        </p:tgtEl>
                                        <p:attrNameLst>
                                          <p:attrName>ppt_h</p:attrName>
                                        </p:attrNameLst>
                                      </p:cBhvr>
                                      <p:tavLst>
                                        <p:tav tm="0">
                                          <p:val>
                                            <p:fltVal val="0"/>
                                          </p:val>
                                        </p:tav>
                                        <p:tav tm="100000">
                                          <p:val>
                                            <p:strVal val="#ppt_h"/>
                                          </p:val>
                                        </p:tav>
                                      </p:tavLst>
                                    </p:anim>
                                    <p:anim calcmode="lin" valueType="num">
                                      <p:cBhvr>
                                        <p:cTn id="85" dur="500" fill="hold"/>
                                        <p:tgtEl>
                                          <p:spTgt spid="68"/>
                                        </p:tgtEl>
                                        <p:attrNameLst>
                                          <p:attrName>style.rotation</p:attrName>
                                        </p:attrNameLst>
                                      </p:cBhvr>
                                      <p:tavLst>
                                        <p:tav tm="0">
                                          <p:val>
                                            <p:fltVal val="90"/>
                                          </p:val>
                                        </p:tav>
                                        <p:tav tm="100000">
                                          <p:val>
                                            <p:fltVal val="0"/>
                                          </p:val>
                                        </p:tav>
                                      </p:tavLst>
                                    </p:anim>
                                    <p:animEffect transition="in" filter="fade">
                                      <p:cBhvr>
                                        <p:cTn id="86" dur="500"/>
                                        <p:tgtEl>
                                          <p:spTgt spid="68"/>
                                        </p:tgtEl>
                                      </p:cBhvr>
                                    </p:animEffect>
                                  </p:childTnLst>
                                </p:cTn>
                              </p:par>
                              <p:par>
                                <p:cTn id="87" presetID="8" presetClass="emph" presetSubtype="0" fill="hold" grpId="1" nodeType="withEffect">
                                  <p:stCondLst>
                                    <p:cond delay="0"/>
                                  </p:stCondLst>
                                  <p:childTnLst>
                                    <p:animRot by="21600000">
                                      <p:cBhvr>
                                        <p:cTn id="88" dur="500" fill="hold"/>
                                        <p:tgtEl>
                                          <p:spTgt spid="68"/>
                                        </p:tgtEl>
                                        <p:attrNameLst>
                                          <p:attrName>r</p:attrName>
                                        </p:attrNameLst>
                                      </p:cBhvr>
                                    </p:animRot>
                                  </p:childTnLst>
                                </p:cTn>
                              </p:par>
                            </p:childTnLst>
                          </p:cTn>
                        </p:par>
                        <p:par>
                          <p:cTn id="89" fill="hold">
                            <p:stCondLst>
                              <p:cond delay="5700"/>
                            </p:stCondLst>
                            <p:childTnLst>
                              <p:par>
                                <p:cTn id="90" presetID="22" presetClass="entr" presetSubtype="8" fill="hold" grpId="0" nodeType="after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wipe(left)">
                                      <p:cBhvr>
                                        <p:cTn id="9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animBg="1"/>
      <p:bldP spid="58" grpId="0" animBg="1"/>
      <p:bldP spid="59" grpId="0" animBg="1"/>
      <p:bldP spid="60" grpId="0" animBg="1"/>
      <p:bldP spid="61" grpId="0" animBg="1"/>
      <p:bldP spid="62" grpId="0" animBg="1"/>
      <p:bldP spid="63" grpId="0" animBg="1"/>
      <p:bldP spid="64" grpId="0" animBg="1"/>
      <p:bldP spid="65" grpId="0" animBg="1"/>
      <p:bldP spid="66" grpId="0"/>
      <p:bldP spid="66" grpId="1"/>
      <p:bldP spid="67" grpId="0"/>
      <p:bldP spid="67" grpId="1"/>
      <p:bldP spid="68" grpId="0"/>
      <p:bldP spid="68" grpId="1"/>
      <p:bldP spid="69" grpId="0"/>
      <p:bldP spid="70" grpId="0"/>
      <p:bldP spid="71" grpId="0"/>
      <p:bldP spid="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19" name="Oval 5"/>
          <p:cNvSpPr>
            <a:spLocks noChangeArrowheads="1"/>
          </p:cNvSpPr>
          <p:nvPr/>
        </p:nvSpPr>
        <p:spPr bwMode="auto">
          <a:xfrm>
            <a:off x="5216525" y="1222375"/>
            <a:ext cx="1066800" cy="1058863"/>
          </a:xfrm>
          <a:prstGeom prst="ellipse">
            <a:avLst/>
          </a:prstGeom>
          <a:solidFill>
            <a:srgbClr val="0093DD"/>
          </a:solidFill>
          <a:ln w="38100"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a:ln>
                <a:noFill/>
              </a:ln>
              <a:solidFill>
                <a:srgbClr val="294A5A"/>
              </a:solidFill>
              <a:effectLst/>
              <a:uLnTx/>
              <a:uFillTx/>
              <a:latin typeface="Arial" pitchFamily="34" charset="0"/>
            </a:endParaRPr>
          </a:p>
        </p:txBody>
      </p:sp>
      <p:sp>
        <p:nvSpPr>
          <p:cNvPr id="20" name="Oval 6"/>
          <p:cNvSpPr>
            <a:spLocks noChangeArrowheads="1"/>
          </p:cNvSpPr>
          <p:nvPr/>
        </p:nvSpPr>
        <p:spPr bwMode="auto">
          <a:xfrm>
            <a:off x="5670550" y="2217738"/>
            <a:ext cx="1066800" cy="1058862"/>
          </a:xfrm>
          <a:prstGeom prst="ellipse">
            <a:avLst/>
          </a:prstGeom>
          <a:solidFill>
            <a:srgbClr val="FF6600"/>
          </a:solidFill>
          <a:ln w="38100"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a:ln>
                <a:noFill/>
              </a:ln>
              <a:solidFill>
                <a:srgbClr val="294A5A"/>
              </a:solidFill>
              <a:effectLst/>
              <a:uLnTx/>
              <a:uFillTx/>
              <a:latin typeface="Arial" pitchFamily="34" charset="0"/>
            </a:endParaRPr>
          </a:p>
        </p:txBody>
      </p:sp>
      <p:sp>
        <p:nvSpPr>
          <p:cNvPr id="21" name="Oval 7"/>
          <p:cNvSpPr>
            <a:spLocks noChangeArrowheads="1"/>
          </p:cNvSpPr>
          <p:nvPr/>
        </p:nvSpPr>
        <p:spPr bwMode="auto">
          <a:xfrm>
            <a:off x="5216525" y="3211513"/>
            <a:ext cx="1066800" cy="1058862"/>
          </a:xfrm>
          <a:prstGeom prst="ellipse">
            <a:avLst/>
          </a:prstGeom>
          <a:solidFill>
            <a:srgbClr val="0093DD"/>
          </a:solidFill>
          <a:ln w="38100"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a:ln>
                <a:noFill/>
              </a:ln>
              <a:solidFill>
                <a:srgbClr val="294A5A"/>
              </a:solidFill>
              <a:effectLst/>
              <a:uLnTx/>
              <a:uFillTx/>
              <a:latin typeface="Arial" pitchFamily="34" charset="0"/>
            </a:endParaRPr>
          </a:p>
        </p:txBody>
      </p:sp>
      <p:sp>
        <p:nvSpPr>
          <p:cNvPr id="22" name="Oval 8"/>
          <p:cNvSpPr>
            <a:spLocks noChangeArrowheads="1"/>
          </p:cNvSpPr>
          <p:nvPr/>
        </p:nvSpPr>
        <p:spPr bwMode="auto">
          <a:xfrm>
            <a:off x="5670550" y="4206875"/>
            <a:ext cx="1066800" cy="1058863"/>
          </a:xfrm>
          <a:prstGeom prst="ellipse">
            <a:avLst/>
          </a:prstGeom>
          <a:solidFill>
            <a:srgbClr val="FF6600"/>
          </a:solidFill>
          <a:ln w="38100"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a:ln>
                <a:noFill/>
              </a:ln>
              <a:solidFill>
                <a:srgbClr val="294A5A"/>
              </a:solidFill>
              <a:effectLst/>
              <a:uLnTx/>
              <a:uFillTx/>
              <a:latin typeface="Arial" pitchFamily="34" charset="0"/>
            </a:endParaRPr>
          </a:p>
        </p:txBody>
      </p:sp>
      <p:sp>
        <p:nvSpPr>
          <p:cNvPr id="23" name="Oval 9"/>
          <p:cNvSpPr>
            <a:spLocks noChangeArrowheads="1"/>
          </p:cNvSpPr>
          <p:nvPr/>
        </p:nvSpPr>
        <p:spPr bwMode="auto">
          <a:xfrm>
            <a:off x="5216525" y="5200650"/>
            <a:ext cx="1066800" cy="1058863"/>
          </a:xfrm>
          <a:prstGeom prst="ellipse">
            <a:avLst/>
          </a:prstGeom>
          <a:solidFill>
            <a:srgbClr val="64B527"/>
          </a:solidFill>
          <a:ln w="38100"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a:ln>
                <a:noFill/>
              </a:ln>
              <a:solidFill>
                <a:srgbClr val="294A5A"/>
              </a:solidFill>
              <a:effectLst/>
              <a:uLnTx/>
              <a:uFillTx/>
              <a:latin typeface="Arial" pitchFamily="34" charset="0"/>
            </a:endParaRPr>
          </a:p>
        </p:txBody>
      </p:sp>
      <p:sp>
        <p:nvSpPr>
          <p:cNvPr id="24" name="Freeform 10"/>
          <p:cNvSpPr>
            <a:spLocks noEditPoints="1"/>
          </p:cNvSpPr>
          <p:nvPr/>
        </p:nvSpPr>
        <p:spPr bwMode="auto">
          <a:xfrm flipH="1">
            <a:off x="4946650" y="1582738"/>
            <a:ext cx="247650" cy="246062"/>
          </a:xfrm>
          <a:custGeom>
            <a:avLst/>
            <a:gdLst>
              <a:gd name="T0" fmla="*/ 173 w 346"/>
              <a:gd name="T1" fmla="*/ 0 h 346"/>
              <a:gd name="T2" fmla="*/ 346 w 346"/>
              <a:gd name="T3" fmla="*/ 173 h 346"/>
              <a:gd name="T4" fmla="*/ 173 w 346"/>
              <a:gd name="T5" fmla="*/ 346 h 346"/>
              <a:gd name="T6" fmla="*/ 0 w 346"/>
              <a:gd name="T7" fmla="*/ 173 h 346"/>
              <a:gd name="T8" fmla="*/ 173 w 346"/>
              <a:gd name="T9" fmla="*/ 0 h 346"/>
              <a:gd name="T10" fmla="*/ 277 w 346"/>
              <a:gd name="T11" fmla="*/ 176 h 346"/>
              <a:gd name="T12" fmla="*/ 204 w 346"/>
              <a:gd name="T13" fmla="*/ 218 h 346"/>
              <a:gd name="T14" fmla="*/ 131 w 346"/>
              <a:gd name="T15" fmla="*/ 260 h 346"/>
              <a:gd name="T16" fmla="*/ 131 w 346"/>
              <a:gd name="T17" fmla="*/ 176 h 346"/>
              <a:gd name="T18" fmla="*/ 131 w 346"/>
              <a:gd name="T19" fmla="*/ 92 h 346"/>
              <a:gd name="T20" fmla="*/ 204 w 346"/>
              <a:gd name="T21" fmla="*/ 134 h 346"/>
              <a:gd name="T22" fmla="*/ 277 w 346"/>
              <a:gd name="T23" fmla="*/ 17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itchFamily="34" charset="0"/>
              <a:buNone/>
            </a:pPr>
            <a:endParaRPr lang="zh-CN" altLang="en-US">
              <a:solidFill>
                <a:srgbClr val="294A5A"/>
              </a:solidFill>
              <a:latin typeface="微软雅黑" panose="020B0503020204020204" pitchFamily="34" charset="-122"/>
              <a:ea typeface="微软雅黑" panose="020B0503020204020204" pitchFamily="34" charset="-122"/>
            </a:endParaRPr>
          </a:p>
        </p:txBody>
      </p:sp>
      <p:sp>
        <p:nvSpPr>
          <p:cNvPr id="25" name="Freeform 11"/>
          <p:cNvSpPr>
            <a:spLocks noEditPoints="1"/>
          </p:cNvSpPr>
          <p:nvPr/>
        </p:nvSpPr>
        <p:spPr bwMode="auto">
          <a:xfrm flipH="1">
            <a:off x="6759575" y="2609850"/>
            <a:ext cx="247650" cy="246063"/>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69 w 346"/>
              <a:gd name="T11" fmla="*/ 177 h 346"/>
              <a:gd name="T12" fmla="*/ 142 w 346"/>
              <a:gd name="T13" fmla="*/ 219 h 346"/>
              <a:gd name="T14" fmla="*/ 215 w 346"/>
              <a:gd name="T15" fmla="*/ 261 h 346"/>
              <a:gd name="T16" fmla="*/ 215 w 346"/>
              <a:gd name="T17" fmla="*/ 177 h 346"/>
              <a:gd name="T18" fmla="*/ 215 w 346"/>
              <a:gd name="T19" fmla="*/ 93 h 346"/>
              <a:gd name="T20" fmla="*/ 142 w 346"/>
              <a:gd name="T21" fmla="*/ 135 h 346"/>
              <a:gd name="T22" fmla="*/ 69 w 346"/>
              <a:gd name="T23" fmla="*/ 1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78" y="0"/>
                  <a:pt x="0" y="78"/>
                  <a:pt x="0" y="173"/>
                </a:cubicBezTo>
                <a:cubicBezTo>
                  <a:pt x="0" y="269"/>
                  <a:pt x="78" y="346"/>
                  <a:pt x="173" y="346"/>
                </a:cubicBezTo>
                <a:cubicBezTo>
                  <a:pt x="269" y="346"/>
                  <a:pt x="346" y="269"/>
                  <a:pt x="346" y="173"/>
                </a:cubicBezTo>
                <a:cubicBezTo>
                  <a:pt x="346" y="78"/>
                  <a:pt x="269" y="0"/>
                  <a:pt x="173" y="0"/>
                </a:cubicBezTo>
                <a:close/>
                <a:moveTo>
                  <a:pt x="69" y="177"/>
                </a:moveTo>
                <a:lnTo>
                  <a:pt x="142" y="219"/>
                </a:lnTo>
                <a:lnTo>
                  <a:pt x="215" y="261"/>
                </a:lnTo>
                <a:lnTo>
                  <a:pt x="215" y="177"/>
                </a:lnTo>
                <a:lnTo>
                  <a:pt x="215" y="93"/>
                </a:lnTo>
                <a:lnTo>
                  <a:pt x="142" y="135"/>
                </a:lnTo>
                <a:lnTo>
                  <a:pt x="69" y="177"/>
                </a:lnTo>
                <a:close/>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itchFamily="34" charset="0"/>
              <a:buNone/>
            </a:pPr>
            <a:endParaRPr lang="zh-CN" altLang="en-US">
              <a:solidFill>
                <a:srgbClr val="294A5A"/>
              </a:solidFill>
              <a:latin typeface="Arial" pitchFamily="34" charset="0"/>
            </a:endParaRPr>
          </a:p>
        </p:txBody>
      </p:sp>
      <p:sp>
        <p:nvSpPr>
          <p:cNvPr id="26" name="Freeform 12"/>
          <p:cNvSpPr>
            <a:spLocks noEditPoints="1"/>
          </p:cNvSpPr>
          <p:nvPr/>
        </p:nvSpPr>
        <p:spPr bwMode="auto">
          <a:xfrm flipH="1">
            <a:off x="4946650" y="3630613"/>
            <a:ext cx="247650" cy="246062"/>
          </a:xfrm>
          <a:custGeom>
            <a:avLst/>
            <a:gdLst>
              <a:gd name="T0" fmla="*/ 173 w 346"/>
              <a:gd name="T1" fmla="*/ 0 h 346"/>
              <a:gd name="T2" fmla="*/ 346 w 346"/>
              <a:gd name="T3" fmla="*/ 173 h 346"/>
              <a:gd name="T4" fmla="*/ 173 w 346"/>
              <a:gd name="T5" fmla="*/ 346 h 346"/>
              <a:gd name="T6" fmla="*/ 0 w 346"/>
              <a:gd name="T7" fmla="*/ 173 h 346"/>
              <a:gd name="T8" fmla="*/ 173 w 346"/>
              <a:gd name="T9" fmla="*/ 0 h 346"/>
              <a:gd name="T10" fmla="*/ 277 w 346"/>
              <a:gd name="T11" fmla="*/ 176 h 346"/>
              <a:gd name="T12" fmla="*/ 204 w 346"/>
              <a:gd name="T13" fmla="*/ 218 h 346"/>
              <a:gd name="T14" fmla="*/ 131 w 346"/>
              <a:gd name="T15" fmla="*/ 260 h 346"/>
              <a:gd name="T16" fmla="*/ 131 w 346"/>
              <a:gd name="T17" fmla="*/ 176 h 346"/>
              <a:gd name="T18" fmla="*/ 131 w 346"/>
              <a:gd name="T19" fmla="*/ 92 h 346"/>
              <a:gd name="T20" fmla="*/ 204 w 346"/>
              <a:gd name="T21" fmla="*/ 134 h 346"/>
              <a:gd name="T22" fmla="*/ 277 w 346"/>
              <a:gd name="T23" fmla="*/ 17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itchFamily="34" charset="0"/>
              <a:buNone/>
            </a:pPr>
            <a:endParaRPr lang="zh-CN" altLang="en-US">
              <a:solidFill>
                <a:srgbClr val="294A5A"/>
              </a:solidFill>
              <a:latin typeface="微软雅黑" panose="020B0503020204020204" pitchFamily="34" charset="-122"/>
              <a:ea typeface="微软雅黑" panose="020B0503020204020204" pitchFamily="34" charset="-122"/>
            </a:endParaRPr>
          </a:p>
        </p:txBody>
      </p:sp>
      <p:sp>
        <p:nvSpPr>
          <p:cNvPr id="27" name="Freeform 13"/>
          <p:cNvSpPr>
            <a:spLocks noEditPoints="1"/>
          </p:cNvSpPr>
          <p:nvPr/>
        </p:nvSpPr>
        <p:spPr bwMode="auto">
          <a:xfrm flipH="1">
            <a:off x="6759575" y="4657725"/>
            <a:ext cx="247650" cy="246063"/>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69 w 346"/>
              <a:gd name="T11" fmla="*/ 177 h 346"/>
              <a:gd name="T12" fmla="*/ 142 w 346"/>
              <a:gd name="T13" fmla="*/ 219 h 346"/>
              <a:gd name="T14" fmla="*/ 215 w 346"/>
              <a:gd name="T15" fmla="*/ 261 h 346"/>
              <a:gd name="T16" fmla="*/ 215 w 346"/>
              <a:gd name="T17" fmla="*/ 177 h 346"/>
              <a:gd name="T18" fmla="*/ 215 w 346"/>
              <a:gd name="T19" fmla="*/ 93 h 346"/>
              <a:gd name="T20" fmla="*/ 142 w 346"/>
              <a:gd name="T21" fmla="*/ 135 h 346"/>
              <a:gd name="T22" fmla="*/ 69 w 346"/>
              <a:gd name="T23" fmla="*/ 1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78" y="0"/>
                  <a:pt x="0" y="78"/>
                  <a:pt x="0" y="173"/>
                </a:cubicBezTo>
                <a:cubicBezTo>
                  <a:pt x="0" y="269"/>
                  <a:pt x="78" y="346"/>
                  <a:pt x="173" y="346"/>
                </a:cubicBezTo>
                <a:cubicBezTo>
                  <a:pt x="269" y="346"/>
                  <a:pt x="346" y="269"/>
                  <a:pt x="346" y="173"/>
                </a:cubicBezTo>
                <a:cubicBezTo>
                  <a:pt x="346" y="78"/>
                  <a:pt x="269" y="0"/>
                  <a:pt x="173" y="0"/>
                </a:cubicBezTo>
                <a:close/>
                <a:moveTo>
                  <a:pt x="69" y="177"/>
                </a:moveTo>
                <a:lnTo>
                  <a:pt x="142" y="219"/>
                </a:lnTo>
                <a:lnTo>
                  <a:pt x="215" y="261"/>
                </a:lnTo>
                <a:lnTo>
                  <a:pt x="215" y="177"/>
                </a:lnTo>
                <a:lnTo>
                  <a:pt x="215" y="93"/>
                </a:lnTo>
                <a:lnTo>
                  <a:pt x="142" y="135"/>
                </a:lnTo>
                <a:lnTo>
                  <a:pt x="69" y="177"/>
                </a:lnTo>
                <a:close/>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itchFamily="34" charset="0"/>
              <a:buNone/>
            </a:pPr>
            <a:endParaRPr lang="zh-CN" altLang="en-US">
              <a:solidFill>
                <a:srgbClr val="294A5A"/>
              </a:solidFill>
              <a:latin typeface="Arial" pitchFamily="34" charset="0"/>
            </a:endParaRPr>
          </a:p>
        </p:txBody>
      </p:sp>
      <p:sp>
        <p:nvSpPr>
          <p:cNvPr id="28" name="Freeform 14"/>
          <p:cNvSpPr>
            <a:spLocks noEditPoints="1"/>
          </p:cNvSpPr>
          <p:nvPr/>
        </p:nvSpPr>
        <p:spPr bwMode="auto">
          <a:xfrm flipH="1">
            <a:off x="4946650" y="5741988"/>
            <a:ext cx="247650" cy="246062"/>
          </a:xfrm>
          <a:custGeom>
            <a:avLst/>
            <a:gdLst>
              <a:gd name="T0" fmla="*/ 173 w 346"/>
              <a:gd name="T1" fmla="*/ 0 h 346"/>
              <a:gd name="T2" fmla="*/ 346 w 346"/>
              <a:gd name="T3" fmla="*/ 173 h 346"/>
              <a:gd name="T4" fmla="*/ 173 w 346"/>
              <a:gd name="T5" fmla="*/ 346 h 346"/>
              <a:gd name="T6" fmla="*/ 0 w 346"/>
              <a:gd name="T7" fmla="*/ 173 h 346"/>
              <a:gd name="T8" fmla="*/ 173 w 346"/>
              <a:gd name="T9" fmla="*/ 0 h 346"/>
              <a:gd name="T10" fmla="*/ 277 w 346"/>
              <a:gd name="T11" fmla="*/ 177 h 346"/>
              <a:gd name="T12" fmla="*/ 204 w 346"/>
              <a:gd name="T13" fmla="*/ 219 h 346"/>
              <a:gd name="T14" fmla="*/ 131 w 346"/>
              <a:gd name="T15" fmla="*/ 261 h 346"/>
              <a:gd name="T16" fmla="*/ 131 w 346"/>
              <a:gd name="T17" fmla="*/ 177 h 346"/>
              <a:gd name="T18" fmla="*/ 131 w 346"/>
              <a:gd name="T19" fmla="*/ 93 h 346"/>
              <a:gd name="T20" fmla="*/ 204 w 346"/>
              <a:gd name="T21" fmla="*/ 135 h 346"/>
              <a:gd name="T22" fmla="*/ 277 w 346"/>
              <a:gd name="T23" fmla="*/ 1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268" y="0"/>
                  <a:pt x="346" y="78"/>
                  <a:pt x="346" y="173"/>
                </a:cubicBezTo>
                <a:cubicBezTo>
                  <a:pt x="346" y="269"/>
                  <a:pt x="268" y="346"/>
                  <a:pt x="173" y="346"/>
                </a:cubicBezTo>
                <a:cubicBezTo>
                  <a:pt x="77" y="346"/>
                  <a:pt x="0" y="269"/>
                  <a:pt x="0" y="173"/>
                </a:cubicBezTo>
                <a:cubicBezTo>
                  <a:pt x="0" y="78"/>
                  <a:pt x="77" y="0"/>
                  <a:pt x="173" y="0"/>
                </a:cubicBezTo>
                <a:close/>
                <a:moveTo>
                  <a:pt x="277" y="177"/>
                </a:moveTo>
                <a:lnTo>
                  <a:pt x="204" y="219"/>
                </a:lnTo>
                <a:lnTo>
                  <a:pt x="131" y="261"/>
                </a:lnTo>
                <a:lnTo>
                  <a:pt x="131" y="177"/>
                </a:lnTo>
                <a:lnTo>
                  <a:pt x="131" y="93"/>
                </a:lnTo>
                <a:lnTo>
                  <a:pt x="204" y="135"/>
                </a:lnTo>
                <a:lnTo>
                  <a:pt x="277" y="177"/>
                </a:lnTo>
                <a:close/>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itchFamily="34" charset="0"/>
              <a:buNone/>
            </a:pPr>
            <a:endParaRPr lang="zh-CN" altLang="en-US">
              <a:solidFill>
                <a:srgbClr val="294A5A"/>
              </a:solidFill>
              <a:latin typeface="微软雅黑" panose="020B0503020204020204" pitchFamily="34" charset="-122"/>
              <a:ea typeface="微软雅黑" panose="020B0503020204020204" pitchFamily="34" charset="-122"/>
            </a:endParaRPr>
          </a:p>
        </p:txBody>
      </p:sp>
      <p:sp>
        <p:nvSpPr>
          <p:cNvPr id="29" name="TextBox 20"/>
          <p:cNvSpPr txBox="1">
            <a:spLocks noChangeArrowheads="1"/>
          </p:cNvSpPr>
          <p:nvPr/>
        </p:nvSpPr>
        <p:spPr bwMode="auto">
          <a:xfrm flipH="1">
            <a:off x="5384800" y="1458913"/>
            <a:ext cx="755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base" hangingPunct="1">
              <a:spcBef>
                <a:spcPct val="0"/>
              </a:spcBef>
              <a:spcAft>
                <a:spcPct val="0"/>
              </a:spcAft>
              <a:buFont typeface="Arial" pitchFamily="34" charset="0"/>
              <a:buNone/>
            </a:pPr>
            <a:r>
              <a:rPr lang="en-US" sz="3200" b="1" dirty="0">
                <a:solidFill>
                  <a:srgbClr val="FFFFFF"/>
                </a:solidFill>
                <a:latin typeface="微软雅黑" pitchFamily="34" charset="-122"/>
                <a:ea typeface="微软雅黑" pitchFamily="34" charset="-122"/>
              </a:rPr>
              <a:t>01</a:t>
            </a:r>
          </a:p>
        </p:txBody>
      </p:sp>
      <p:sp>
        <p:nvSpPr>
          <p:cNvPr id="30" name="TextBox 21"/>
          <p:cNvSpPr txBox="1">
            <a:spLocks noChangeArrowheads="1"/>
          </p:cNvSpPr>
          <p:nvPr/>
        </p:nvSpPr>
        <p:spPr bwMode="auto">
          <a:xfrm flipH="1">
            <a:off x="5818188" y="2439988"/>
            <a:ext cx="757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base" hangingPunct="1">
              <a:spcBef>
                <a:spcPct val="0"/>
              </a:spcBef>
              <a:spcAft>
                <a:spcPct val="0"/>
              </a:spcAft>
              <a:buFont typeface="Arial" pitchFamily="34" charset="0"/>
              <a:buNone/>
            </a:pPr>
            <a:r>
              <a:rPr lang="en-US" sz="3200" b="1" dirty="0">
                <a:solidFill>
                  <a:srgbClr val="FFFFFF"/>
                </a:solidFill>
                <a:latin typeface="微软雅黑" pitchFamily="34" charset="-122"/>
                <a:ea typeface="微软雅黑" pitchFamily="34" charset="-122"/>
              </a:rPr>
              <a:t>02</a:t>
            </a:r>
          </a:p>
        </p:txBody>
      </p:sp>
      <p:sp>
        <p:nvSpPr>
          <p:cNvPr id="31" name="TextBox 22"/>
          <p:cNvSpPr txBox="1">
            <a:spLocks noChangeArrowheads="1"/>
          </p:cNvSpPr>
          <p:nvPr/>
        </p:nvSpPr>
        <p:spPr bwMode="auto">
          <a:xfrm flipH="1">
            <a:off x="5384800" y="3473450"/>
            <a:ext cx="757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base" hangingPunct="1">
              <a:spcBef>
                <a:spcPct val="0"/>
              </a:spcBef>
              <a:spcAft>
                <a:spcPct val="0"/>
              </a:spcAft>
              <a:buFont typeface="Arial" pitchFamily="34" charset="0"/>
              <a:buNone/>
            </a:pPr>
            <a:r>
              <a:rPr lang="en-US" sz="3200" b="1" dirty="0">
                <a:solidFill>
                  <a:srgbClr val="FFFFFF"/>
                </a:solidFill>
                <a:latin typeface="微软雅黑" pitchFamily="34" charset="-122"/>
                <a:ea typeface="微软雅黑" pitchFamily="34" charset="-122"/>
              </a:rPr>
              <a:t>03</a:t>
            </a:r>
          </a:p>
        </p:txBody>
      </p:sp>
      <p:sp>
        <p:nvSpPr>
          <p:cNvPr id="32" name="TextBox 23"/>
          <p:cNvSpPr txBox="1">
            <a:spLocks noChangeArrowheads="1"/>
          </p:cNvSpPr>
          <p:nvPr/>
        </p:nvSpPr>
        <p:spPr bwMode="auto">
          <a:xfrm flipH="1">
            <a:off x="5848350" y="4441825"/>
            <a:ext cx="7572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base" hangingPunct="1">
              <a:spcBef>
                <a:spcPct val="0"/>
              </a:spcBef>
              <a:spcAft>
                <a:spcPct val="0"/>
              </a:spcAft>
              <a:buFont typeface="Arial" pitchFamily="34" charset="0"/>
              <a:buNone/>
            </a:pPr>
            <a:r>
              <a:rPr lang="en-US" sz="3200" b="1" dirty="0">
                <a:solidFill>
                  <a:srgbClr val="FFFFFF"/>
                </a:solidFill>
                <a:latin typeface="微软雅黑" pitchFamily="34" charset="-122"/>
                <a:ea typeface="微软雅黑" pitchFamily="34" charset="-122"/>
              </a:rPr>
              <a:t>04</a:t>
            </a:r>
          </a:p>
        </p:txBody>
      </p:sp>
      <p:sp>
        <p:nvSpPr>
          <p:cNvPr id="33" name="TextBox 24"/>
          <p:cNvSpPr txBox="1">
            <a:spLocks noChangeArrowheads="1"/>
          </p:cNvSpPr>
          <p:nvPr/>
        </p:nvSpPr>
        <p:spPr bwMode="auto">
          <a:xfrm flipH="1">
            <a:off x="5411788" y="5465763"/>
            <a:ext cx="7572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base" hangingPunct="1">
              <a:spcBef>
                <a:spcPct val="0"/>
              </a:spcBef>
              <a:spcAft>
                <a:spcPct val="0"/>
              </a:spcAft>
              <a:buFont typeface="Arial" pitchFamily="34" charset="0"/>
              <a:buNone/>
            </a:pPr>
            <a:r>
              <a:rPr lang="en-US" sz="3200" b="1">
                <a:solidFill>
                  <a:srgbClr val="FFFFFF"/>
                </a:solidFill>
                <a:latin typeface="微软雅黑" pitchFamily="34" charset="-122"/>
                <a:ea typeface="微软雅黑" pitchFamily="34" charset="-122"/>
              </a:rPr>
              <a:t>05</a:t>
            </a:r>
          </a:p>
        </p:txBody>
      </p:sp>
      <p:sp>
        <p:nvSpPr>
          <p:cNvPr id="34" name="矩形 25"/>
          <p:cNvSpPr>
            <a:spLocks noChangeArrowheads="1"/>
          </p:cNvSpPr>
          <p:nvPr/>
        </p:nvSpPr>
        <p:spPr bwMode="auto">
          <a:xfrm>
            <a:off x="1230313" y="1514475"/>
            <a:ext cx="3660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35" name="矩形 27"/>
          <p:cNvSpPr>
            <a:spLocks noChangeArrowheads="1"/>
          </p:cNvSpPr>
          <p:nvPr/>
        </p:nvSpPr>
        <p:spPr bwMode="auto">
          <a:xfrm>
            <a:off x="7086600" y="2509838"/>
            <a:ext cx="3863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36" name="矩形 28"/>
          <p:cNvSpPr>
            <a:spLocks noChangeArrowheads="1"/>
          </p:cNvSpPr>
          <p:nvPr/>
        </p:nvSpPr>
        <p:spPr bwMode="auto">
          <a:xfrm>
            <a:off x="1230313" y="3676651"/>
            <a:ext cx="3589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37" name="矩形 29"/>
          <p:cNvSpPr>
            <a:spLocks noChangeArrowheads="1"/>
          </p:cNvSpPr>
          <p:nvPr/>
        </p:nvSpPr>
        <p:spPr bwMode="auto">
          <a:xfrm>
            <a:off x="7086600" y="4527550"/>
            <a:ext cx="3802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38" name="矩形 30"/>
          <p:cNvSpPr>
            <a:spLocks noChangeArrowheads="1"/>
          </p:cNvSpPr>
          <p:nvPr/>
        </p:nvSpPr>
        <p:spPr bwMode="auto">
          <a:xfrm>
            <a:off x="1230312" y="5751513"/>
            <a:ext cx="3660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39" name="矩形 3"/>
          <p:cNvSpPr>
            <a:spLocks noChangeArrowheads="1"/>
          </p:cNvSpPr>
          <p:nvPr/>
        </p:nvSpPr>
        <p:spPr bwMode="auto">
          <a:xfrm>
            <a:off x="2293937" y="1181101"/>
            <a:ext cx="25685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buFont typeface="Arial" pitchFamily="34" charset="0"/>
              <a:buNone/>
            </a:pPr>
            <a:r>
              <a:rPr lang="zh-CN" altLang="en-US" sz="2000" b="1" dirty="0">
                <a:solidFill>
                  <a:srgbClr val="484849"/>
                </a:solidFill>
                <a:latin typeface="微软雅黑" panose="020B0503020204020204" pitchFamily="34" charset="-122"/>
                <a:ea typeface="微软雅黑" panose="020B0503020204020204" pitchFamily="34" charset="-122"/>
              </a:rPr>
              <a:t>单击此处添加标题</a:t>
            </a:r>
          </a:p>
        </p:txBody>
      </p:sp>
      <p:sp>
        <p:nvSpPr>
          <p:cNvPr id="40" name="矩形 33"/>
          <p:cNvSpPr>
            <a:spLocks noChangeArrowheads="1"/>
          </p:cNvSpPr>
          <p:nvPr/>
        </p:nvSpPr>
        <p:spPr bwMode="auto">
          <a:xfrm>
            <a:off x="7058025" y="2152650"/>
            <a:ext cx="256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itchFamily="34" charset="0"/>
              <a:buNone/>
            </a:pPr>
            <a:r>
              <a:rPr lang="zh-CN" altLang="en-US" sz="2000" b="1" dirty="0">
                <a:solidFill>
                  <a:srgbClr val="484849"/>
                </a:solidFill>
                <a:latin typeface="微软雅黑" panose="020B0503020204020204" pitchFamily="34" charset="-122"/>
                <a:ea typeface="微软雅黑" panose="020B0503020204020204" pitchFamily="34" charset="-122"/>
              </a:rPr>
              <a:t>单击此处添加标题</a:t>
            </a:r>
          </a:p>
        </p:txBody>
      </p:sp>
      <p:sp>
        <p:nvSpPr>
          <p:cNvPr id="41" name="矩形 34"/>
          <p:cNvSpPr>
            <a:spLocks noChangeArrowheads="1"/>
          </p:cNvSpPr>
          <p:nvPr/>
        </p:nvSpPr>
        <p:spPr bwMode="auto">
          <a:xfrm>
            <a:off x="2251075" y="3316288"/>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buFont typeface="Arial" pitchFamily="34" charset="0"/>
              <a:buNone/>
            </a:pPr>
            <a:r>
              <a:rPr lang="zh-CN" altLang="en-US" sz="2000" b="1" dirty="0">
                <a:solidFill>
                  <a:srgbClr val="484849"/>
                </a:solidFill>
                <a:latin typeface="微软雅黑" panose="020B0503020204020204" pitchFamily="34" charset="-122"/>
                <a:ea typeface="微软雅黑" panose="020B0503020204020204" pitchFamily="34" charset="-122"/>
              </a:rPr>
              <a:t>单击此处添加标题</a:t>
            </a:r>
          </a:p>
        </p:txBody>
      </p:sp>
      <p:sp>
        <p:nvSpPr>
          <p:cNvPr id="42" name="矩形 35"/>
          <p:cNvSpPr>
            <a:spLocks noChangeArrowheads="1"/>
          </p:cNvSpPr>
          <p:nvPr/>
        </p:nvSpPr>
        <p:spPr bwMode="auto">
          <a:xfrm>
            <a:off x="7086600" y="4157663"/>
            <a:ext cx="2566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itchFamily="34" charset="0"/>
              <a:buNone/>
            </a:pPr>
            <a:r>
              <a:rPr lang="zh-CN" altLang="en-US" sz="2000" b="1" dirty="0">
                <a:solidFill>
                  <a:srgbClr val="484849"/>
                </a:solidFill>
                <a:latin typeface="微软雅黑" panose="020B0503020204020204" pitchFamily="34" charset="-122"/>
                <a:ea typeface="微软雅黑" panose="020B0503020204020204" pitchFamily="34" charset="-122"/>
              </a:rPr>
              <a:t>单击此处添加标题</a:t>
            </a:r>
          </a:p>
        </p:txBody>
      </p:sp>
      <p:sp>
        <p:nvSpPr>
          <p:cNvPr id="43" name="矩形 36"/>
          <p:cNvSpPr>
            <a:spLocks noChangeArrowheads="1"/>
          </p:cNvSpPr>
          <p:nvPr/>
        </p:nvSpPr>
        <p:spPr bwMode="auto">
          <a:xfrm>
            <a:off x="2251075" y="5341938"/>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buFont typeface="Arial" pitchFamily="34" charset="0"/>
              <a:buNone/>
            </a:pPr>
            <a:r>
              <a:rPr lang="zh-CN" altLang="en-US" sz="2000" b="1" dirty="0">
                <a:solidFill>
                  <a:srgbClr val="484849"/>
                </a:solidFill>
                <a:latin typeface="微软雅黑" panose="020B0503020204020204" pitchFamily="34" charset="-122"/>
                <a:ea typeface="微软雅黑" panose="020B0503020204020204" pitchFamily="34" charset="-122"/>
              </a:rPr>
              <a:t>单击此处添加标题</a:t>
            </a:r>
          </a:p>
        </p:txBody>
      </p:sp>
    </p:spTree>
    <p:custDataLst>
      <p:tags r:id="rId1"/>
    </p:custDataLst>
    <p:extLst>
      <p:ext uri="{BB962C8B-B14F-4D97-AF65-F5344CB8AC3E}">
        <p14:creationId xmlns:p14="http://schemas.microsoft.com/office/powerpoint/2010/main" val="186515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9"/>
                                        </p:tgtEl>
                                        <p:attrNameLst>
                                          <p:attrName>ppt_x</p:attrName>
                                          <p:attrName>ppt_y</p:attrName>
                                        </p:attrNameLst>
                                      </p:cBhvr>
                                    </p:animMotion>
                                    <p:animEffect transition="in" filter="fade">
                                      <p:cBhvr>
                                        <p:cTn id="15" dur="1000"/>
                                        <p:tgtEl>
                                          <p:spTgt spid="19"/>
                                        </p:tgtEl>
                                      </p:cBhvr>
                                    </p:animEffect>
                                  </p:childTnLst>
                                </p:cTn>
                              </p:par>
                              <p:par>
                                <p:cTn id="16" presetID="52" presetClass="entr" presetSubtype="0" fill="hold" grpId="0" nodeType="withEffect">
                                  <p:stCondLst>
                                    <p:cond delay="100"/>
                                  </p:stCondLst>
                                  <p:childTnLst>
                                    <p:set>
                                      <p:cBhvr>
                                        <p:cTn id="17" dur="1" fill="hold">
                                          <p:stCondLst>
                                            <p:cond delay="0"/>
                                          </p:stCondLst>
                                        </p:cTn>
                                        <p:tgtEl>
                                          <p:spTgt spid="20"/>
                                        </p:tgtEl>
                                        <p:attrNameLst>
                                          <p:attrName>style.visibility</p:attrName>
                                        </p:attrNameLst>
                                      </p:cBhvr>
                                      <p:to>
                                        <p:strVal val="visible"/>
                                      </p:to>
                                    </p:set>
                                    <p:animScale>
                                      <p:cBhvr>
                                        <p:cTn id="1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0"/>
                                        </p:tgtEl>
                                        <p:attrNameLst>
                                          <p:attrName>ppt_x</p:attrName>
                                          <p:attrName>ppt_y</p:attrName>
                                        </p:attrNameLst>
                                      </p:cBhvr>
                                    </p:animMotion>
                                    <p:animEffect transition="in" filter="fade">
                                      <p:cBhvr>
                                        <p:cTn id="20" dur="1000"/>
                                        <p:tgtEl>
                                          <p:spTgt spid="20"/>
                                        </p:tgtEl>
                                      </p:cBhvr>
                                    </p:animEffect>
                                  </p:childTnLst>
                                </p:cTn>
                              </p:par>
                              <p:par>
                                <p:cTn id="21" presetID="52" presetClass="entr" presetSubtype="0" fill="hold" grpId="0" nodeType="withEffect">
                                  <p:stCondLst>
                                    <p:cond delay="200"/>
                                  </p:stCondLst>
                                  <p:childTnLst>
                                    <p:set>
                                      <p:cBhvr>
                                        <p:cTn id="22" dur="1" fill="hold">
                                          <p:stCondLst>
                                            <p:cond delay="0"/>
                                          </p:stCondLst>
                                        </p:cTn>
                                        <p:tgtEl>
                                          <p:spTgt spid="21"/>
                                        </p:tgtEl>
                                        <p:attrNameLst>
                                          <p:attrName>style.visibility</p:attrName>
                                        </p:attrNameLst>
                                      </p:cBhvr>
                                      <p:to>
                                        <p:strVal val="visible"/>
                                      </p:to>
                                    </p:set>
                                    <p:animScale>
                                      <p:cBhvr>
                                        <p:cTn id="2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1"/>
                                        </p:tgtEl>
                                        <p:attrNameLst>
                                          <p:attrName>ppt_x</p:attrName>
                                          <p:attrName>ppt_y</p:attrName>
                                        </p:attrNameLst>
                                      </p:cBhvr>
                                    </p:animMotion>
                                    <p:animEffect transition="in" filter="fade">
                                      <p:cBhvr>
                                        <p:cTn id="25" dur="1000"/>
                                        <p:tgtEl>
                                          <p:spTgt spid="21"/>
                                        </p:tgtEl>
                                      </p:cBhvr>
                                    </p:animEffect>
                                  </p:childTnLst>
                                </p:cTn>
                              </p:par>
                              <p:par>
                                <p:cTn id="26" presetID="52" presetClass="entr" presetSubtype="0" fill="hold" grpId="0" nodeType="withEffect">
                                  <p:stCondLst>
                                    <p:cond delay="300"/>
                                  </p:stCondLst>
                                  <p:childTnLst>
                                    <p:set>
                                      <p:cBhvr>
                                        <p:cTn id="27" dur="1" fill="hold">
                                          <p:stCondLst>
                                            <p:cond delay="0"/>
                                          </p:stCondLst>
                                        </p:cTn>
                                        <p:tgtEl>
                                          <p:spTgt spid="22"/>
                                        </p:tgtEl>
                                        <p:attrNameLst>
                                          <p:attrName>style.visibility</p:attrName>
                                        </p:attrNameLst>
                                      </p:cBhvr>
                                      <p:to>
                                        <p:strVal val="visible"/>
                                      </p:to>
                                    </p:set>
                                    <p:animScale>
                                      <p:cBhvr>
                                        <p:cTn id="28"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2"/>
                                        </p:tgtEl>
                                        <p:attrNameLst>
                                          <p:attrName>ppt_x</p:attrName>
                                          <p:attrName>ppt_y</p:attrName>
                                        </p:attrNameLst>
                                      </p:cBhvr>
                                    </p:animMotion>
                                    <p:animEffect transition="in" filter="fade">
                                      <p:cBhvr>
                                        <p:cTn id="30" dur="1000"/>
                                        <p:tgtEl>
                                          <p:spTgt spid="22"/>
                                        </p:tgtEl>
                                      </p:cBhvr>
                                    </p:animEffect>
                                  </p:childTnLst>
                                </p:cTn>
                              </p:par>
                              <p:par>
                                <p:cTn id="31" presetID="52" presetClass="entr" presetSubtype="0" fill="hold" grpId="0" nodeType="withEffect">
                                  <p:stCondLst>
                                    <p:cond delay="400"/>
                                  </p:stCondLst>
                                  <p:childTnLst>
                                    <p:set>
                                      <p:cBhvr>
                                        <p:cTn id="32" dur="1" fill="hold">
                                          <p:stCondLst>
                                            <p:cond delay="0"/>
                                          </p:stCondLst>
                                        </p:cTn>
                                        <p:tgtEl>
                                          <p:spTgt spid="23"/>
                                        </p:tgtEl>
                                        <p:attrNameLst>
                                          <p:attrName>style.visibility</p:attrName>
                                        </p:attrNameLst>
                                      </p:cBhvr>
                                      <p:to>
                                        <p:strVal val="visible"/>
                                      </p:to>
                                    </p:set>
                                    <p:animScale>
                                      <p:cBhvr>
                                        <p:cTn id="3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3"/>
                                        </p:tgtEl>
                                        <p:attrNameLst>
                                          <p:attrName>ppt_x</p:attrName>
                                          <p:attrName>ppt_y</p:attrName>
                                        </p:attrNameLst>
                                      </p:cBhvr>
                                    </p:animMotion>
                                    <p:animEffect transition="in" filter="fade">
                                      <p:cBhvr>
                                        <p:cTn id="35" dur="1000"/>
                                        <p:tgtEl>
                                          <p:spTgt spid="23"/>
                                        </p:tgtEl>
                                      </p:cBhvr>
                                    </p:animEffect>
                                  </p:childTnLst>
                                </p:cTn>
                              </p:par>
                            </p:childTnLst>
                          </p:cTn>
                        </p:par>
                        <p:par>
                          <p:cTn id="36" fill="hold">
                            <p:stCondLst>
                              <p:cond delay="1900"/>
                            </p:stCondLst>
                            <p:childTnLst>
                              <p:par>
                                <p:cTn id="37" presetID="31"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400" fill="hold"/>
                                        <p:tgtEl>
                                          <p:spTgt spid="29"/>
                                        </p:tgtEl>
                                        <p:attrNameLst>
                                          <p:attrName>ppt_w</p:attrName>
                                        </p:attrNameLst>
                                      </p:cBhvr>
                                      <p:tavLst>
                                        <p:tav tm="0">
                                          <p:val>
                                            <p:fltVal val="0"/>
                                          </p:val>
                                        </p:tav>
                                        <p:tav tm="100000">
                                          <p:val>
                                            <p:strVal val="#ppt_w"/>
                                          </p:val>
                                        </p:tav>
                                      </p:tavLst>
                                    </p:anim>
                                    <p:anim calcmode="lin" valueType="num">
                                      <p:cBhvr>
                                        <p:cTn id="40" dur="400" fill="hold"/>
                                        <p:tgtEl>
                                          <p:spTgt spid="29"/>
                                        </p:tgtEl>
                                        <p:attrNameLst>
                                          <p:attrName>ppt_h</p:attrName>
                                        </p:attrNameLst>
                                      </p:cBhvr>
                                      <p:tavLst>
                                        <p:tav tm="0">
                                          <p:val>
                                            <p:fltVal val="0"/>
                                          </p:val>
                                        </p:tav>
                                        <p:tav tm="100000">
                                          <p:val>
                                            <p:strVal val="#ppt_h"/>
                                          </p:val>
                                        </p:tav>
                                      </p:tavLst>
                                    </p:anim>
                                    <p:anim calcmode="lin" valueType="num">
                                      <p:cBhvr>
                                        <p:cTn id="41" dur="400" fill="hold"/>
                                        <p:tgtEl>
                                          <p:spTgt spid="29"/>
                                        </p:tgtEl>
                                        <p:attrNameLst>
                                          <p:attrName>style.rotation</p:attrName>
                                        </p:attrNameLst>
                                      </p:cBhvr>
                                      <p:tavLst>
                                        <p:tav tm="0">
                                          <p:val>
                                            <p:fltVal val="90"/>
                                          </p:val>
                                        </p:tav>
                                        <p:tav tm="100000">
                                          <p:val>
                                            <p:fltVal val="0"/>
                                          </p:val>
                                        </p:tav>
                                      </p:tavLst>
                                    </p:anim>
                                    <p:animEffect transition="in" filter="fade">
                                      <p:cBhvr>
                                        <p:cTn id="42" dur="400"/>
                                        <p:tgtEl>
                                          <p:spTgt spid="29"/>
                                        </p:tgtEl>
                                      </p:cBhvr>
                                    </p:animEffect>
                                  </p:childTnLst>
                                </p:cTn>
                              </p:par>
                            </p:childTnLst>
                          </p:cTn>
                        </p:par>
                        <p:par>
                          <p:cTn id="43" fill="hold">
                            <p:stCondLst>
                              <p:cond delay="2300"/>
                            </p:stCondLst>
                            <p:childTnLst>
                              <p:par>
                                <p:cTn id="44" presetID="12" presetClass="entr" presetSubtype="2"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400"/>
                                        <p:tgtEl>
                                          <p:spTgt spid="24"/>
                                        </p:tgtEl>
                                        <p:attrNameLst>
                                          <p:attrName>ppt_x</p:attrName>
                                        </p:attrNameLst>
                                      </p:cBhvr>
                                      <p:tavLst>
                                        <p:tav tm="0">
                                          <p:val>
                                            <p:strVal val="#ppt_x+#ppt_w*1.125000"/>
                                          </p:val>
                                        </p:tav>
                                        <p:tav tm="100000">
                                          <p:val>
                                            <p:strVal val="#ppt_x"/>
                                          </p:val>
                                        </p:tav>
                                      </p:tavLst>
                                    </p:anim>
                                    <p:animEffect transition="in" filter="wipe(left)">
                                      <p:cBhvr>
                                        <p:cTn id="47" dur="400"/>
                                        <p:tgtEl>
                                          <p:spTgt spid="24"/>
                                        </p:tgtEl>
                                      </p:cBhvr>
                                    </p:animEffect>
                                  </p:childTnLst>
                                </p:cTn>
                              </p:par>
                            </p:childTnLst>
                          </p:cTn>
                        </p:par>
                        <p:par>
                          <p:cTn id="48" fill="hold">
                            <p:stCondLst>
                              <p:cond delay="2700"/>
                            </p:stCondLst>
                            <p:childTnLst>
                              <p:par>
                                <p:cTn id="49" presetID="22" presetClass="entr" presetSubtype="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right)">
                                      <p:cBhvr>
                                        <p:cTn id="51" dur="400"/>
                                        <p:tgtEl>
                                          <p:spTgt spid="39"/>
                                        </p:tgtEl>
                                      </p:cBhvr>
                                    </p:animEffect>
                                  </p:childTnLst>
                                </p:cTn>
                              </p:par>
                            </p:childTnLst>
                          </p:cTn>
                        </p:par>
                        <p:par>
                          <p:cTn id="52" fill="hold">
                            <p:stCondLst>
                              <p:cond delay="3100"/>
                            </p:stCondLst>
                            <p:childTnLst>
                              <p:par>
                                <p:cTn id="53" presetID="22" presetClass="entr" presetSubtype="1"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400"/>
                                        <p:tgtEl>
                                          <p:spTgt spid="34"/>
                                        </p:tgtEl>
                                      </p:cBhvr>
                                    </p:animEffect>
                                  </p:childTnLst>
                                </p:cTn>
                              </p:par>
                            </p:childTnLst>
                          </p:cTn>
                        </p:par>
                        <p:par>
                          <p:cTn id="56" fill="hold">
                            <p:stCondLst>
                              <p:cond delay="3500"/>
                            </p:stCondLst>
                            <p:childTnLst>
                              <p:par>
                                <p:cTn id="57" presetID="31"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400" fill="hold"/>
                                        <p:tgtEl>
                                          <p:spTgt spid="30"/>
                                        </p:tgtEl>
                                        <p:attrNameLst>
                                          <p:attrName>ppt_w</p:attrName>
                                        </p:attrNameLst>
                                      </p:cBhvr>
                                      <p:tavLst>
                                        <p:tav tm="0">
                                          <p:val>
                                            <p:fltVal val="0"/>
                                          </p:val>
                                        </p:tav>
                                        <p:tav tm="100000">
                                          <p:val>
                                            <p:strVal val="#ppt_w"/>
                                          </p:val>
                                        </p:tav>
                                      </p:tavLst>
                                    </p:anim>
                                    <p:anim calcmode="lin" valueType="num">
                                      <p:cBhvr>
                                        <p:cTn id="60" dur="400" fill="hold"/>
                                        <p:tgtEl>
                                          <p:spTgt spid="30"/>
                                        </p:tgtEl>
                                        <p:attrNameLst>
                                          <p:attrName>ppt_h</p:attrName>
                                        </p:attrNameLst>
                                      </p:cBhvr>
                                      <p:tavLst>
                                        <p:tav tm="0">
                                          <p:val>
                                            <p:fltVal val="0"/>
                                          </p:val>
                                        </p:tav>
                                        <p:tav tm="100000">
                                          <p:val>
                                            <p:strVal val="#ppt_h"/>
                                          </p:val>
                                        </p:tav>
                                      </p:tavLst>
                                    </p:anim>
                                    <p:anim calcmode="lin" valueType="num">
                                      <p:cBhvr>
                                        <p:cTn id="61" dur="400" fill="hold"/>
                                        <p:tgtEl>
                                          <p:spTgt spid="30"/>
                                        </p:tgtEl>
                                        <p:attrNameLst>
                                          <p:attrName>style.rotation</p:attrName>
                                        </p:attrNameLst>
                                      </p:cBhvr>
                                      <p:tavLst>
                                        <p:tav tm="0">
                                          <p:val>
                                            <p:fltVal val="90"/>
                                          </p:val>
                                        </p:tav>
                                        <p:tav tm="100000">
                                          <p:val>
                                            <p:fltVal val="0"/>
                                          </p:val>
                                        </p:tav>
                                      </p:tavLst>
                                    </p:anim>
                                    <p:animEffect transition="in" filter="fade">
                                      <p:cBhvr>
                                        <p:cTn id="62" dur="400"/>
                                        <p:tgtEl>
                                          <p:spTgt spid="30"/>
                                        </p:tgtEl>
                                      </p:cBhvr>
                                    </p:animEffect>
                                  </p:childTnLst>
                                </p:cTn>
                              </p:par>
                            </p:childTnLst>
                          </p:cTn>
                        </p:par>
                        <p:par>
                          <p:cTn id="63" fill="hold">
                            <p:stCondLst>
                              <p:cond delay="3900"/>
                            </p:stCondLst>
                            <p:childTnLst>
                              <p:par>
                                <p:cTn id="64" presetID="12" presetClass="entr" presetSubtype="8"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400"/>
                                        <p:tgtEl>
                                          <p:spTgt spid="25"/>
                                        </p:tgtEl>
                                        <p:attrNameLst>
                                          <p:attrName>ppt_x</p:attrName>
                                        </p:attrNameLst>
                                      </p:cBhvr>
                                      <p:tavLst>
                                        <p:tav tm="0">
                                          <p:val>
                                            <p:strVal val="#ppt_x-#ppt_w*1.125000"/>
                                          </p:val>
                                        </p:tav>
                                        <p:tav tm="100000">
                                          <p:val>
                                            <p:strVal val="#ppt_x"/>
                                          </p:val>
                                        </p:tav>
                                      </p:tavLst>
                                    </p:anim>
                                    <p:animEffect transition="in" filter="wipe(right)">
                                      <p:cBhvr>
                                        <p:cTn id="67" dur="400"/>
                                        <p:tgtEl>
                                          <p:spTgt spid="25"/>
                                        </p:tgtEl>
                                      </p:cBhvr>
                                    </p:animEffect>
                                  </p:childTnLst>
                                </p:cTn>
                              </p:par>
                            </p:childTnLst>
                          </p:cTn>
                        </p:par>
                        <p:par>
                          <p:cTn id="68" fill="hold">
                            <p:stCondLst>
                              <p:cond delay="43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400"/>
                                        <p:tgtEl>
                                          <p:spTgt spid="40"/>
                                        </p:tgtEl>
                                      </p:cBhvr>
                                    </p:animEffect>
                                  </p:childTnLst>
                                </p:cTn>
                              </p:par>
                            </p:childTnLst>
                          </p:cTn>
                        </p:par>
                        <p:par>
                          <p:cTn id="72" fill="hold">
                            <p:stCondLst>
                              <p:cond delay="4700"/>
                            </p:stCondLst>
                            <p:childTnLst>
                              <p:par>
                                <p:cTn id="73" presetID="22" presetClass="entr" presetSubtype="1"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400"/>
                                        <p:tgtEl>
                                          <p:spTgt spid="35"/>
                                        </p:tgtEl>
                                      </p:cBhvr>
                                    </p:animEffect>
                                  </p:childTnLst>
                                </p:cTn>
                              </p:par>
                            </p:childTnLst>
                          </p:cTn>
                        </p:par>
                        <p:par>
                          <p:cTn id="76" fill="hold">
                            <p:stCondLst>
                              <p:cond delay="5100"/>
                            </p:stCondLst>
                            <p:childTnLst>
                              <p:par>
                                <p:cTn id="77" presetID="3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400" fill="hold"/>
                                        <p:tgtEl>
                                          <p:spTgt spid="31"/>
                                        </p:tgtEl>
                                        <p:attrNameLst>
                                          <p:attrName>ppt_w</p:attrName>
                                        </p:attrNameLst>
                                      </p:cBhvr>
                                      <p:tavLst>
                                        <p:tav tm="0">
                                          <p:val>
                                            <p:fltVal val="0"/>
                                          </p:val>
                                        </p:tav>
                                        <p:tav tm="100000">
                                          <p:val>
                                            <p:strVal val="#ppt_w"/>
                                          </p:val>
                                        </p:tav>
                                      </p:tavLst>
                                    </p:anim>
                                    <p:anim calcmode="lin" valueType="num">
                                      <p:cBhvr>
                                        <p:cTn id="80" dur="400" fill="hold"/>
                                        <p:tgtEl>
                                          <p:spTgt spid="31"/>
                                        </p:tgtEl>
                                        <p:attrNameLst>
                                          <p:attrName>ppt_h</p:attrName>
                                        </p:attrNameLst>
                                      </p:cBhvr>
                                      <p:tavLst>
                                        <p:tav tm="0">
                                          <p:val>
                                            <p:fltVal val="0"/>
                                          </p:val>
                                        </p:tav>
                                        <p:tav tm="100000">
                                          <p:val>
                                            <p:strVal val="#ppt_h"/>
                                          </p:val>
                                        </p:tav>
                                      </p:tavLst>
                                    </p:anim>
                                    <p:anim calcmode="lin" valueType="num">
                                      <p:cBhvr>
                                        <p:cTn id="81" dur="400" fill="hold"/>
                                        <p:tgtEl>
                                          <p:spTgt spid="31"/>
                                        </p:tgtEl>
                                        <p:attrNameLst>
                                          <p:attrName>style.rotation</p:attrName>
                                        </p:attrNameLst>
                                      </p:cBhvr>
                                      <p:tavLst>
                                        <p:tav tm="0">
                                          <p:val>
                                            <p:fltVal val="90"/>
                                          </p:val>
                                        </p:tav>
                                        <p:tav tm="100000">
                                          <p:val>
                                            <p:fltVal val="0"/>
                                          </p:val>
                                        </p:tav>
                                      </p:tavLst>
                                    </p:anim>
                                    <p:animEffect transition="in" filter="fade">
                                      <p:cBhvr>
                                        <p:cTn id="82" dur="400"/>
                                        <p:tgtEl>
                                          <p:spTgt spid="31"/>
                                        </p:tgtEl>
                                      </p:cBhvr>
                                    </p:animEffect>
                                  </p:childTnLst>
                                </p:cTn>
                              </p:par>
                            </p:childTnLst>
                          </p:cTn>
                        </p:par>
                        <p:par>
                          <p:cTn id="83" fill="hold">
                            <p:stCondLst>
                              <p:cond delay="5500"/>
                            </p:stCondLst>
                            <p:childTnLst>
                              <p:par>
                                <p:cTn id="84" presetID="12" presetClass="entr" presetSubtype="2"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400"/>
                                        <p:tgtEl>
                                          <p:spTgt spid="26"/>
                                        </p:tgtEl>
                                        <p:attrNameLst>
                                          <p:attrName>ppt_x</p:attrName>
                                        </p:attrNameLst>
                                      </p:cBhvr>
                                      <p:tavLst>
                                        <p:tav tm="0">
                                          <p:val>
                                            <p:strVal val="#ppt_x+#ppt_w*1.125000"/>
                                          </p:val>
                                        </p:tav>
                                        <p:tav tm="100000">
                                          <p:val>
                                            <p:strVal val="#ppt_x"/>
                                          </p:val>
                                        </p:tav>
                                      </p:tavLst>
                                    </p:anim>
                                    <p:animEffect transition="in" filter="wipe(left)">
                                      <p:cBhvr>
                                        <p:cTn id="87" dur="400"/>
                                        <p:tgtEl>
                                          <p:spTgt spid="26"/>
                                        </p:tgtEl>
                                      </p:cBhvr>
                                    </p:animEffect>
                                  </p:childTnLst>
                                </p:cTn>
                              </p:par>
                            </p:childTnLst>
                          </p:cTn>
                        </p:par>
                        <p:par>
                          <p:cTn id="88" fill="hold">
                            <p:stCondLst>
                              <p:cond delay="5900"/>
                            </p:stCondLst>
                            <p:childTnLst>
                              <p:par>
                                <p:cTn id="89" presetID="22" presetClass="entr" presetSubtype="2"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right)">
                                      <p:cBhvr>
                                        <p:cTn id="91" dur="400"/>
                                        <p:tgtEl>
                                          <p:spTgt spid="41"/>
                                        </p:tgtEl>
                                      </p:cBhvr>
                                    </p:animEffect>
                                  </p:childTnLst>
                                </p:cTn>
                              </p:par>
                            </p:childTnLst>
                          </p:cTn>
                        </p:par>
                        <p:par>
                          <p:cTn id="92" fill="hold">
                            <p:stCondLst>
                              <p:cond delay="6300"/>
                            </p:stCondLst>
                            <p:childTnLst>
                              <p:par>
                                <p:cTn id="93" presetID="22" presetClass="entr" presetSubtype="1"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wipe(up)">
                                      <p:cBhvr>
                                        <p:cTn id="95" dur="400"/>
                                        <p:tgtEl>
                                          <p:spTgt spid="36"/>
                                        </p:tgtEl>
                                      </p:cBhvr>
                                    </p:animEffect>
                                  </p:childTnLst>
                                </p:cTn>
                              </p:par>
                            </p:childTnLst>
                          </p:cTn>
                        </p:par>
                        <p:par>
                          <p:cTn id="96" fill="hold">
                            <p:stCondLst>
                              <p:cond delay="6700"/>
                            </p:stCondLst>
                            <p:childTnLst>
                              <p:par>
                                <p:cTn id="97" presetID="31" presetClass="entr" presetSubtype="0" fill="hold" grpId="0" nodeType="after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400" fill="hold"/>
                                        <p:tgtEl>
                                          <p:spTgt spid="32"/>
                                        </p:tgtEl>
                                        <p:attrNameLst>
                                          <p:attrName>ppt_w</p:attrName>
                                        </p:attrNameLst>
                                      </p:cBhvr>
                                      <p:tavLst>
                                        <p:tav tm="0">
                                          <p:val>
                                            <p:fltVal val="0"/>
                                          </p:val>
                                        </p:tav>
                                        <p:tav tm="100000">
                                          <p:val>
                                            <p:strVal val="#ppt_w"/>
                                          </p:val>
                                        </p:tav>
                                      </p:tavLst>
                                    </p:anim>
                                    <p:anim calcmode="lin" valueType="num">
                                      <p:cBhvr>
                                        <p:cTn id="100" dur="400" fill="hold"/>
                                        <p:tgtEl>
                                          <p:spTgt spid="32"/>
                                        </p:tgtEl>
                                        <p:attrNameLst>
                                          <p:attrName>ppt_h</p:attrName>
                                        </p:attrNameLst>
                                      </p:cBhvr>
                                      <p:tavLst>
                                        <p:tav tm="0">
                                          <p:val>
                                            <p:fltVal val="0"/>
                                          </p:val>
                                        </p:tav>
                                        <p:tav tm="100000">
                                          <p:val>
                                            <p:strVal val="#ppt_h"/>
                                          </p:val>
                                        </p:tav>
                                      </p:tavLst>
                                    </p:anim>
                                    <p:anim calcmode="lin" valueType="num">
                                      <p:cBhvr>
                                        <p:cTn id="101" dur="400" fill="hold"/>
                                        <p:tgtEl>
                                          <p:spTgt spid="32"/>
                                        </p:tgtEl>
                                        <p:attrNameLst>
                                          <p:attrName>style.rotation</p:attrName>
                                        </p:attrNameLst>
                                      </p:cBhvr>
                                      <p:tavLst>
                                        <p:tav tm="0">
                                          <p:val>
                                            <p:fltVal val="90"/>
                                          </p:val>
                                        </p:tav>
                                        <p:tav tm="100000">
                                          <p:val>
                                            <p:fltVal val="0"/>
                                          </p:val>
                                        </p:tav>
                                      </p:tavLst>
                                    </p:anim>
                                    <p:animEffect transition="in" filter="fade">
                                      <p:cBhvr>
                                        <p:cTn id="102" dur="400"/>
                                        <p:tgtEl>
                                          <p:spTgt spid="32"/>
                                        </p:tgtEl>
                                      </p:cBhvr>
                                    </p:animEffect>
                                  </p:childTnLst>
                                </p:cTn>
                              </p:par>
                            </p:childTnLst>
                          </p:cTn>
                        </p:par>
                        <p:par>
                          <p:cTn id="103" fill="hold">
                            <p:stCondLst>
                              <p:cond delay="7100"/>
                            </p:stCondLst>
                            <p:childTnLst>
                              <p:par>
                                <p:cTn id="104" presetID="12" presetClass="entr" presetSubtype="8" fill="hold" grpId="0" nodeType="after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400"/>
                                        <p:tgtEl>
                                          <p:spTgt spid="27"/>
                                        </p:tgtEl>
                                        <p:attrNameLst>
                                          <p:attrName>ppt_x</p:attrName>
                                        </p:attrNameLst>
                                      </p:cBhvr>
                                      <p:tavLst>
                                        <p:tav tm="0">
                                          <p:val>
                                            <p:strVal val="#ppt_x-#ppt_w*1.125000"/>
                                          </p:val>
                                        </p:tav>
                                        <p:tav tm="100000">
                                          <p:val>
                                            <p:strVal val="#ppt_x"/>
                                          </p:val>
                                        </p:tav>
                                      </p:tavLst>
                                    </p:anim>
                                    <p:animEffect transition="in" filter="wipe(right)">
                                      <p:cBhvr>
                                        <p:cTn id="107" dur="400"/>
                                        <p:tgtEl>
                                          <p:spTgt spid="27"/>
                                        </p:tgtEl>
                                      </p:cBhvr>
                                    </p:animEffect>
                                  </p:childTnLst>
                                </p:cTn>
                              </p:par>
                            </p:childTnLst>
                          </p:cTn>
                        </p:par>
                        <p:par>
                          <p:cTn id="108" fill="hold">
                            <p:stCondLst>
                              <p:cond delay="7500"/>
                            </p:stCondLst>
                            <p:childTnLst>
                              <p:par>
                                <p:cTn id="109" presetID="22" presetClass="entr" presetSubtype="8"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left)">
                                      <p:cBhvr>
                                        <p:cTn id="111" dur="400"/>
                                        <p:tgtEl>
                                          <p:spTgt spid="42"/>
                                        </p:tgtEl>
                                      </p:cBhvr>
                                    </p:animEffect>
                                  </p:childTnLst>
                                </p:cTn>
                              </p:par>
                            </p:childTnLst>
                          </p:cTn>
                        </p:par>
                        <p:par>
                          <p:cTn id="112" fill="hold">
                            <p:stCondLst>
                              <p:cond delay="7900"/>
                            </p:stCondLst>
                            <p:childTnLst>
                              <p:par>
                                <p:cTn id="113" presetID="22" presetClass="entr" presetSubtype="1"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wipe(up)">
                                      <p:cBhvr>
                                        <p:cTn id="115" dur="400"/>
                                        <p:tgtEl>
                                          <p:spTgt spid="37"/>
                                        </p:tgtEl>
                                      </p:cBhvr>
                                    </p:animEffect>
                                  </p:childTnLst>
                                </p:cTn>
                              </p:par>
                            </p:childTnLst>
                          </p:cTn>
                        </p:par>
                        <p:par>
                          <p:cTn id="116" fill="hold">
                            <p:stCondLst>
                              <p:cond delay="8300"/>
                            </p:stCondLst>
                            <p:childTnLst>
                              <p:par>
                                <p:cTn id="117" presetID="31" presetClass="entr" presetSubtype="0" fill="hold" grpId="0" nodeType="afterEffect">
                                  <p:stCondLst>
                                    <p:cond delay="0"/>
                                  </p:stCondLst>
                                  <p:childTnLst>
                                    <p:set>
                                      <p:cBhvr>
                                        <p:cTn id="118" dur="1" fill="hold">
                                          <p:stCondLst>
                                            <p:cond delay="0"/>
                                          </p:stCondLst>
                                        </p:cTn>
                                        <p:tgtEl>
                                          <p:spTgt spid="33"/>
                                        </p:tgtEl>
                                        <p:attrNameLst>
                                          <p:attrName>style.visibility</p:attrName>
                                        </p:attrNameLst>
                                      </p:cBhvr>
                                      <p:to>
                                        <p:strVal val="visible"/>
                                      </p:to>
                                    </p:set>
                                    <p:anim calcmode="lin" valueType="num">
                                      <p:cBhvr>
                                        <p:cTn id="119" dur="400" fill="hold"/>
                                        <p:tgtEl>
                                          <p:spTgt spid="33"/>
                                        </p:tgtEl>
                                        <p:attrNameLst>
                                          <p:attrName>ppt_w</p:attrName>
                                        </p:attrNameLst>
                                      </p:cBhvr>
                                      <p:tavLst>
                                        <p:tav tm="0">
                                          <p:val>
                                            <p:fltVal val="0"/>
                                          </p:val>
                                        </p:tav>
                                        <p:tav tm="100000">
                                          <p:val>
                                            <p:strVal val="#ppt_w"/>
                                          </p:val>
                                        </p:tav>
                                      </p:tavLst>
                                    </p:anim>
                                    <p:anim calcmode="lin" valueType="num">
                                      <p:cBhvr>
                                        <p:cTn id="120" dur="400" fill="hold"/>
                                        <p:tgtEl>
                                          <p:spTgt spid="33"/>
                                        </p:tgtEl>
                                        <p:attrNameLst>
                                          <p:attrName>ppt_h</p:attrName>
                                        </p:attrNameLst>
                                      </p:cBhvr>
                                      <p:tavLst>
                                        <p:tav tm="0">
                                          <p:val>
                                            <p:fltVal val="0"/>
                                          </p:val>
                                        </p:tav>
                                        <p:tav tm="100000">
                                          <p:val>
                                            <p:strVal val="#ppt_h"/>
                                          </p:val>
                                        </p:tav>
                                      </p:tavLst>
                                    </p:anim>
                                    <p:anim calcmode="lin" valueType="num">
                                      <p:cBhvr>
                                        <p:cTn id="121" dur="400" fill="hold"/>
                                        <p:tgtEl>
                                          <p:spTgt spid="33"/>
                                        </p:tgtEl>
                                        <p:attrNameLst>
                                          <p:attrName>style.rotation</p:attrName>
                                        </p:attrNameLst>
                                      </p:cBhvr>
                                      <p:tavLst>
                                        <p:tav tm="0">
                                          <p:val>
                                            <p:fltVal val="90"/>
                                          </p:val>
                                        </p:tav>
                                        <p:tav tm="100000">
                                          <p:val>
                                            <p:fltVal val="0"/>
                                          </p:val>
                                        </p:tav>
                                      </p:tavLst>
                                    </p:anim>
                                    <p:animEffect transition="in" filter="fade">
                                      <p:cBhvr>
                                        <p:cTn id="122" dur="400"/>
                                        <p:tgtEl>
                                          <p:spTgt spid="33"/>
                                        </p:tgtEl>
                                      </p:cBhvr>
                                    </p:animEffect>
                                  </p:childTnLst>
                                </p:cTn>
                              </p:par>
                            </p:childTnLst>
                          </p:cTn>
                        </p:par>
                        <p:par>
                          <p:cTn id="123" fill="hold">
                            <p:stCondLst>
                              <p:cond delay="8700"/>
                            </p:stCondLst>
                            <p:childTnLst>
                              <p:par>
                                <p:cTn id="124" presetID="12" presetClass="entr" presetSubtype="2" fill="hold" grpId="0" nodeType="afterEffect">
                                  <p:stCondLst>
                                    <p:cond delay="0"/>
                                  </p:stCondLst>
                                  <p:childTnLst>
                                    <p:set>
                                      <p:cBhvr>
                                        <p:cTn id="125" dur="1" fill="hold">
                                          <p:stCondLst>
                                            <p:cond delay="0"/>
                                          </p:stCondLst>
                                        </p:cTn>
                                        <p:tgtEl>
                                          <p:spTgt spid="28"/>
                                        </p:tgtEl>
                                        <p:attrNameLst>
                                          <p:attrName>style.visibility</p:attrName>
                                        </p:attrNameLst>
                                      </p:cBhvr>
                                      <p:to>
                                        <p:strVal val="visible"/>
                                      </p:to>
                                    </p:set>
                                    <p:anim calcmode="lin" valueType="num">
                                      <p:cBhvr additive="base">
                                        <p:cTn id="126" dur="400"/>
                                        <p:tgtEl>
                                          <p:spTgt spid="28"/>
                                        </p:tgtEl>
                                        <p:attrNameLst>
                                          <p:attrName>ppt_x</p:attrName>
                                        </p:attrNameLst>
                                      </p:cBhvr>
                                      <p:tavLst>
                                        <p:tav tm="0">
                                          <p:val>
                                            <p:strVal val="#ppt_x+#ppt_w*1.125000"/>
                                          </p:val>
                                        </p:tav>
                                        <p:tav tm="100000">
                                          <p:val>
                                            <p:strVal val="#ppt_x"/>
                                          </p:val>
                                        </p:tav>
                                      </p:tavLst>
                                    </p:anim>
                                    <p:animEffect transition="in" filter="wipe(left)">
                                      <p:cBhvr>
                                        <p:cTn id="127" dur="400"/>
                                        <p:tgtEl>
                                          <p:spTgt spid="28"/>
                                        </p:tgtEl>
                                      </p:cBhvr>
                                    </p:animEffect>
                                  </p:childTnLst>
                                </p:cTn>
                              </p:par>
                            </p:childTnLst>
                          </p:cTn>
                        </p:par>
                        <p:par>
                          <p:cTn id="128" fill="hold">
                            <p:stCondLst>
                              <p:cond delay="9100"/>
                            </p:stCondLst>
                            <p:childTnLst>
                              <p:par>
                                <p:cTn id="129" presetID="22" presetClass="entr" presetSubtype="2"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right)">
                                      <p:cBhvr>
                                        <p:cTn id="131" dur="400"/>
                                        <p:tgtEl>
                                          <p:spTgt spid="43"/>
                                        </p:tgtEl>
                                      </p:cBhvr>
                                    </p:animEffect>
                                  </p:childTnLst>
                                </p:cTn>
                              </p:par>
                            </p:childTnLst>
                          </p:cTn>
                        </p:par>
                        <p:par>
                          <p:cTn id="132" fill="hold">
                            <p:stCondLst>
                              <p:cond delay="9500"/>
                            </p:stCondLst>
                            <p:childTnLst>
                              <p:par>
                                <p:cTn id="133" presetID="22" presetClass="entr" presetSubtype="1"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wipe(up)">
                                      <p:cBhvr>
                                        <p:cTn id="135"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1" y="388071"/>
            <a:ext cx="5966369" cy="5966369"/>
          </a:xfrm>
          <a:prstGeom prst="rect">
            <a:avLst/>
          </a:prstGeom>
        </p:spPr>
      </p:pic>
      <p:cxnSp>
        <p:nvCxnSpPr>
          <p:cNvPr id="13" name="直接连接符 12"/>
          <p:cNvCxnSpPr/>
          <p:nvPr/>
        </p:nvCxnSpPr>
        <p:spPr>
          <a:xfrm flipH="1">
            <a:off x="5464885" y="0"/>
            <a:ext cx="1807284" cy="685800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35" name="平行四边形 34"/>
          <p:cNvSpPr/>
          <p:nvPr/>
        </p:nvSpPr>
        <p:spPr>
          <a:xfrm>
            <a:off x="5518017" y="0"/>
            <a:ext cx="6685097" cy="6891867"/>
          </a:xfrm>
          <a:custGeom>
            <a:avLst/>
            <a:gdLst>
              <a:gd name="connsiteX0" fmla="*/ 0 w 8674706"/>
              <a:gd name="connsiteY0" fmla="*/ 6858000 h 6858000"/>
              <a:gd name="connsiteX1" fmla="*/ 1832389 w 8674706"/>
              <a:gd name="connsiteY1" fmla="*/ 0 h 6858000"/>
              <a:gd name="connsiteX2" fmla="*/ 8674706 w 8674706"/>
              <a:gd name="connsiteY2" fmla="*/ 0 h 6858000"/>
              <a:gd name="connsiteX3" fmla="*/ 6842317 w 8674706"/>
              <a:gd name="connsiteY3" fmla="*/ 6858000 h 6858000"/>
              <a:gd name="connsiteX4" fmla="*/ 0 w 8674706"/>
              <a:gd name="connsiteY4" fmla="*/ 6858000 h 6858000"/>
              <a:gd name="connsiteX0" fmla="*/ 0 w 6842317"/>
              <a:gd name="connsiteY0" fmla="*/ 6858000 h 6858000"/>
              <a:gd name="connsiteX1" fmla="*/ 1832389 w 6842317"/>
              <a:gd name="connsiteY1" fmla="*/ 0 h 6858000"/>
              <a:gd name="connsiteX2" fmla="*/ 6236306 w 6842317"/>
              <a:gd name="connsiteY2" fmla="*/ 790222 h 6858000"/>
              <a:gd name="connsiteX3" fmla="*/ 6842317 w 6842317"/>
              <a:gd name="connsiteY3" fmla="*/ 6858000 h 6858000"/>
              <a:gd name="connsiteX4" fmla="*/ 0 w 6842317"/>
              <a:gd name="connsiteY4" fmla="*/ 6858000 h 6858000"/>
              <a:gd name="connsiteX0" fmla="*/ 0 w 6842317"/>
              <a:gd name="connsiteY0" fmla="*/ 6858000 h 6858000"/>
              <a:gd name="connsiteX1" fmla="*/ 1832389 w 6842317"/>
              <a:gd name="connsiteY1" fmla="*/ 0 h 6858000"/>
              <a:gd name="connsiteX2" fmla="*/ 6642706 w 6842317"/>
              <a:gd name="connsiteY2" fmla="*/ 22578 h 6858000"/>
              <a:gd name="connsiteX3" fmla="*/ 6842317 w 6842317"/>
              <a:gd name="connsiteY3" fmla="*/ 6858000 h 6858000"/>
              <a:gd name="connsiteX4" fmla="*/ 0 w 6842317"/>
              <a:gd name="connsiteY4" fmla="*/ 6858000 h 6858000"/>
              <a:gd name="connsiteX0" fmla="*/ 0 w 6642706"/>
              <a:gd name="connsiteY0" fmla="*/ 6858000 h 6858000"/>
              <a:gd name="connsiteX1" fmla="*/ 1832389 w 6642706"/>
              <a:gd name="connsiteY1" fmla="*/ 0 h 6858000"/>
              <a:gd name="connsiteX2" fmla="*/ 6642706 w 6642706"/>
              <a:gd name="connsiteY2" fmla="*/ 22578 h 6858000"/>
              <a:gd name="connsiteX3" fmla="*/ 6481073 w 6642706"/>
              <a:gd name="connsiteY3" fmla="*/ 6858000 h 6858000"/>
              <a:gd name="connsiteX4" fmla="*/ 0 w 6642706"/>
              <a:gd name="connsiteY4" fmla="*/ 6858000 h 6858000"/>
              <a:gd name="connsiteX0" fmla="*/ 0 w 6661695"/>
              <a:gd name="connsiteY0" fmla="*/ 6858000 h 6891867"/>
              <a:gd name="connsiteX1" fmla="*/ 1832389 w 6661695"/>
              <a:gd name="connsiteY1" fmla="*/ 0 h 6891867"/>
              <a:gd name="connsiteX2" fmla="*/ 6642706 w 6661695"/>
              <a:gd name="connsiteY2" fmla="*/ 22578 h 6891867"/>
              <a:gd name="connsiteX3" fmla="*/ 6661695 w 6661695"/>
              <a:gd name="connsiteY3" fmla="*/ 6891867 h 6891867"/>
              <a:gd name="connsiteX4" fmla="*/ 0 w 6661695"/>
              <a:gd name="connsiteY4" fmla="*/ 6858000 h 6891867"/>
              <a:gd name="connsiteX0" fmla="*/ 0 w 6661695"/>
              <a:gd name="connsiteY0" fmla="*/ 6858000 h 6891867"/>
              <a:gd name="connsiteX1" fmla="*/ 1832389 w 6661695"/>
              <a:gd name="connsiteY1" fmla="*/ 0 h 6891867"/>
              <a:gd name="connsiteX2" fmla="*/ 6653995 w 6661695"/>
              <a:gd name="connsiteY2" fmla="*/ 33867 h 6891867"/>
              <a:gd name="connsiteX3" fmla="*/ 6661695 w 6661695"/>
              <a:gd name="connsiteY3" fmla="*/ 6891867 h 6891867"/>
              <a:gd name="connsiteX4" fmla="*/ 0 w 6661695"/>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85097"/>
              <a:gd name="connsiteY0" fmla="*/ 6858000 h 6891867"/>
              <a:gd name="connsiteX1" fmla="*/ 1832389 w 6685097"/>
              <a:gd name="connsiteY1" fmla="*/ 0 h 6891867"/>
              <a:gd name="connsiteX2" fmla="*/ 6684334 w 6685097"/>
              <a:gd name="connsiteY2" fmla="*/ 1764 h 6891867"/>
              <a:gd name="connsiteX3" fmla="*/ 6661695 w 6685097"/>
              <a:gd name="connsiteY3" fmla="*/ 6891867 h 6891867"/>
              <a:gd name="connsiteX4" fmla="*/ 0 w 6685097"/>
              <a:gd name="connsiteY4" fmla="*/ 685800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5097" h="6891867">
                <a:moveTo>
                  <a:pt x="0" y="6858000"/>
                </a:moveTo>
                <a:lnTo>
                  <a:pt x="1832389" y="0"/>
                </a:lnTo>
                <a:lnTo>
                  <a:pt x="6684334" y="1764"/>
                </a:lnTo>
                <a:cubicBezTo>
                  <a:pt x="6690664" y="2291527"/>
                  <a:pt x="6655365" y="4602104"/>
                  <a:pt x="6661695" y="6891867"/>
                </a:cubicBezTo>
                <a:lnTo>
                  <a:pt x="0" y="6858000"/>
                </a:ln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326135" y="451300"/>
            <a:ext cx="7420646" cy="96819"/>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0344150" y="364053"/>
            <a:ext cx="1332795" cy="271311"/>
            <a:chOff x="2269691" y="6008000"/>
            <a:chExt cx="2012471" cy="409669"/>
          </a:xfrm>
          <a:solidFill>
            <a:schemeClr val="bg1"/>
          </a:solidFill>
        </p:grpSpPr>
        <p:sp>
          <p:nvSpPr>
            <p:cNvPr id="5" name="Freeform 10"/>
            <p:cNvSpPr>
              <a:spLocks noEditPoints="1"/>
            </p:cNvSpPr>
            <p:nvPr/>
          </p:nvSpPr>
          <p:spPr bwMode="auto">
            <a:xfrm>
              <a:off x="3337684" y="6008000"/>
              <a:ext cx="409668" cy="409669"/>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11"/>
            <p:cNvSpPr>
              <a:spLocks noEditPoints="1"/>
            </p:cNvSpPr>
            <p:nvPr/>
          </p:nvSpPr>
          <p:spPr bwMode="auto">
            <a:xfrm flipH="1">
              <a:off x="2269691" y="6008322"/>
              <a:ext cx="408045" cy="409026"/>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12"/>
            <p:cNvSpPr>
              <a:spLocks noEditPoints="1"/>
            </p:cNvSpPr>
            <p:nvPr/>
          </p:nvSpPr>
          <p:spPr bwMode="auto">
            <a:xfrm>
              <a:off x="2802876" y="6008000"/>
              <a:ext cx="409668" cy="409669"/>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15"/>
            <p:cNvSpPr>
              <a:spLocks noEditPoints="1"/>
            </p:cNvSpPr>
            <p:nvPr/>
          </p:nvSpPr>
          <p:spPr bwMode="auto">
            <a:xfrm>
              <a:off x="3872494" y="6008000"/>
              <a:ext cx="409668" cy="409669"/>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4" name="矩形 3"/>
          <p:cNvSpPr/>
          <p:nvPr/>
        </p:nvSpPr>
        <p:spPr>
          <a:xfrm>
            <a:off x="8191870" y="596743"/>
            <a:ext cx="2023311" cy="4508927"/>
          </a:xfrm>
          <a:prstGeom prst="rect">
            <a:avLst/>
          </a:prstGeom>
        </p:spPr>
        <p:txBody>
          <a:bodyPr wrap="none">
            <a:spAutoFit/>
          </a:bodyPr>
          <a:lstStyle/>
          <a:p>
            <a:pPr lvl="0"/>
            <a:r>
              <a:rPr lang="en-US" altLang="zh-CN" sz="28700" dirty="0">
                <a:solidFill>
                  <a:prstClr val="white"/>
                </a:solidFill>
                <a:latin typeface="Impact" panose="020B0806030902050204" pitchFamily="34" charset="0"/>
              </a:rPr>
              <a:t>4</a:t>
            </a:r>
            <a:endParaRPr lang="zh-CN" altLang="en-US" sz="28700" dirty="0">
              <a:solidFill>
                <a:prstClr val="white"/>
              </a:solidFill>
              <a:latin typeface="Impact" panose="020B0806030902050204" pitchFamily="34" charset="0"/>
            </a:endParaRPr>
          </a:p>
        </p:txBody>
      </p:sp>
      <p:sp>
        <p:nvSpPr>
          <p:cNvPr id="37" name="矩形 36"/>
          <p:cNvSpPr/>
          <p:nvPr/>
        </p:nvSpPr>
        <p:spPr>
          <a:xfrm>
            <a:off x="6561977" y="4397784"/>
            <a:ext cx="5314275" cy="707886"/>
          </a:xfrm>
          <a:prstGeom prst="rect">
            <a:avLst/>
          </a:prstGeom>
        </p:spPr>
        <p:txBody>
          <a:bodyPr wrap="none">
            <a:spAutoFit/>
          </a:bodyPr>
          <a:lstStyle/>
          <a:p>
            <a:pPr lvl="0"/>
            <a:r>
              <a:rPr lang="zh-CN" altLang="en-US" sz="4000" b="1" dirty="0">
                <a:solidFill>
                  <a:prstClr val="white"/>
                </a:solidFill>
                <a:latin typeface="微软雅黑" panose="020B0503020204020204" pitchFamily="34" charset="-122"/>
                <a:ea typeface="微软雅黑" panose="020B0503020204020204" pitchFamily="34" charset="-122"/>
              </a:rPr>
              <a:t>单击添加标题单击此处</a:t>
            </a:r>
          </a:p>
        </p:txBody>
      </p:sp>
    </p:spTree>
    <p:custDataLst>
      <p:tags r:id="rId1"/>
    </p:custDataLst>
    <p:extLst>
      <p:ext uri="{BB962C8B-B14F-4D97-AF65-F5344CB8AC3E}">
        <p14:creationId xmlns:p14="http://schemas.microsoft.com/office/powerpoint/2010/main" val="2282369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3000"/>
                            </p:stCondLst>
                            <p:childTnLst>
                              <p:par>
                                <p:cTn id="29" presetID="50" presetClass="entr" presetSubtype="0" decel="10000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strVal val="#ppt_w+.3"/>
                                          </p:val>
                                        </p:tav>
                                        <p:tav tm="100000">
                                          <p:val>
                                            <p:strVal val="#ppt_w"/>
                                          </p:val>
                                        </p:tav>
                                      </p:tavLst>
                                    </p:anim>
                                    <p:anim calcmode="lin" valueType="num">
                                      <p:cBhvr>
                                        <p:cTn id="32" dur="1000" fill="hold"/>
                                        <p:tgtEl>
                                          <p:spTgt spid="37"/>
                                        </p:tgtEl>
                                        <p:attrNameLst>
                                          <p:attrName>ppt_h</p:attrName>
                                        </p:attrNameLst>
                                      </p:cBhvr>
                                      <p:tavLst>
                                        <p:tav tm="0">
                                          <p:val>
                                            <p:strVal val="#ppt_h"/>
                                          </p:val>
                                        </p:tav>
                                        <p:tav tm="100000">
                                          <p:val>
                                            <p:strVal val="#ppt_h"/>
                                          </p:val>
                                        </p:tav>
                                      </p:tavLst>
                                    </p:anim>
                                    <p:animEffect transition="in" filter="fade">
                                      <p:cBhvr>
                                        <p:cTn id="3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44" name="TextBox 3"/>
          <p:cNvSpPr txBox="1"/>
          <p:nvPr/>
        </p:nvSpPr>
        <p:spPr>
          <a:xfrm>
            <a:off x="5208316" y="1487840"/>
            <a:ext cx="5778115" cy="830997"/>
          </a:xfrm>
          <a:prstGeom prst="rect">
            <a:avLst/>
          </a:prstGeom>
          <a:noFill/>
        </p:spPr>
        <p:txBody>
          <a:bodyPr wrap="square" rtlCol="0">
            <a:spAutoFit/>
          </a:bodyPr>
          <a:lstStyle/>
          <a:p>
            <a:pPr algn="just"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45" name="Freeform 14"/>
          <p:cNvSpPr>
            <a:spLocks/>
          </p:cNvSpPr>
          <p:nvPr/>
        </p:nvSpPr>
        <p:spPr bwMode="auto">
          <a:xfrm>
            <a:off x="4019581" y="1443175"/>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64B52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46" name="TextBox 5"/>
          <p:cNvSpPr txBox="1"/>
          <p:nvPr/>
        </p:nvSpPr>
        <p:spPr>
          <a:xfrm>
            <a:off x="4031411" y="1608981"/>
            <a:ext cx="1100290" cy="646331"/>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p>
        </p:txBody>
      </p:sp>
      <p:sp>
        <p:nvSpPr>
          <p:cNvPr id="47" name="TextBox 6"/>
          <p:cNvSpPr txBox="1"/>
          <p:nvPr/>
        </p:nvSpPr>
        <p:spPr>
          <a:xfrm>
            <a:off x="5208316" y="3152216"/>
            <a:ext cx="5778115" cy="830997"/>
          </a:xfrm>
          <a:prstGeom prst="rect">
            <a:avLst/>
          </a:prstGeom>
          <a:noFill/>
        </p:spPr>
        <p:txBody>
          <a:bodyPr wrap="square" rtlCol="0">
            <a:spAutoFit/>
          </a:bodyPr>
          <a:lstStyle/>
          <a:p>
            <a:pPr algn="just"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48" name="Freeform 14"/>
          <p:cNvSpPr>
            <a:spLocks/>
          </p:cNvSpPr>
          <p:nvPr/>
        </p:nvSpPr>
        <p:spPr bwMode="auto">
          <a:xfrm>
            <a:off x="4019581" y="3107551"/>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FF66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49" name="TextBox 8"/>
          <p:cNvSpPr txBox="1"/>
          <p:nvPr/>
        </p:nvSpPr>
        <p:spPr>
          <a:xfrm>
            <a:off x="4019581" y="3312788"/>
            <a:ext cx="1176905" cy="646331"/>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p>
        </p:txBody>
      </p:sp>
      <p:sp>
        <p:nvSpPr>
          <p:cNvPr id="50" name="TextBox 9"/>
          <p:cNvSpPr txBox="1"/>
          <p:nvPr/>
        </p:nvSpPr>
        <p:spPr>
          <a:xfrm>
            <a:off x="5208316" y="4881821"/>
            <a:ext cx="5778115" cy="830997"/>
          </a:xfrm>
          <a:prstGeom prst="rect">
            <a:avLst/>
          </a:prstGeom>
          <a:noFill/>
        </p:spPr>
        <p:txBody>
          <a:bodyPr wrap="square" rtlCol="0">
            <a:spAutoFit/>
          </a:bodyPr>
          <a:lstStyle/>
          <a:p>
            <a:pPr algn="just" fontAlgn="base">
              <a:spcBef>
                <a:spcPct val="0"/>
              </a:spcBef>
              <a:spcAft>
                <a:spcPct val="0"/>
              </a:spcAft>
              <a:buFont typeface="Arial" pitchFamily="34" charset="0"/>
              <a:buNone/>
            </a:pPr>
            <a:r>
              <a:rPr lang="zh-CN" altLang="en-US" sz="16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51" name="Freeform 14"/>
          <p:cNvSpPr>
            <a:spLocks/>
          </p:cNvSpPr>
          <p:nvPr/>
        </p:nvSpPr>
        <p:spPr bwMode="auto">
          <a:xfrm>
            <a:off x="4019581" y="4837156"/>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0093D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52" name="TextBox 11"/>
          <p:cNvSpPr txBox="1"/>
          <p:nvPr/>
        </p:nvSpPr>
        <p:spPr>
          <a:xfrm>
            <a:off x="4057888" y="5043280"/>
            <a:ext cx="1100290" cy="646331"/>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p>
        </p:txBody>
      </p:sp>
      <p:pic>
        <p:nvPicPr>
          <p:cNvPr id="53" name="Picture 2" descr="F:\快盘\商务图片\png\903642_153949082_2.png"/>
          <p:cNvPicPr>
            <a:picLocks noChangeAspect="1" noChangeArrowheads="1"/>
          </p:cNvPicPr>
          <p:nvPr/>
        </p:nvPicPr>
        <p:blipFill rotWithShape="1">
          <a:blip r:embed="rId4">
            <a:extLst>
              <a:ext uri="{28A0092B-C50C-407E-A947-70E740481C1C}">
                <a14:useLocalDpi xmlns:a14="http://schemas.microsoft.com/office/drawing/2010/main" val="0"/>
              </a:ext>
            </a:extLst>
          </a:blip>
          <a:srcRect l="8713" t="11567" r="13959" b="7668"/>
          <a:stretch/>
        </p:blipFill>
        <p:spPr bwMode="auto">
          <a:xfrm>
            <a:off x="744957" y="2001143"/>
            <a:ext cx="2829115" cy="34563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52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35" presetClass="path" presetSubtype="0" accel="50000" fill="hold" grpId="1" nodeType="withEffect" p14:presetBounceEnd="20000">
                                      <p:stCondLst>
                                        <p:cond delay="0"/>
                                      </p:stCondLst>
                                      <p:childTnLst>
                                        <p:animMotion origin="layout" path="M 3.33333E-6 -1.50786E-6 L -0.25 0.22132 " pathEditMode="relative" rAng="0" ptsTypes="AA" p14:bounceEnd="20000">
                                          <p:cBhvr>
                                            <p:cTn id="24" dur="500" spd="-100000" fill="hold"/>
                                            <p:tgtEl>
                                              <p:spTgt spid="45"/>
                                            </p:tgtEl>
                                            <p:attrNameLst>
                                              <p:attrName>ppt_x</p:attrName>
                                              <p:attrName>ppt_y</p:attrName>
                                            </p:attrNameLst>
                                          </p:cBhvr>
                                          <p:rCtr x="-12500" y="11055"/>
                                        </p:animMotion>
                                      </p:childTnLst>
                                    </p:cTn>
                                  </p:par>
                                  <p:par>
                                    <p:cTn id="25" presetID="35" presetClass="path" presetSubtype="0" accel="50000" fill="hold" grpId="1" nodeType="withEffect" p14:presetBounceEnd="20000">
                                      <p:stCondLst>
                                        <p:cond delay="0"/>
                                      </p:stCondLst>
                                      <p:childTnLst>
                                        <p:animMotion origin="layout" path="M 0 0 L -0.25 0 E" pathEditMode="relative" ptsTypes="" p14:bounceEnd="20000">
                                          <p:cBhvr>
                                            <p:cTn id="26" dur="500" spd="-100000" fill="hold"/>
                                            <p:tgtEl>
                                              <p:spTgt spid="48"/>
                                            </p:tgtEl>
                                            <p:attrNameLst>
                                              <p:attrName>ppt_x</p:attrName>
                                              <p:attrName>ppt_y</p:attrName>
                                            </p:attrNameLst>
                                          </p:cBhvr>
                                        </p:animMotion>
                                      </p:childTnLst>
                                    </p:cTn>
                                  </p:par>
                                  <p:par>
                                    <p:cTn id="27" presetID="35" presetClass="path" presetSubtype="0" accel="50000" fill="hold" grpId="1" nodeType="withEffect" p14:presetBounceEnd="20000">
                                      <p:stCondLst>
                                        <p:cond delay="0"/>
                                      </p:stCondLst>
                                      <p:childTnLst>
                                        <p:animMotion origin="layout" path="M 3.33333E-6 4.23682E-6 L -0.25 -0.25209 " pathEditMode="relative" rAng="0" ptsTypes="AA" p14:bounceEnd="20000">
                                          <p:cBhvr>
                                            <p:cTn id="28" dur="500" spd="-100000" fill="hold"/>
                                            <p:tgtEl>
                                              <p:spTgt spid="51"/>
                                            </p:tgtEl>
                                            <p:attrNameLst>
                                              <p:attrName>ppt_x</p:attrName>
                                              <p:attrName>ppt_y</p:attrName>
                                            </p:attrNameLst>
                                          </p:cBhvr>
                                          <p:rCtr x="-12500" y="-12604"/>
                                        </p:animMotion>
                                      </p:childTnLst>
                                    </p:cTn>
                                  </p:par>
                                </p:childTnLst>
                              </p:cTn>
                            </p:par>
                            <p:par>
                              <p:cTn id="29" fill="hold">
                                <p:stCondLst>
                                  <p:cond delay="2000"/>
                                </p:stCondLst>
                                <p:childTnLst>
                                  <p:par>
                                    <p:cTn id="30" presetID="31" presetClass="entr" presetSubtype="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300" fill="hold"/>
                                            <p:tgtEl>
                                              <p:spTgt spid="46"/>
                                            </p:tgtEl>
                                            <p:attrNameLst>
                                              <p:attrName>ppt_w</p:attrName>
                                            </p:attrNameLst>
                                          </p:cBhvr>
                                          <p:tavLst>
                                            <p:tav tm="0">
                                              <p:val>
                                                <p:fltVal val="0"/>
                                              </p:val>
                                            </p:tav>
                                            <p:tav tm="100000">
                                              <p:val>
                                                <p:strVal val="#ppt_w"/>
                                              </p:val>
                                            </p:tav>
                                          </p:tavLst>
                                        </p:anim>
                                        <p:anim calcmode="lin" valueType="num">
                                          <p:cBhvr>
                                            <p:cTn id="33" dur="300" fill="hold"/>
                                            <p:tgtEl>
                                              <p:spTgt spid="46"/>
                                            </p:tgtEl>
                                            <p:attrNameLst>
                                              <p:attrName>ppt_h</p:attrName>
                                            </p:attrNameLst>
                                          </p:cBhvr>
                                          <p:tavLst>
                                            <p:tav tm="0">
                                              <p:val>
                                                <p:fltVal val="0"/>
                                              </p:val>
                                            </p:tav>
                                            <p:tav tm="100000">
                                              <p:val>
                                                <p:strVal val="#ppt_h"/>
                                              </p:val>
                                            </p:tav>
                                          </p:tavLst>
                                        </p:anim>
                                        <p:anim calcmode="lin" valueType="num">
                                          <p:cBhvr>
                                            <p:cTn id="34" dur="300" fill="hold"/>
                                            <p:tgtEl>
                                              <p:spTgt spid="46"/>
                                            </p:tgtEl>
                                            <p:attrNameLst>
                                              <p:attrName>style.rotation</p:attrName>
                                            </p:attrNameLst>
                                          </p:cBhvr>
                                          <p:tavLst>
                                            <p:tav tm="0">
                                              <p:val>
                                                <p:fltVal val="90"/>
                                              </p:val>
                                            </p:tav>
                                            <p:tav tm="100000">
                                              <p:val>
                                                <p:fltVal val="0"/>
                                              </p:val>
                                            </p:tav>
                                          </p:tavLst>
                                        </p:anim>
                                        <p:animEffect transition="in" filter="fade">
                                          <p:cBhvr>
                                            <p:cTn id="35" dur="300"/>
                                            <p:tgtEl>
                                              <p:spTgt spid="46"/>
                                            </p:tgtEl>
                                          </p:cBhvr>
                                        </p:animEffect>
                                      </p:childTnLst>
                                    </p:cTn>
                                  </p:par>
                                </p:childTnLst>
                              </p:cTn>
                            </p:par>
                            <p:par>
                              <p:cTn id="36" fill="hold">
                                <p:stCondLst>
                                  <p:cond delay="2300"/>
                                </p:stCondLst>
                                <p:childTnLst>
                                  <p:par>
                                    <p:cTn id="37" presetID="22" presetClass="entr" presetSubtype="8"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par>
                              <p:cTn id="40" fill="hold">
                                <p:stCondLst>
                                  <p:cond delay="2800"/>
                                </p:stCondLst>
                                <p:childTnLst>
                                  <p:par>
                                    <p:cTn id="41" presetID="31"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300" fill="hold"/>
                                            <p:tgtEl>
                                              <p:spTgt spid="49"/>
                                            </p:tgtEl>
                                            <p:attrNameLst>
                                              <p:attrName>ppt_w</p:attrName>
                                            </p:attrNameLst>
                                          </p:cBhvr>
                                          <p:tavLst>
                                            <p:tav tm="0">
                                              <p:val>
                                                <p:fltVal val="0"/>
                                              </p:val>
                                            </p:tav>
                                            <p:tav tm="100000">
                                              <p:val>
                                                <p:strVal val="#ppt_w"/>
                                              </p:val>
                                            </p:tav>
                                          </p:tavLst>
                                        </p:anim>
                                        <p:anim calcmode="lin" valueType="num">
                                          <p:cBhvr>
                                            <p:cTn id="44" dur="300" fill="hold"/>
                                            <p:tgtEl>
                                              <p:spTgt spid="49"/>
                                            </p:tgtEl>
                                            <p:attrNameLst>
                                              <p:attrName>ppt_h</p:attrName>
                                            </p:attrNameLst>
                                          </p:cBhvr>
                                          <p:tavLst>
                                            <p:tav tm="0">
                                              <p:val>
                                                <p:fltVal val="0"/>
                                              </p:val>
                                            </p:tav>
                                            <p:tav tm="100000">
                                              <p:val>
                                                <p:strVal val="#ppt_h"/>
                                              </p:val>
                                            </p:tav>
                                          </p:tavLst>
                                        </p:anim>
                                        <p:anim calcmode="lin" valueType="num">
                                          <p:cBhvr>
                                            <p:cTn id="45" dur="300" fill="hold"/>
                                            <p:tgtEl>
                                              <p:spTgt spid="49"/>
                                            </p:tgtEl>
                                            <p:attrNameLst>
                                              <p:attrName>style.rotation</p:attrName>
                                            </p:attrNameLst>
                                          </p:cBhvr>
                                          <p:tavLst>
                                            <p:tav tm="0">
                                              <p:val>
                                                <p:fltVal val="90"/>
                                              </p:val>
                                            </p:tav>
                                            <p:tav tm="100000">
                                              <p:val>
                                                <p:fltVal val="0"/>
                                              </p:val>
                                            </p:tav>
                                          </p:tavLst>
                                        </p:anim>
                                        <p:animEffect transition="in" filter="fade">
                                          <p:cBhvr>
                                            <p:cTn id="46" dur="300"/>
                                            <p:tgtEl>
                                              <p:spTgt spid="49"/>
                                            </p:tgtEl>
                                          </p:cBhvr>
                                        </p:animEffect>
                                      </p:childTnLst>
                                    </p:cTn>
                                  </p:par>
                                </p:childTnLst>
                              </p:cTn>
                            </p:par>
                            <p:par>
                              <p:cTn id="47" fill="hold">
                                <p:stCondLst>
                                  <p:cond delay="3100"/>
                                </p:stCondLst>
                                <p:childTnLst>
                                  <p:par>
                                    <p:cTn id="48" presetID="22" presetClass="entr" presetSubtype="8"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childTnLst>
                              </p:cTn>
                            </p:par>
                            <p:par>
                              <p:cTn id="51" fill="hold">
                                <p:stCondLst>
                                  <p:cond delay="3600"/>
                                </p:stCondLst>
                                <p:childTnLst>
                                  <p:par>
                                    <p:cTn id="52" presetID="31"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300" fill="hold"/>
                                            <p:tgtEl>
                                              <p:spTgt spid="52"/>
                                            </p:tgtEl>
                                            <p:attrNameLst>
                                              <p:attrName>ppt_w</p:attrName>
                                            </p:attrNameLst>
                                          </p:cBhvr>
                                          <p:tavLst>
                                            <p:tav tm="0">
                                              <p:val>
                                                <p:fltVal val="0"/>
                                              </p:val>
                                            </p:tav>
                                            <p:tav tm="100000">
                                              <p:val>
                                                <p:strVal val="#ppt_w"/>
                                              </p:val>
                                            </p:tav>
                                          </p:tavLst>
                                        </p:anim>
                                        <p:anim calcmode="lin" valueType="num">
                                          <p:cBhvr>
                                            <p:cTn id="55" dur="300" fill="hold"/>
                                            <p:tgtEl>
                                              <p:spTgt spid="52"/>
                                            </p:tgtEl>
                                            <p:attrNameLst>
                                              <p:attrName>ppt_h</p:attrName>
                                            </p:attrNameLst>
                                          </p:cBhvr>
                                          <p:tavLst>
                                            <p:tav tm="0">
                                              <p:val>
                                                <p:fltVal val="0"/>
                                              </p:val>
                                            </p:tav>
                                            <p:tav tm="100000">
                                              <p:val>
                                                <p:strVal val="#ppt_h"/>
                                              </p:val>
                                            </p:tav>
                                          </p:tavLst>
                                        </p:anim>
                                        <p:anim calcmode="lin" valueType="num">
                                          <p:cBhvr>
                                            <p:cTn id="56" dur="300" fill="hold"/>
                                            <p:tgtEl>
                                              <p:spTgt spid="52"/>
                                            </p:tgtEl>
                                            <p:attrNameLst>
                                              <p:attrName>style.rotation</p:attrName>
                                            </p:attrNameLst>
                                          </p:cBhvr>
                                          <p:tavLst>
                                            <p:tav tm="0">
                                              <p:val>
                                                <p:fltVal val="90"/>
                                              </p:val>
                                            </p:tav>
                                            <p:tav tm="100000">
                                              <p:val>
                                                <p:fltVal val="0"/>
                                              </p:val>
                                            </p:tav>
                                          </p:tavLst>
                                        </p:anim>
                                        <p:animEffect transition="in" filter="fade">
                                          <p:cBhvr>
                                            <p:cTn id="57" dur="300"/>
                                            <p:tgtEl>
                                              <p:spTgt spid="52"/>
                                            </p:tgtEl>
                                          </p:cBhvr>
                                        </p:animEffect>
                                      </p:childTnLst>
                                    </p:cTn>
                                  </p:par>
                                </p:childTnLst>
                              </p:cTn>
                            </p:par>
                            <p:par>
                              <p:cTn id="58" fill="hold">
                                <p:stCondLst>
                                  <p:cond delay="3900"/>
                                </p:stCondLst>
                                <p:childTnLst>
                                  <p:par>
                                    <p:cTn id="59" presetID="22" presetClass="entr" presetSubtype="8"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left)">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animBg="1"/>
          <p:bldP spid="45" grpId="1" animBg="1"/>
          <p:bldP spid="46" grpId="0"/>
          <p:bldP spid="47" grpId="0"/>
          <p:bldP spid="48" grpId="0" animBg="1"/>
          <p:bldP spid="48" grpId="1" animBg="1"/>
          <p:bldP spid="49" grpId="0"/>
          <p:bldP spid="50" grpId="0"/>
          <p:bldP spid="51" grpId="0" animBg="1"/>
          <p:bldP spid="51" grpId="1" animBg="1"/>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35" presetClass="path" presetSubtype="0" accel="50000" fill="hold" grpId="1" nodeType="withEffect">
                                      <p:stCondLst>
                                        <p:cond delay="0"/>
                                      </p:stCondLst>
                                      <p:childTnLst>
                                        <p:animMotion origin="layout" path="M 3.33333E-6 -1.50786E-6 L -0.25 0.22132 " pathEditMode="relative" rAng="0" ptsTypes="AA">
                                          <p:cBhvr>
                                            <p:cTn id="24" dur="500" spd="-100000" fill="hold"/>
                                            <p:tgtEl>
                                              <p:spTgt spid="45"/>
                                            </p:tgtEl>
                                            <p:attrNameLst>
                                              <p:attrName>ppt_x</p:attrName>
                                              <p:attrName>ppt_y</p:attrName>
                                            </p:attrNameLst>
                                          </p:cBhvr>
                                          <p:rCtr x="-12500" y="11055"/>
                                        </p:animMotion>
                                      </p:childTnLst>
                                    </p:cTn>
                                  </p:par>
                                  <p:par>
                                    <p:cTn id="25" presetID="35" presetClass="path" presetSubtype="0" accel="50000" fill="hold" grpId="1" nodeType="withEffect">
                                      <p:stCondLst>
                                        <p:cond delay="0"/>
                                      </p:stCondLst>
                                      <p:childTnLst>
                                        <p:animMotion origin="layout" path="M 0 0 L -0.25 0 E" pathEditMode="relative" ptsTypes="">
                                          <p:cBhvr>
                                            <p:cTn id="26" dur="500" spd="-100000" fill="hold"/>
                                            <p:tgtEl>
                                              <p:spTgt spid="48"/>
                                            </p:tgtEl>
                                            <p:attrNameLst>
                                              <p:attrName>ppt_x</p:attrName>
                                              <p:attrName>ppt_y</p:attrName>
                                            </p:attrNameLst>
                                          </p:cBhvr>
                                        </p:animMotion>
                                      </p:childTnLst>
                                    </p:cTn>
                                  </p:par>
                                  <p:par>
                                    <p:cTn id="27" presetID="35" presetClass="path" presetSubtype="0" accel="50000" fill="hold" grpId="1" nodeType="withEffect">
                                      <p:stCondLst>
                                        <p:cond delay="0"/>
                                      </p:stCondLst>
                                      <p:childTnLst>
                                        <p:animMotion origin="layout" path="M 3.33333E-6 4.23682E-6 L -0.25 -0.25209 " pathEditMode="relative" rAng="0" ptsTypes="AA">
                                          <p:cBhvr>
                                            <p:cTn id="28" dur="500" spd="-100000" fill="hold"/>
                                            <p:tgtEl>
                                              <p:spTgt spid="51"/>
                                            </p:tgtEl>
                                            <p:attrNameLst>
                                              <p:attrName>ppt_x</p:attrName>
                                              <p:attrName>ppt_y</p:attrName>
                                            </p:attrNameLst>
                                          </p:cBhvr>
                                          <p:rCtr x="-12500" y="-12604"/>
                                        </p:animMotion>
                                      </p:childTnLst>
                                    </p:cTn>
                                  </p:par>
                                </p:childTnLst>
                              </p:cTn>
                            </p:par>
                            <p:par>
                              <p:cTn id="29" fill="hold">
                                <p:stCondLst>
                                  <p:cond delay="2000"/>
                                </p:stCondLst>
                                <p:childTnLst>
                                  <p:par>
                                    <p:cTn id="30" presetID="31" presetClass="entr" presetSubtype="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300" fill="hold"/>
                                            <p:tgtEl>
                                              <p:spTgt spid="46"/>
                                            </p:tgtEl>
                                            <p:attrNameLst>
                                              <p:attrName>ppt_w</p:attrName>
                                            </p:attrNameLst>
                                          </p:cBhvr>
                                          <p:tavLst>
                                            <p:tav tm="0">
                                              <p:val>
                                                <p:fltVal val="0"/>
                                              </p:val>
                                            </p:tav>
                                            <p:tav tm="100000">
                                              <p:val>
                                                <p:strVal val="#ppt_w"/>
                                              </p:val>
                                            </p:tav>
                                          </p:tavLst>
                                        </p:anim>
                                        <p:anim calcmode="lin" valueType="num">
                                          <p:cBhvr>
                                            <p:cTn id="33" dur="300" fill="hold"/>
                                            <p:tgtEl>
                                              <p:spTgt spid="46"/>
                                            </p:tgtEl>
                                            <p:attrNameLst>
                                              <p:attrName>ppt_h</p:attrName>
                                            </p:attrNameLst>
                                          </p:cBhvr>
                                          <p:tavLst>
                                            <p:tav tm="0">
                                              <p:val>
                                                <p:fltVal val="0"/>
                                              </p:val>
                                            </p:tav>
                                            <p:tav tm="100000">
                                              <p:val>
                                                <p:strVal val="#ppt_h"/>
                                              </p:val>
                                            </p:tav>
                                          </p:tavLst>
                                        </p:anim>
                                        <p:anim calcmode="lin" valueType="num">
                                          <p:cBhvr>
                                            <p:cTn id="34" dur="300" fill="hold"/>
                                            <p:tgtEl>
                                              <p:spTgt spid="46"/>
                                            </p:tgtEl>
                                            <p:attrNameLst>
                                              <p:attrName>style.rotation</p:attrName>
                                            </p:attrNameLst>
                                          </p:cBhvr>
                                          <p:tavLst>
                                            <p:tav tm="0">
                                              <p:val>
                                                <p:fltVal val="90"/>
                                              </p:val>
                                            </p:tav>
                                            <p:tav tm="100000">
                                              <p:val>
                                                <p:fltVal val="0"/>
                                              </p:val>
                                            </p:tav>
                                          </p:tavLst>
                                        </p:anim>
                                        <p:animEffect transition="in" filter="fade">
                                          <p:cBhvr>
                                            <p:cTn id="35" dur="300"/>
                                            <p:tgtEl>
                                              <p:spTgt spid="46"/>
                                            </p:tgtEl>
                                          </p:cBhvr>
                                        </p:animEffect>
                                      </p:childTnLst>
                                    </p:cTn>
                                  </p:par>
                                </p:childTnLst>
                              </p:cTn>
                            </p:par>
                            <p:par>
                              <p:cTn id="36" fill="hold">
                                <p:stCondLst>
                                  <p:cond delay="2300"/>
                                </p:stCondLst>
                                <p:childTnLst>
                                  <p:par>
                                    <p:cTn id="37" presetID="22" presetClass="entr" presetSubtype="8"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par>
                              <p:cTn id="40" fill="hold">
                                <p:stCondLst>
                                  <p:cond delay="2800"/>
                                </p:stCondLst>
                                <p:childTnLst>
                                  <p:par>
                                    <p:cTn id="41" presetID="31"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300" fill="hold"/>
                                            <p:tgtEl>
                                              <p:spTgt spid="49"/>
                                            </p:tgtEl>
                                            <p:attrNameLst>
                                              <p:attrName>ppt_w</p:attrName>
                                            </p:attrNameLst>
                                          </p:cBhvr>
                                          <p:tavLst>
                                            <p:tav tm="0">
                                              <p:val>
                                                <p:fltVal val="0"/>
                                              </p:val>
                                            </p:tav>
                                            <p:tav tm="100000">
                                              <p:val>
                                                <p:strVal val="#ppt_w"/>
                                              </p:val>
                                            </p:tav>
                                          </p:tavLst>
                                        </p:anim>
                                        <p:anim calcmode="lin" valueType="num">
                                          <p:cBhvr>
                                            <p:cTn id="44" dur="300" fill="hold"/>
                                            <p:tgtEl>
                                              <p:spTgt spid="49"/>
                                            </p:tgtEl>
                                            <p:attrNameLst>
                                              <p:attrName>ppt_h</p:attrName>
                                            </p:attrNameLst>
                                          </p:cBhvr>
                                          <p:tavLst>
                                            <p:tav tm="0">
                                              <p:val>
                                                <p:fltVal val="0"/>
                                              </p:val>
                                            </p:tav>
                                            <p:tav tm="100000">
                                              <p:val>
                                                <p:strVal val="#ppt_h"/>
                                              </p:val>
                                            </p:tav>
                                          </p:tavLst>
                                        </p:anim>
                                        <p:anim calcmode="lin" valueType="num">
                                          <p:cBhvr>
                                            <p:cTn id="45" dur="300" fill="hold"/>
                                            <p:tgtEl>
                                              <p:spTgt spid="49"/>
                                            </p:tgtEl>
                                            <p:attrNameLst>
                                              <p:attrName>style.rotation</p:attrName>
                                            </p:attrNameLst>
                                          </p:cBhvr>
                                          <p:tavLst>
                                            <p:tav tm="0">
                                              <p:val>
                                                <p:fltVal val="90"/>
                                              </p:val>
                                            </p:tav>
                                            <p:tav tm="100000">
                                              <p:val>
                                                <p:fltVal val="0"/>
                                              </p:val>
                                            </p:tav>
                                          </p:tavLst>
                                        </p:anim>
                                        <p:animEffect transition="in" filter="fade">
                                          <p:cBhvr>
                                            <p:cTn id="46" dur="300"/>
                                            <p:tgtEl>
                                              <p:spTgt spid="49"/>
                                            </p:tgtEl>
                                          </p:cBhvr>
                                        </p:animEffect>
                                      </p:childTnLst>
                                    </p:cTn>
                                  </p:par>
                                </p:childTnLst>
                              </p:cTn>
                            </p:par>
                            <p:par>
                              <p:cTn id="47" fill="hold">
                                <p:stCondLst>
                                  <p:cond delay="3100"/>
                                </p:stCondLst>
                                <p:childTnLst>
                                  <p:par>
                                    <p:cTn id="48" presetID="22" presetClass="entr" presetSubtype="8"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childTnLst>
                              </p:cTn>
                            </p:par>
                            <p:par>
                              <p:cTn id="51" fill="hold">
                                <p:stCondLst>
                                  <p:cond delay="3600"/>
                                </p:stCondLst>
                                <p:childTnLst>
                                  <p:par>
                                    <p:cTn id="52" presetID="31"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300" fill="hold"/>
                                            <p:tgtEl>
                                              <p:spTgt spid="52"/>
                                            </p:tgtEl>
                                            <p:attrNameLst>
                                              <p:attrName>ppt_w</p:attrName>
                                            </p:attrNameLst>
                                          </p:cBhvr>
                                          <p:tavLst>
                                            <p:tav tm="0">
                                              <p:val>
                                                <p:fltVal val="0"/>
                                              </p:val>
                                            </p:tav>
                                            <p:tav tm="100000">
                                              <p:val>
                                                <p:strVal val="#ppt_w"/>
                                              </p:val>
                                            </p:tav>
                                          </p:tavLst>
                                        </p:anim>
                                        <p:anim calcmode="lin" valueType="num">
                                          <p:cBhvr>
                                            <p:cTn id="55" dur="300" fill="hold"/>
                                            <p:tgtEl>
                                              <p:spTgt spid="52"/>
                                            </p:tgtEl>
                                            <p:attrNameLst>
                                              <p:attrName>ppt_h</p:attrName>
                                            </p:attrNameLst>
                                          </p:cBhvr>
                                          <p:tavLst>
                                            <p:tav tm="0">
                                              <p:val>
                                                <p:fltVal val="0"/>
                                              </p:val>
                                            </p:tav>
                                            <p:tav tm="100000">
                                              <p:val>
                                                <p:strVal val="#ppt_h"/>
                                              </p:val>
                                            </p:tav>
                                          </p:tavLst>
                                        </p:anim>
                                        <p:anim calcmode="lin" valueType="num">
                                          <p:cBhvr>
                                            <p:cTn id="56" dur="300" fill="hold"/>
                                            <p:tgtEl>
                                              <p:spTgt spid="52"/>
                                            </p:tgtEl>
                                            <p:attrNameLst>
                                              <p:attrName>style.rotation</p:attrName>
                                            </p:attrNameLst>
                                          </p:cBhvr>
                                          <p:tavLst>
                                            <p:tav tm="0">
                                              <p:val>
                                                <p:fltVal val="90"/>
                                              </p:val>
                                            </p:tav>
                                            <p:tav tm="100000">
                                              <p:val>
                                                <p:fltVal val="0"/>
                                              </p:val>
                                            </p:tav>
                                          </p:tavLst>
                                        </p:anim>
                                        <p:animEffect transition="in" filter="fade">
                                          <p:cBhvr>
                                            <p:cTn id="57" dur="300"/>
                                            <p:tgtEl>
                                              <p:spTgt spid="52"/>
                                            </p:tgtEl>
                                          </p:cBhvr>
                                        </p:animEffect>
                                      </p:childTnLst>
                                    </p:cTn>
                                  </p:par>
                                </p:childTnLst>
                              </p:cTn>
                            </p:par>
                            <p:par>
                              <p:cTn id="58" fill="hold">
                                <p:stCondLst>
                                  <p:cond delay="3900"/>
                                </p:stCondLst>
                                <p:childTnLst>
                                  <p:par>
                                    <p:cTn id="59" presetID="22" presetClass="entr" presetSubtype="8"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left)">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animBg="1"/>
          <p:bldP spid="45" grpId="1" animBg="1"/>
          <p:bldP spid="46" grpId="0"/>
          <p:bldP spid="47" grpId="0"/>
          <p:bldP spid="48" grpId="0" animBg="1"/>
          <p:bldP spid="48" grpId="1" animBg="1"/>
          <p:bldP spid="49" grpId="0"/>
          <p:bldP spid="50" grpId="0"/>
          <p:bldP spid="51" grpId="0" animBg="1"/>
          <p:bldP spid="51" grpId="1" animBg="1"/>
          <p:bldP spid="5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13" name="组合 12"/>
          <p:cNvGrpSpPr/>
          <p:nvPr/>
        </p:nvGrpSpPr>
        <p:grpSpPr>
          <a:xfrm>
            <a:off x="4572074" y="3434679"/>
            <a:ext cx="3863975" cy="3157538"/>
            <a:chOff x="2445323" y="3528075"/>
            <a:chExt cx="3863975" cy="3157538"/>
          </a:xfrm>
          <a:solidFill>
            <a:schemeClr val="tx1">
              <a:lumMod val="65000"/>
              <a:lumOff val="35000"/>
            </a:schemeClr>
          </a:solidFill>
        </p:grpSpPr>
        <p:sp>
          <p:nvSpPr>
            <p:cNvPr id="14" name="Freeform 5"/>
            <p:cNvSpPr>
              <a:spLocks/>
            </p:cNvSpPr>
            <p:nvPr/>
          </p:nvSpPr>
          <p:spPr bwMode="auto">
            <a:xfrm>
              <a:off x="2445323" y="4242450"/>
              <a:ext cx="2270125" cy="2443163"/>
            </a:xfrm>
            <a:custGeom>
              <a:avLst/>
              <a:gdLst>
                <a:gd name="T0" fmla="*/ 112 w 604"/>
                <a:gd name="T1" fmla="*/ 11 h 650"/>
                <a:gd name="T2" fmla="*/ 103 w 604"/>
                <a:gd name="T3" fmla="*/ 58 h 650"/>
                <a:gd name="T4" fmla="*/ 103 w 604"/>
                <a:gd name="T5" fmla="*/ 59 h 650"/>
                <a:gd name="T6" fmla="*/ 103 w 604"/>
                <a:gd name="T7" fmla="*/ 60 h 650"/>
                <a:gd name="T8" fmla="*/ 103 w 604"/>
                <a:gd name="T9" fmla="*/ 63 h 650"/>
                <a:gd name="T10" fmla="*/ 91 w 604"/>
                <a:gd name="T11" fmla="*/ 88 h 650"/>
                <a:gd name="T12" fmla="*/ 84 w 604"/>
                <a:gd name="T13" fmla="*/ 96 h 650"/>
                <a:gd name="T14" fmla="*/ 60 w 604"/>
                <a:gd name="T15" fmla="*/ 114 h 650"/>
                <a:gd name="T16" fmla="*/ 58 w 604"/>
                <a:gd name="T17" fmla="*/ 115 h 650"/>
                <a:gd name="T18" fmla="*/ 5 w 604"/>
                <a:gd name="T19" fmla="*/ 167 h 650"/>
                <a:gd name="T20" fmla="*/ 5 w 604"/>
                <a:gd name="T21" fmla="*/ 169 h 650"/>
                <a:gd name="T22" fmla="*/ 4 w 604"/>
                <a:gd name="T23" fmla="*/ 170 h 650"/>
                <a:gd name="T24" fmla="*/ 2 w 604"/>
                <a:gd name="T25" fmla="*/ 185 h 650"/>
                <a:gd name="T26" fmla="*/ 13 w 604"/>
                <a:gd name="T27" fmla="*/ 196 h 650"/>
                <a:gd name="T28" fmla="*/ 16 w 604"/>
                <a:gd name="T29" fmla="*/ 197 h 650"/>
                <a:gd name="T30" fmla="*/ 25 w 604"/>
                <a:gd name="T31" fmla="*/ 203 h 650"/>
                <a:gd name="T32" fmla="*/ 34 w 604"/>
                <a:gd name="T33" fmla="*/ 210 h 650"/>
                <a:gd name="T34" fmla="*/ 45 w 604"/>
                <a:gd name="T35" fmla="*/ 248 h 650"/>
                <a:gd name="T36" fmla="*/ 43 w 604"/>
                <a:gd name="T37" fmla="*/ 263 h 650"/>
                <a:gd name="T38" fmla="*/ 40 w 604"/>
                <a:gd name="T39" fmla="*/ 276 h 650"/>
                <a:gd name="T40" fmla="*/ 51 w 604"/>
                <a:gd name="T41" fmla="*/ 286 h 650"/>
                <a:gd name="T42" fmla="*/ 62 w 604"/>
                <a:gd name="T43" fmla="*/ 291 h 650"/>
                <a:gd name="T44" fmla="*/ 49 w 604"/>
                <a:gd name="T45" fmla="*/ 314 h 650"/>
                <a:gd name="T46" fmla="*/ 49 w 604"/>
                <a:gd name="T47" fmla="*/ 317 h 650"/>
                <a:gd name="T48" fmla="*/ 56 w 604"/>
                <a:gd name="T49" fmla="*/ 340 h 650"/>
                <a:gd name="T50" fmla="*/ 56 w 604"/>
                <a:gd name="T51" fmla="*/ 341 h 650"/>
                <a:gd name="T52" fmla="*/ 56 w 604"/>
                <a:gd name="T53" fmla="*/ 343 h 650"/>
                <a:gd name="T54" fmla="*/ 63 w 604"/>
                <a:gd name="T55" fmla="*/ 375 h 650"/>
                <a:gd name="T56" fmla="*/ 69 w 604"/>
                <a:gd name="T57" fmla="*/ 439 h 650"/>
                <a:gd name="T58" fmla="*/ 131 w 604"/>
                <a:gd name="T59" fmla="*/ 453 h 650"/>
                <a:gd name="T60" fmla="*/ 166 w 604"/>
                <a:gd name="T61" fmla="*/ 449 h 650"/>
                <a:gd name="T62" fmla="*/ 167 w 604"/>
                <a:gd name="T63" fmla="*/ 449 h 650"/>
                <a:gd name="T64" fmla="*/ 168 w 604"/>
                <a:gd name="T65" fmla="*/ 449 h 650"/>
                <a:gd name="T66" fmla="*/ 174 w 604"/>
                <a:gd name="T67" fmla="*/ 448 h 650"/>
                <a:gd name="T68" fmla="*/ 209 w 604"/>
                <a:gd name="T69" fmla="*/ 465 h 650"/>
                <a:gd name="T70" fmla="*/ 222 w 604"/>
                <a:gd name="T71" fmla="*/ 486 h 650"/>
                <a:gd name="T72" fmla="*/ 223 w 604"/>
                <a:gd name="T73" fmla="*/ 487 h 650"/>
                <a:gd name="T74" fmla="*/ 310 w 604"/>
                <a:gd name="T75" fmla="*/ 650 h 650"/>
                <a:gd name="T76" fmla="*/ 396 w 604"/>
                <a:gd name="T77" fmla="*/ 487 h 650"/>
                <a:gd name="T78" fmla="*/ 474 w 604"/>
                <a:gd name="T79" fmla="*/ 339 h 650"/>
                <a:gd name="T80" fmla="*/ 475 w 604"/>
                <a:gd name="T81" fmla="*/ 337 h 650"/>
                <a:gd name="T82" fmla="*/ 476 w 604"/>
                <a:gd name="T83" fmla="*/ 336 h 650"/>
                <a:gd name="T84" fmla="*/ 563 w 604"/>
                <a:gd name="T85" fmla="*/ 222 h 650"/>
                <a:gd name="T86" fmla="*/ 563 w 604"/>
                <a:gd name="T87" fmla="*/ 221 h 650"/>
                <a:gd name="T88" fmla="*/ 604 w 604"/>
                <a:gd name="T89" fmla="*/ 99 h 650"/>
                <a:gd name="T90" fmla="*/ 604 w 604"/>
                <a:gd name="T91" fmla="*/ 85 h 650"/>
                <a:gd name="T92" fmla="*/ 591 w 604"/>
                <a:gd name="T93" fmla="*/ 0 h 650"/>
                <a:gd name="T94" fmla="*/ 118 w 604"/>
                <a:gd name="T95" fmla="*/ 0 h 650"/>
                <a:gd name="T96" fmla="*/ 112 w 604"/>
                <a:gd name="T97" fmla="*/ 1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4" h="650">
                  <a:moveTo>
                    <a:pt x="112" y="11"/>
                  </a:moveTo>
                  <a:cubicBezTo>
                    <a:pt x="110" y="15"/>
                    <a:pt x="103" y="36"/>
                    <a:pt x="103" y="58"/>
                  </a:cubicBezTo>
                  <a:cubicBezTo>
                    <a:pt x="103" y="59"/>
                    <a:pt x="103" y="59"/>
                    <a:pt x="103" y="59"/>
                  </a:cubicBezTo>
                  <a:cubicBezTo>
                    <a:pt x="103" y="60"/>
                    <a:pt x="103" y="60"/>
                    <a:pt x="103" y="60"/>
                  </a:cubicBezTo>
                  <a:cubicBezTo>
                    <a:pt x="103" y="60"/>
                    <a:pt x="103" y="61"/>
                    <a:pt x="103" y="63"/>
                  </a:cubicBezTo>
                  <a:cubicBezTo>
                    <a:pt x="101" y="68"/>
                    <a:pt x="98" y="77"/>
                    <a:pt x="91" y="88"/>
                  </a:cubicBezTo>
                  <a:cubicBezTo>
                    <a:pt x="89" y="90"/>
                    <a:pt x="86" y="93"/>
                    <a:pt x="84" y="96"/>
                  </a:cubicBezTo>
                  <a:cubicBezTo>
                    <a:pt x="78" y="102"/>
                    <a:pt x="70" y="108"/>
                    <a:pt x="60" y="114"/>
                  </a:cubicBezTo>
                  <a:cubicBezTo>
                    <a:pt x="59" y="114"/>
                    <a:pt x="59" y="115"/>
                    <a:pt x="58" y="115"/>
                  </a:cubicBezTo>
                  <a:cubicBezTo>
                    <a:pt x="40" y="128"/>
                    <a:pt x="9" y="153"/>
                    <a:pt x="5" y="167"/>
                  </a:cubicBezTo>
                  <a:cubicBezTo>
                    <a:pt x="5" y="169"/>
                    <a:pt x="5" y="169"/>
                    <a:pt x="5" y="169"/>
                  </a:cubicBezTo>
                  <a:cubicBezTo>
                    <a:pt x="4" y="170"/>
                    <a:pt x="4" y="170"/>
                    <a:pt x="4" y="170"/>
                  </a:cubicBezTo>
                  <a:cubicBezTo>
                    <a:pt x="4" y="170"/>
                    <a:pt x="0" y="178"/>
                    <a:pt x="2" y="185"/>
                  </a:cubicBezTo>
                  <a:cubicBezTo>
                    <a:pt x="3" y="189"/>
                    <a:pt x="7" y="193"/>
                    <a:pt x="13" y="196"/>
                  </a:cubicBezTo>
                  <a:cubicBezTo>
                    <a:pt x="14" y="197"/>
                    <a:pt x="15" y="197"/>
                    <a:pt x="16" y="197"/>
                  </a:cubicBezTo>
                  <a:cubicBezTo>
                    <a:pt x="19" y="199"/>
                    <a:pt x="22" y="201"/>
                    <a:pt x="25" y="203"/>
                  </a:cubicBezTo>
                  <a:cubicBezTo>
                    <a:pt x="29" y="205"/>
                    <a:pt x="32" y="208"/>
                    <a:pt x="34" y="210"/>
                  </a:cubicBezTo>
                  <a:cubicBezTo>
                    <a:pt x="47" y="222"/>
                    <a:pt x="47" y="236"/>
                    <a:pt x="45" y="248"/>
                  </a:cubicBezTo>
                  <a:cubicBezTo>
                    <a:pt x="45" y="253"/>
                    <a:pt x="44" y="259"/>
                    <a:pt x="43" y="263"/>
                  </a:cubicBezTo>
                  <a:cubicBezTo>
                    <a:pt x="42" y="267"/>
                    <a:pt x="40" y="273"/>
                    <a:pt x="40" y="276"/>
                  </a:cubicBezTo>
                  <a:cubicBezTo>
                    <a:pt x="42" y="279"/>
                    <a:pt x="49" y="285"/>
                    <a:pt x="51" y="286"/>
                  </a:cubicBezTo>
                  <a:cubicBezTo>
                    <a:pt x="62" y="291"/>
                    <a:pt x="62" y="291"/>
                    <a:pt x="62" y="291"/>
                  </a:cubicBezTo>
                  <a:cubicBezTo>
                    <a:pt x="49" y="314"/>
                    <a:pt x="49" y="314"/>
                    <a:pt x="49" y="314"/>
                  </a:cubicBezTo>
                  <a:cubicBezTo>
                    <a:pt x="49" y="315"/>
                    <a:pt x="49" y="316"/>
                    <a:pt x="49" y="317"/>
                  </a:cubicBezTo>
                  <a:cubicBezTo>
                    <a:pt x="58" y="325"/>
                    <a:pt x="57" y="336"/>
                    <a:pt x="56" y="340"/>
                  </a:cubicBezTo>
                  <a:cubicBezTo>
                    <a:pt x="56" y="341"/>
                    <a:pt x="56" y="341"/>
                    <a:pt x="56" y="341"/>
                  </a:cubicBezTo>
                  <a:cubicBezTo>
                    <a:pt x="56" y="342"/>
                    <a:pt x="56" y="342"/>
                    <a:pt x="56" y="343"/>
                  </a:cubicBezTo>
                  <a:cubicBezTo>
                    <a:pt x="60" y="351"/>
                    <a:pt x="66" y="364"/>
                    <a:pt x="63" y="375"/>
                  </a:cubicBezTo>
                  <a:cubicBezTo>
                    <a:pt x="60" y="386"/>
                    <a:pt x="52" y="422"/>
                    <a:pt x="69" y="439"/>
                  </a:cubicBezTo>
                  <a:cubicBezTo>
                    <a:pt x="77" y="447"/>
                    <a:pt x="101" y="453"/>
                    <a:pt x="131" y="453"/>
                  </a:cubicBezTo>
                  <a:cubicBezTo>
                    <a:pt x="149" y="453"/>
                    <a:pt x="163" y="451"/>
                    <a:pt x="166" y="449"/>
                  </a:cubicBezTo>
                  <a:cubicBezTo>
                    <a:pt x="167" y="449"/>
                    <a:pt x="167" y="449"/>
                    <a:pt x="167" y="449"/>
                  </a:cubicBezTo>
                  <a:cubicBezTo>
                    <a:pt x="168" y="449"/>
                    <a:pt x="168" y="449"/>
                    <a:pt x="168" y="449"/>
                  </a:cubicBezTo>
                  <a:cubicBezTo>
                    <a:pt x="169" y="449"/>
                    <a:pt x="171" y="448"/>
                    <a:pt x="174" y="448"/>
                  </a:cubicBezTo>
                  <a:cubicBezTo>
                    <a:pt x="180" y="448"/>
                    <a:pt x="196" y="450"/>
                    <a:pt x="209" y="465"/>
                  </a:cubicBezTo>
                  <a:cubicBezTo>
                    <a:pt x="212" y="470"/>
                    <a:pt x="217" y="477"/>
                    <a:pt x="222" y="486"/>
                  </a:cubicBezTo>
                  <a:cubicBezTo>
                    <a:pt x="223" y="487"/>
                    <a:pt x="223" y="487"/>
                    <a:pt x="223" y="487"/>
                  </a:cubicBezTo>
                  <a:cubicBezTo>
                    <a:pt x="310" y="650"/>
                    <a:pt x="310" y="650"/>
                    <a:pt x="310" y="650"/>
                  </a:cubicBezTo>
                  <a:cubicBezTo>
                    <a:pt x="396" y="487"/>
                    <a:pt x="396" y="487"/>
                    <a:pt x="396" y="487"/>
                  </a:cubicBezTo>
                  <a:cubicBezTo>
                    <a:pt x="406" y="463"/>
                    <a:pt x="433" y="401"/>
                    <a:pt x="474" y="339"/>
                  </a:cubicBezTo>
                  <a:cubicBezTo>
                    <a:pt x="475" y="337"/>
                    <a:pt x="475" y="337"/>
                    <a:pt x="475" y="337"/>
                  </a:cubicBezTo>
                  <a:cubicBezTo>
                    <a:pt x="476" y="336"/>
                    <a:pt x="476" y="336"/>
                    <a:pt x="476" y="336"/>
                  </a:cubicBezTo>
                  <a:cubicBezTo>
                    <a:pt x="510" y="311"/>
                    <a:pt x="539" y="272"/>
                    <a:pt x="563" y="222"/>
                  </a:cubicBezTo>
                  <a:cubicBezTo>
                    <a:pt x="563" y="221"/>
                    <a:pt x="563" y="221"/>
                    <a:pt x="563" y="221"/>
                  </a:cubicBezTo>
                  <a:cubicBezTo>
                    <a:pt x="587" y="185"/>
                    <a:pt x="601" y="142"/>
                    <a:pt x="604" y="99"/>
                  </a:cubicBezTo>
                  <a:cubicBezTo>
                    <a:pt x="604" y="93"/>
                    <a:pt x="604" y="89"/>
                    <a:pt x="604" y="85"/>
                  </a:cubicBezTo>
                  <a:cubicBezTo>
                    <a:pt x="604" y="62"/>
                    <a:pt x="601" y="31"/>
                    <a:pt x="591" y="0"/>
                  </a:cubicBezTo>
                  <a:cubicBezTo>
                    <a:pt x="118" y="0"/>
                    <a:pt x="118" y="0"/>
                    <a:pt x="118" y="0"/>
                  </a:cubicBezTo>
                  <a:cubicBezTo>
                    <a:pt x="115" y="6"/>
                    <a:pt x="113" y="10"/>
                    <a:pt x="112" y="1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15" name="Freeform 6"/>
            <p:cNvSpPr>
              <a:spLocks/>
            </p:cNvSpPr>
            <p:nvPr/>
          </p:nvSpPr>
          <p:spPr bwMode="auto">
            <a:xfrm>
              <a:off x="4677348" y="3528075"/>
              <a:ext cx="1631950" cy="950913"/>
            </a:xfrm>
            <a:custGeom>
              <a:avLst/>
              <a:gdLst>
                <a:gd name="T0" fmla="*/ 129 w 434"/>
                <a:gd name="T1" fmla="*/ 253 h 253"/>
                <a:gd name="T2" fmla="*/ 255 w 434"/>
                <a:gd name="T3" fmla="*/ 236 h 253"/>
                <a:gd name="T4" fmla="*/ 288 w 434"/>
                <a:gd name="T5" fmla="*/ 222 h 253"/>
                <a:gd name="T6" fmla="*/ 317 w 434"/>
                <a:gd name="T7" fmla="*/ 208 h 253"/>
                <a:gd name="T8" fmla="*/ 384 w 434"/>
                <a:gd name="T9" fmla="*/ 156 h 253"/>
                <a:gd name="T10" fmla="*/ 393 w 434"/>
                <a:gd name="T11" fmla="*/ 147 h 253"/>
                <a:gd name="T12" fmla="*/ 402 w 434"/>
                <a:gd name="T13" fmla="*/ 136 h 253"/>
                <a:gd name="T14" fmla="*/ 409 w 434"/>
                <a:gd name="T15" fmla="*/ 125 h 253"/>
                <a:gd name="T16" fmla="*/ 421 w 434"/>
                <a:gd name="T17" fmla="*/ 94 h 253"/>
                <a:gd name="T18" fmla="*/ 421 w 434"/>
                <a:gd name="T19" fmla="*/ 93 h 253"/>
                <a:gd name="T20" fmla="*/ 432 w 434"/>
                <a:gd name="T21" fmla="*/ 6 h 253"/>
                <a:gd name="T22" fmla="*/ 432 w 434"/>
                <a:gd name="T23" fmla="*/ 5 h 253"/>
                <a:gd name="T24" fmla="*/ 433 w 434"/>
                <a:gd name="T25" fmla="*/ 4 h 253"/>
                <a:gd name="T26" fmla="*/ 433 w 434"/>
                <a:gd name="T27" fmla="*/ 0 h 253"/>
                <a:gd name="T28" fmla="*/ 0 w 434"/>
                <a:gd name="T29" fmla="*/ 191 h 253"/>
                <a:gd name="T30" fmla="*/ 129 w 434"/>
                <a:gd name="T3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4" h="253">
                  <a:moveTo>
                    <a:pt x="129" y="253"/>
                  </a:moveTo>
                  <a:cubicBezTo>
                    <a:pt x="168" y="252"/>
                    <a:pt x="218" y="249"/>
                    <a:pt x="255" y="236"/>
                  </a:cubicBezTo>
                  <a:cubicBezTo>
                    <a:pt x="266" y="232"/>
                    <a:pt x="277" y="227"/>
                    <a:pt x="288" y="222"/>
                  </a:cubicBezTo>
                  <a:cubicBezTo>
                    <a:pt x="305" y="215"/>
                    <a:pt x="316" y="209"/>
                    <a:pt x="317" y="208"/>
                  </a:cubicBezTo>
                  <a:cubicBezTo>
                    <a:pt x="329" y="201"/>
                    <a:pt x="359" y="182"/>
                    <a:pt x="384" y="156"/>
                  </a:cubicBezTo>
                  <a:cubicBezTo>
                    <a:pt x="387" y="153"/>
                    <a:pt x="390" y="150"/>
                    <a:pt x="393" y="147"/>
                  </a:cubicBezTo>
                  <a:cubicBezTo>
                    <a:pt x="396" y="143"/>
                    <a:pt x="399" y="139"/>
                    <a:pt x="402" y="136"/>
                  </a:cubicBezTo>
                  <a:cubicBezTo>
                    <a:pt x="404" y="132"/>
                    <a:pt x="406" y="129"/>
                    <a:pt x="409" y="125"/>
                  </a:cubicBezTo>
                  <a:cubicBezTo>
                    <a:pt x="415" y="115"/>
                    <a:pt x="419" y="104"/>
                    <a:pt x="421" y="94"/>
                  </a:cubicBezTo>
                  <a:cubicBezTo>
                    <a:pt x="421" y="93"/>
                    <a:pt x="421" y="93"/>
                    <a:pt x="421" y="93"/>
                  </a:cubicBezTo>
                  <a:cubicBezTo>
                    <a:pt x="430" y="65"/>
                    <a:pt x="434" y="35"/>
                    <a:pt x="432" y="6"/>
                  </a:cubicBezTo>
                  <a:cubicBezTo>
                    <a:pt x="432" y="5"/>
                    <a:pt x="432" y="5"/>
                    <a:pt x="432" y="5"/>
                  </a:cubicBezTo>
                  <a:cubicBezTo>
                    <a:pt x="433" y="4"/>
                    <a:pt x="433" y="4"/>
                    <a:pt x="433" y="4"/>
                  </a:cubicBezTo>
                  <a:cubicBezTo>
                    <a:pt x="433" y="3"/>
                    <a:pt x="433" y="1"/>
                    <a:pt x="433" y="0"/>
                  </a:cubicBezTo>
                  <a:cubicBezTo>
                    <a:pt x="0" y="191"/>
                    <a:pt x="0" y="191"/>
                    <a:pt x="0" y="191"/>
                  </a:cubicBezTo>
                  <a:cubicBezTo>
                    <a:pt x="29" y="224"/>
                    <a:pt x="71" y="252"/>
                    <a:pt x="129" y="253"/>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16" name="矩形 15"/>
            <p:cNvSpPr/>
            <p:nvPr/>
          </p:nvSpPr>
          <p:spPr>
            <a:xfrm>
              <a:off x="2920323" y="4574846"/>
              <a:ext cx="1210588" cy="799706"/>
            </a:xfrm>
            <a:prstGeom prst="rect">
              <a:avLst/>
            </a:prstGeom>
            <a:noFill/>
          </p:spPr>
          <p:txBody>
            <a:bodyPr wrap="none">
              <a:spAutoFit/>
            </a:bodyPr>
            <a:lstStyle/>
            <a:p>
              <a:pPr lvl="0" algn="ct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请输入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您的标题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654499" y="2491704"/>
            <a:ext cx="1928813" cy="1525588"/>
            <a:chOff x="1527748" y="2585100"/>
            <a:chExt cx="1928813" cy="1525588"/>
          </a:xfrm>
        </p:grpSpPr>
        <p:sp>
          <p:nvSpPr>
            <p:cNvPr id="18" name="Freeform 9"/>
            <p:cNvSpPr>
              <a:spLocks/>
            </p:cNvSpPr>
            <p:nvPr/>
          </p:nvSpPr>
          <p:spPr bwMode="auto">
            <a:xfrm>
              <a:off x="1527748" y="2585100"/>
              <a:ext cx="1928813" cy="1525588"/>
            </a:xfrm>
            <a:custGeom>
              <a:avLst/>
              <a:gdLst>
                <a:gd name="T0" fmla="*/ 120 w 513"/>
                <a:gd name="T1" fmla="*/ 364 h 406"/>
                <a:gd name="T2" fmla="*/ 48 w 513"/>
                <a:gd name="T3" fmla="*/ 120 h 406"/>
                <a:gd name="T4" fmla="*/ 292 w 513"/>
                <a:gd name="T5" fmla="*/ 48 h 406"/>
                <a:gd name="T6" fmla="*/ 376 w 513"/>
                <a:gd name="T7" fmla="*/ 266 h 406"/>
                <a:gd name="T8" fmla="*/ 513 w 513"/>
                <a:gd name="T9" fmla="*/ 378 h 406"/>
                <a:gd name="T10" fmla="*/ 346 w 513"/>
                <a:gd name="T11" fmla="*/ 320 h 406"/>
                <a:gd name="T12" fmla="*/ 120 w 513"/>
                <a:gd name="T13" fmla="*/ 364 h 406"/>
              </a:gdLst>
              <a:ahLst/>
              <a:cxnLst>
                <a:cxn ang="0">
                  <a:pos x="T0" y="T1"/>
                </a:cxn>
                <a:cxn ang="0">
                  <a:pos x="T2" y="T3"/>
                </a:cxn>
                <a:cxn ang="0">
                  <a:pos x="T4" y="T5"/>
                </a:cxn>
                <a:cxn ang="0">
                  <a:pos x="T6" y="T7"/>
                </a:cxn>
                <a:cxn ang="0">
                  <a:pos x="T8" y="T9"/>
                </a:cxn>
                <a:cxn ang="0">
                  <a:pos x="T10" y="T11"/>
                </a:cxn>
                <a:cxn ang="0">
                  <a:pos x="T12" y="T13"/>
                </a:cxn>
              </a:cxnLst>
              <a:rect l="0" t="0" r="r" b="b"/>
              <a:pathLst>
                <a:path w="513" h="406">
                  <a:moveTo>
                    <a:pt x="120" y="364"/>
                  </a:moveTo>
                  <a:cubicBezTo>
                    <a:pt x="32" y="317"/>
                    <a:pt x="0" y="207"/>
                    <a:pt x="48" y="120"/>
                  </a:cubicBezTo>
                  <a:cubicBezTo>
                    <a:pt x="95" y="33"/>
                    <a:pt x="205" y="0"/>
                    <a:pt x="292" y="48"/>
                  </a:cubicBezTo>
                  <a:cubicBezTo>
                    <a:pt x="371" y="91"/>
                    <a:pt x="405" y="184"/>
                    <a:pt x="376" y="266"/>
                  </a:cubicBezTo>
                  <a:cubicBezTo>
                    <a:pt x="513" y="378"/>
                    <a:pt x="513" y="378"/>
                    <a:pt x="513" y="378"/>
                  </a:cubicBezTo>
                  <a:cubicBezTo>
                    <a:pt x="346" y="320"/>
                    <a:pt x="346" y="320"/>
                    <a:pt x="346" y="320"/>
                  </a:cubicBezTo>
                  <a:cubicBezTo>
                    <a:pt x="292" y="386"/>
                    <a:pt x="197" y="406"/>
                    <a:pt x="120" y="364"/>
                  </a:cubicBez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19" name="矩形 18"/>
            <p:cNvSpPr/>
            <p:nvPr/>
          </p:nvSpPr>
          <p:spPr>
            <a:xfrm>
              <a:off x="1765100" y="3013402"/>
              <a:ext cx="1005403" cy="683264"/>
            </a:xfrm>
            <a:prstGeom prst="rect">
              <a:avLst/>
            </a:prstGeom>
          </p:spPr>
          <p:txBody>
            <a:bodyPr wrap="none">
              <a:spAutoFit/>
            </a:bodyPr>
            <a:lstStyle/>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请输入</a:t>
              </a:r>
              <a:endParaRPr lang="en-US" altLang="zh-CN" sz="16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您的标题</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4613349" y="1361404"/>
            <a:ext cx="2078038" cy="2495550"/>
            <a:chOff x="2486598" y="1454800"/>
            <a:chExt cx="2078038" cy="2495550"/>
          </a:xfrm>
        </p:grpSpPr>
        <p:sp>
          <p:nvSpPr>
            <p:cNvPr id="21" name="Freeform 8"/>
            <p:cNvSpPr>
              <a:spLocks/>
            </p:cNvSpPr>
            <p:nvPr/>
          </p:nvSpPr>
          <p:spPr bwMode="auto">
            <a:xfrm>
              <a:off x="2486598" y="1454800"/>
              <a:ext cx="2078038" cy="2495550"/>
            </a:xfrm>
            <a:custGeom>
              <a:avLst/>
              <a:gdLst>
                <a:gd name="T0" fmla="*/ 16 w 553"/>
                <a:gd name="T1" fmla="*/ 305 h 664"/>
                <a:gd name="T2" fmla="*/ 250 w 553"/>
                <a:gd name="T3" fmla="*/ 15 h 664"/>
                <a:gd name="T4" fmla="*/ 539 w 553"/>
                <a:gd name="T5" fmla="*/ 249 h 664"/>
                <a:gd name="T6" fmla="*/ 347 w 553"/>
                <a:gd name="T7" fmla="*/ 531 h 664"/>
                <a:gd name="T8" fmla="*/ 312 w 553"/>
                <a:gd name="T9" fmla="*/ 664 h 664"/>
                <a:gd name="T10" fmla="*/ 258 w 553"/>
                <a:gd name="T11" fmla="*/ 539 h 664"/>
                <a:gd name="T12" fmla="*/ 16 w 553"/>
                <a:gd name="T13" fmla="*/ 305 h 664"/>
              </a:gdLst>
              <a:ahLst/>
              <a:cxnLst>
                <a:cxn ang="0">
                  <a:pos x="T0" y="T1"/>
                </a:cxn>
                <a:cxn ang="0">
                  <a:pos x="T2" y="T3"/>
                </a:cxn>
                <a:cxn ang="0">
                  <a:pos x="T4" y="T5"/>
                </a:cxn>
                <a:cxn ang="0">
                  <a:pos x="T6" y="T7"/>
                </a:cxn>
                <a:cxn ang="0">
                  <a:pos x="T8" y="T9"/>
                </a:cxn>
                <a:cxn ang="0">
                  <a:pos x="T10" y="T11"/>
                </a:cxn>
                <a:cxn ang="0">
                  <a:pos x="T12" y="T13"/>
                </a:cxn>
              </a:cxnLst>
              <a:rect l="0" t="0" r="r" b="b"/>
              <a:pathLst>
                <a:path w="553" h="664">
                  <a:moveTo>
                    <a:pt x="16" y="305"/>
                  </a:moveTo>
                  <a:cubicBezTo>
                    <a:pt x="0" y="160"/>
                    <a:pt x="105" y="31"/>
                    <a:pt x="250" y="15"/>
                  </a:cubicBezTo>
                  <a:cubicBezTo>
                    <a:pt x="394" y="0"/>
                    <a:pt x="524" y="104"/>
                    <a:pt x="539" y="249"/>
                  </a:cubicBezTo>
                  <a:cubicBezTo>
                    <a:pt x="553" y="379"/>
                    <a:pt x="470" y="498"/>
                    <a:pt x="347" y="531"/>
                  </a:cubicBezTo>
                  <a:cubicBezTo>
                    <a:pt x="312" y="664"/>
                    <a:pt x="312" y="664"/>
                    <a:pt x="312" y="664"/>
                  </a:cubicBezTo>
                  <a:cubicBezTo>
                    <a:pt x="258" y="539"/>
                    <a:pt x="258" y="539"/>
                    <a:pt x="258" y="539"/>
                  </a:cubicBezTo>
                  <a:cubicBezTo>
                    <a:pt x="134" y="530"/>
                    <a:pt x="30" y="433"/>
                    <a:pt x="16" y="305"/>
                  </a:cubicBez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2" name="矩形 21"/>
            <p:cNvSpPr/>
            <p:nvPr/>
          </p:nvSpPr>
          <p:spPr>
            <a:xfrm>
              <a:off x="2697394" y="2050170"/>
              <a:ext cx="1632178" cy="1274195"/>
            </a:xfrm>
            <a:prstGeom prst="rect">
              <a:avLst/>
            </a:prstGeom>
          </p:spPr>
          <p:txBody>
            <a:bodyPr wrap="none">
              <a:spAutoFit/>
            </a:bodyPr>
            <a:lstStyle/>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请输入</a:t>
              </a:r>
              <a:endParaRPr lang="en-US" altLang="zh-CN" sz="16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您的标题请输入</a:t>
              </a:r>
              <a:endParaRPr lang="en-US" altLang="zh-CN" sz="16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您的标题</a:t>
              </a:r>
              <a:endParaRPr lang="en-US" altLang="zh-CN" sz="16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010349" y="2120229"/>
            <a:ext cx="1843088" cy="1758950"/>
            <a:chOff x="3883598" y="2213625"/>
            <a:chExt cx="1843088" cy="1758950"/>
          </a:xfrm>
        </p:grpSpPr>
        <p:sp>
          <p:nvSpPr>
            <p:cNvPr id="24" name="Freeform 7"/>
            <p:cNvSpPr>
              <a:spLocks/>
            </p:cNvSpPr>
            <p:nvPr/>
          </p:nvSpPr>
          <p:spPr bwMode="auto">
            <a:xfrm>
              <a:off x="3883598" y="2213625"/>
              <a:ext cx="1843088" cy="1758950"/>
            </a:xfrm>
            <a:custGeom>
              <a:avLst/>
              <a:gdLst>
                <a:gd name="T0" fmla="*/ 121 w 490"/>
                <a:gd name="T1" fmla="*/ 79 h 468"/>
                <a:gd name="T2" fmla="*/ 411 w 490"/>
                <a:gd name="T3" fmla="*/ 83 h 468"/>
                <a:gd name="T4" fmla="*/ 408 w 490"/>
                <a:gd name="T5" fmla="*/ 373 h 468"/>
                <a:gd name="T6" fmla="*/ 142 w 490"/>
                <a:gd name="T7" fmla="*/ 391 h 468"/>
                <a:gd name="T8" fmla="*/ 0 w 490"/>
                <a:gd name="T9" fmla="*/ 468 h 468"/>
                <a:gd name="T10" fmla="*/ 94 w 490"/>
                <a:gd name="T11" fmla="*/ 340 h 468"/>
                <a:gd name="T12" fmla="*/ 121 w 490"/>
                <a:gd name="T13" fmla="*/ 79 h 468"/>
              </a:gdLst>
              <a:ahLst/>
              <a:cxnLst>
                <a:cxn ang="0">
                  <a:pos x="T0" y="T1"/>
                </a:cxn>
                <a:cxn ang="0">
                  <a:pos x="T2" y="T3"/>
                </a:cxn>
                <a:cxn ang="0">
                  <a:pos x="T4" y="T5"/>
                </a:cxn>
                <a:cxn ang="0">
                  <a:pos x="T6" y="T7"/>
                </a:cxn>
                <a:cxn ang="0">
                  <a:pos x="T8" y="T9"/>
                </a:cxn>
                <a:cxn ang="0">
                  <a:pos x="T10" y="T11"/>
                </a:cxn>
                <a:cxn ang="0">
                  <a:pos x="T12" y="T13"/>
                </a:cxn>
              </a:cxnLst>
              <a:rect l="0" t="0" r="r" b="b"/>
              <a:pathLst>
                <a:path w="490" h="468">
                  <a:moveTo>
                    <a:pt x="121" y="79"/>
                  </a:moveTo>
                  <a:cubicBezTo>
                    <a:pt x="202" y="0"/>
                    <a:pt x="332" y="2"/>
                    <a:pt x="411" y="83"/>
                  </a:cubicBezTo>
                  <a:cubicBezTo>
                    <a:pt x="490" y="164"/>
                    <a:pt x="489" y="294"/>
                    <a:pt x="408" y="373"/>
                  </a:cubicBezTo>
                  <a:cubicBezTo>
                    <a:pt x="335" y="444"/>
                    <a:pt x="222" y="450"/>
                    <a:pt x="142" y="391"/>
                  </a:cubicBezTo>
                  <a:cubicBezTo>
                    <a:pt x="0" y="468"/>
                    <a:pt x="0" y="468"/>
                    <a:pt x="0" y="468"/>
                  </a:cubicBezTo>
                  <a:cubicBezTo>
                    <a:pt x="94" y="340"/>
                    <a:pt x="94" y="340"/>
                    <a:pt x="94" y="340"/>
                  </a:cubicBezTo>
                  <a:cubicBezTo>
                    <a:pt x="40" y="260"/>
                    <a:pt x="49" y="150"/>
                    <a:pt x="121" y="79"/>
                  </a:cubicBezTo>
                  <a:close/>
                </a:path>
              </a:pathLst>
            </a:custGeom>
            <a:solidFill>
              <a:srgbClr val="64B527"/>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5" name="矩形 24"/>
            <p:cNvSpPr/>
            <p:nvPr/>
          </p:nvSpPr>
          <p:spPr>
            <a:xfrm>
              <a:off x="4415411" y="2778930"/>
              <a:ext cx="1005403" cy="683264"/>
            </a:xfrm>
            <a:prstGeom prst="rect">
              <a:avLst/>
            </a:prstGeom>
          </p:spPr>
          <p:txBody>
            <a:bodyPr wrap="none">
              <a:spAutoFit/>
            </a:bodyPr>
            <a:lstStyle/>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请输入</a:t>
              </a:r>
              <a:endParaRPr lang="en-US" altLang="zh-CN" sz="1600" b="1" dirty="0">
                <a:solidFill>
                  <a:schemeClr val="bg1"/>
                </a:solidFill>
                <a:latin typeface="微软雅黑" panose="020B0503020204020204" pitchFamily="34" charset="-122"/>
                <a:ea typeface="微软雅黑" panose="020B0503020204020204" pitchFamily="34" charset="-122"/>
              </a:endParaRPr>
            </a:p>
            <a:p>
              <a:pPr lvl="0"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您的标题</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26" name="文本框 8"/>
          <p:cNvSpPr txBox="1"/>
          <p:nvPr/>
        </p:nvSpPr>
        <p:spPr>
          <a:xfrm>
            <a:off x="7853437" y="1972620"/>
            <a:ext cx="3314572"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p>
        </p:txBody>
      </p:sp>
      <p:cxnSp>
        <p:nvCxnSpPr>
          <p:cNvPr id="27" name="直接连接符 26"/>
          <p:cNvCxnSpPr/>
          <p:nvPr/>
        </p:nvCxnSpPr>
        <p:spPr>
          <a:xfrm>
            <a:off x="7756989" y="2920006"/>
            <a:ext cx="3503487" cy="0"/>
          </a:xfrm>
          <a:prstGeom prst="line">
            <a:avLst/>
          </a:prstGeom>
          <a:ln>
            <a:solidFill>
              <a:schemeClr val="bg1">
                <a:lumMod val="65000"/>
              </a:schemeClr>
            </a:solidFill>
            <a:prstDash val="dash"/>
            <a:tailEnd type="diamo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88369" y="2120229"/>
            <a:ext cx="4017196" cy="0"/>
          </a:xfrm>
          <a:prstGeom prst="line">
            <a:avLst/>
          </a:prstGeom>
          <a:ln>
            <a:solidFill>
              <a:schemeClr val="bg1">
                <a:lumMod val="65000"/>
              </a:schemeClr>
            </a:solidFill>
            <a:prstDash val="dash"/>
            <a:tailEnd type="diamond"/>
          </a:ln>
        </p:spPr>
        <p:style>
          <a:lnRef idx="1">
            <a:schemeClr val="accent1"/>
          </a:lnRef>
          <a:fillRef idx="0">
            <a:schemeClr val="accent1"/>
          </a:fillRef>
          <a:effectRef idx="0">
            <a:schemeClr val="accent1"/>
          </a:effectRef>
          <a:fontRef idx="minor">
            <a:schemeClr val="tx1"/>
          </a:fontRef>
        </p:style>
      </p:cxnSp>
      <p:sp>
        <p:nvSpPr>
          <p:cNvPr id="29" name="文本框 8"/>
          <p:cNvSpPr txBox="1"/>
          <p:nvPr/>
        </p:nvSpPr>
        <p:spPr>
          <a:xfrm>
            <a:off x="695991" y="2152981"/>
            <a:ext cx="3090462"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p>
        </p:txBody>
      </p:sp>
      <p:cxnSp>
        <p:nvCxnSpPr>
          <p:cNvPr id="30" name="直接连接符 29"/>
          <p:cNvCxnSpPr/>
          <p:nvPr/>
        </p:nvCxnSpPr>
        <p:spPr>
          <a:xfrm flipH="1">
            <a:off x="596153" y="3507240"/>
            <a:ext cx="3190300" cy="0"/>
          </a:xfrm>
          <a:prstGeom prst="line">
            <a:avLst/>
          </a:prstGeom>
          <a:ln>
            <a:solidFill>
              <a:schemeClr val="bg1">
                <a:lumMod val="65000"/>
              </a:schemeClr>
            </a:solidFill>
            <a:prstDash val="dash"/>
            <a:tailEnd type="diamond"/>
          </a:ln>
        </p:spPr>
        <p:style>
          <a:lnRef idx="1">
            <a:schemeClr val="accent1"/>
          </a:lnRef>
          <a:fillRef idx="0">
            <a:schemeClr val="accent1"/>
          </a:fillRef>
          <a:effectRef idx="0">
            <a:schemeClr val="accent1"/>
          </a:effectRef>
          <a:fontRef idx="minor">
            <a:schemeClr val="tx1"/>
          </a:fontRef>
        </p:style>
      </p:cxnSp>
      <p:sp>
        <p:nvSpPr>
          <p:cNvPr id="31" name="文本框 8"/>
          <p:cNvSpPr txBox="1"/>
          <p:nvPr/>
        </p:nvSpPr>
        <p:spPr>
          <a:xfrm>
            <a:off x="625434" y="3539991"/>
            <a:ext cx="3090462"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p>
        </p:txBody>
      </p:sp>
    </p:spTree>
    <p:custDataLst>
      <p:tags r:id="rId1"/>
    </p:custDataLst>
    <p:extLst>
      <p:ext uri="{BB962C8B-B14F-4D97-AF65-F5344CB8AC3E}">
        <p14:creationId xmlns:p14="http://schemas.microsoft.com/office/powerpoint/2010/main" val="12589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par>
                                    <p:cTn id="36" presetID="2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2500"/>
                                </p:stCondLst>
                                <p:childTnLst>
                                  <p:par>
                                    <p:cTn id="43" presetID="2" presetClass="entr" presetSubtype="8" fill="hold" grpId="0" nodeType="afterEffect" p14:presetBounceEnd="30000">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14:bounceEnd="30000">
                                          <p:cBhvr additive="base">
                                            <p:cTn id="45" dur="500" fill="hold"/>
                                            <p:tgtEl>
                                              <p:spTgt spid="26"/>
                                            </p:tgtEl>
                                            <p:attrNameLst>
                                              <p:attrName>ppt_x</p:attrName>
                                            </p:attrNameLst>
                                          </p:cBhvr>
                                          <p:tavLst>
                                            <p:tav tm="0">
                                              <p:val>
                                                <p:strVal val="0-#ppt_w/2"/>
                                              </p:val>
                                            </p:tav>
                                            <p:tav tm="100000">
                                              <p:val>
                                                <p:strVal val="#ppt_x"/>
                                              </p:val>
                                            </p:tav>
                                          </p:tavLst>
                                        </p:anim>
                                        <p:anim calcmode="lin" valueType="num" p14:bounceEnd="30000">
                                          <p:cBhvr additive="base">
                                            <p:cTn id="46" dur="500" fill="hold"/>
                                            <p:tgtEl>
                                              <p:spTgt spid="26"/>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 presetClass="entr" presetSubtype="8" fill="hold" grpId="0" nodeType="afterEffect" p14:presetBounceEnd="30000">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14:bounceEnd="30000">
                                          <p:cBhvr additive="base">
                                            <p:cTn id="50" dur="500" fill="hold"/>
                                            <p:tgtEl>
                                              <p:spTgt spid="29"/>
                                            </p:tgtEl>
                                            <p:attrNameLst>
                                              <p:attrName>ppt_x</p:attrName>
                                            </p:attrNameLst>
                                          </p:cBhvr>
                                          <p:tavLst>
                                            <p:tav tm="0">
                                              <p:val>
                                                <p:strVal val="0-#ppt_w/2"/>
                                              </p:val>
                                            </p:tav>
                                            <p:tav tm="100000">
                                              <p:val>
                                                <p:strVal val="#ppt_x"/>
                                              </p:val>
                                            </p:tav>
                                          </p:tavLst>
                                        </p:anim>
                                        <p:anim calcmode="lin" valueType="num" p14:bounceEnd="30000">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 presetClass="entr" presetSubtype="8" fill="hold" grpId="0" nodeType="afterEffect" p14:presetBounceEnd="3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30000">
                                          <p:cBhvr additive="base">
                                            <p:cTn id="55" dur="500" fill="hold"/>
                                            <p:tgtEl>
                                              <p:spTgt spid="31"/>
                                            </p:tgtEl>
                                            <p:attrNameLst>
                                              <p:attrName>ppt_x</p:attrName>
                                            </p:attrNameLst>
                                          </p:cBhvr>
                                          <p:tavLst>
                                            <p:tav tm="0">
                                              <p:val>
                                                <p:strVal val="0-#ppt_w/2"/>
                                              </p:val>
                                            </p:tav>
                                            <p:tav tm="100000">
                                              <p:val>
                                                <p:strVal val="#ppt_x"/>
                                              </p:val>
                                            </p:tav>
                                          </p:tavLst>
                                        </p:anim>
                                        <p:anim calcmode="lin" valueType="num" p14:bounceEnd="30000">
                                          <p:cBhvr additive="base">
                                            <p:cTn id="5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9"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par>
                                    <p:cTn id="36" presetID="2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2500"/>
                                </p:stCondLst>
                                <p:childTnLst>
                                  <p:par>
                                    <p:cTn id="43" presetID="2" presetClass="entr" presetSubtype="8"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 presetClass="entr" presetSubtype="8"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0-#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9" grpId="0"/>
          <p:bldP spid="3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32" name="组合 31"/>
          <p:cNvGrpSpPr/>
          <p:nvPr/>
        </p:nvGrpSpPr>
        <p:grpSpPr>
          <a:xfrm>
            <a:off x="4264681" y="2029258"/>
            <a:ext cx="1692311" cy="1687445"/>
            <a:chOff x="4698310" y="1918252"/>
            <a:chExt cx="1692311" cy="1687445"/>
          </a:xfrm>
        </p:grpSpPr>
        <p:sp>
          <p:nvSpPr>
            <p:cNvPr id="33" name="Freeform 5"/>
            <p:cNvSpPr>
              <a:spLocks/>
            </p:cNvSpPr>
            <p:nvPr/>
          </p:nvSpPr>
          <p:spPr bwMode="auto">
            <a:xfrm>
              <a:off x="4698310" y="1918252"/>
              <a:ext cx="1692311" cy="1687445"/>
            </a:xfrm>
            <a:custGeom>
              <a:avLst/>
              <a:gdLst>
                <a:gd name="T0" fmla="*/ 650 w 667"/>
                <a:gd name="T1" fmla="*/ 0 h 665"/>
                <a:gd name="T2" fmla="*/ 634 w 667"/>
                <a:gd name="T3" fmla="*/ 9 h 665"/>
                <a:gd name="T4" fmla="*/ 476 w 667"/>
                <a:gd name="T5" fmla="*/ 166 h 665"/>
                <a:gd name="T6" fmla="*/ 354 w 667"/>
                <a:gd name="T7" fmla="*/ 44 h 665"/>
                <a:gd name="T8" fmla="*/ 334 w 667"/>
                <a:gd name="T9" fmla="*/ 37 h 665"/>
                <a:gd name="T10" fmla="*/ 290 w 667"/>
                <a:gd name="T11" fmla="*/ 58 h 665"/>
                <a:gd name="T12" fmla="*/ 33 w 667"/>
                <a:gd name="T13" fmla="*/ 315 h 665"/>
                <a:gd name="T14" fmla="*/ 14 w 667"/>
                <a:gd name="T15" fmla="*/ 346 h 665"/>
                <a:gd name="T16" fmla="*/ 20 w 667"/>
                <a:gd name="T17" fmla="*/ 379 h 665"/>
                <a:gd name="T18" fmla="*/ 142 w 667"/>
                <a:gd name="T19" fmla="*/ 501 h 665"/>
                <a:gd name="T20" fmla="*/ 10 w 667"/>
                <a:gd name="T21" fmla="*/ 632 h 665"/>
                <a:gd name="T22" fmla="*/ 3 w 667"/>
                <a:gd name="T23" fmla="*/ 654 h 665"/>
                <a:gd name="T24" fmla="*/ 24 w 667"/>
                <a:gd name="T25" fmla="*/ 665 h 665"/>
                <a:gd name="T26" fmla="*/ 632 w 667"/>
                <a:gd name="T27" fmla="*/ 665 h 665"/>
                <a:gd name="T28" fmla="*/ 667 w 667"/>
                <a:gd name="T29" fmla="*/ 631 h 665"/>
                <a:gd name="T30" fmla="*/ 667 w 667"/>
                <a:gd name="T31" fmla="*/ 22 h 665"/>
                <a:gd name="T32" fmla="*/ 650 w 667"/>
                <a:gd name="T33"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5">
                  <a:moveTo>
                    <a:pt x="650" y="0"/>
                  </a:moveTo>
                  <a:cubicBezTo>
                    <a:pt x="645" y="0"/>
                    <a:pt x="639" y="3"/>
                    <a:pt x="634" y="9"/>
                  </a:cubicBezTo>
                  <a:cubicBezTo>
                    <a:pt x="476" y="166"/>
                    <a:pt x="476" y="166"/>
                    <a:pt x="476" y="166"/>
                  </a:cubicBezTo>
                  <a:cubicBezTo>
                    <a:pt x="354" y="44"/>
                    <a:pt x="354" y="44"/>
                    <a:pt x="354" y="44"/>
                  </a:cubicBezTo>
                  <a:cubicBezTo>
                    <a:pt x="349" y="39"/>
                    <a:pt x="342" y="37"/>
                    <a:pt x="334" y="37"/>
                  </a:cubicBezTo>
                  <a:cubicBezTo>
                    <a:pt x="320" y="37"/>
                    <a:pt x="303" y="45"/>
                    <a:pt x="290" y="58"/>
                  </a:cubicBezTo>
                  <a:cubicBezTo>
                    <a:pt x="33" y="315"/>
                    <a:pt x="33" y="315"/>
                    <a:pt x="33" y="315"/>
                  </a:cubicBezTo>
                  <a:cubicBezTo>
                    <a:pt x="24" y="324"/>
                    <a:pt x="17" y="335"/>
                    <a:pt x="14" y="346"/>
                  </a:cubicBezTo>
                  <a:cubicBezTo>
                    <a:pt x="10" y="359"/>
                    <a:pt x="12" y="371"/>
                    <a:pt x="20" y="379"/>
                  </a:cubicBezTo>
                  <a:cubicBezTo>
                    <a:pt x="142" y="501"/>
                    <a:pt x="142" y="501"/>
                    <a:pt x="142" y="501"/>
                  </a:cubicBezTo>
                  <a:cubicBezTo>
                    <a:pt x="10" y="632"/>
                    <a:pt x="10" y="632"/>
                    <a:pt x="10" y="632"/>
                  </a:cubicBezTo>
                  <a:cubicBezTo>
                    <a:pt x="0" y="642"/>
                    <a:pt x="2" y="650"/>
                    <a:pt x="3" y="654"/>
                  </a:cubicBezTo>
                  <a:cubicBezTo>
                    <a:pt x="5" y="658"/>
                    <a:pt x="10" y="665"/>
                    <a:pt x="24" y="665"/>
                  </a:cubicBezTo>
                  <a:cubicBezTo>
                    <a:pt x="632" y="665"/>
                    <a:pt x="632" y="665"/>
                    <a:pt x="632" y="665"/>
                  </a:cubicBezTo>
                  <a:cubicBezTo>
                    <a:pt x="651" y="665"/>
                    <a:pt x="667" y="650"/>
                    <a:pt x="667" y="631"/>
                  </a:cubicBezTo>
                  <a:cubicBezTo>
                    <a:pt x="667" y="22"/>
                    <a:pt x="667" y="22"/>
                    <a:pt x="667" y="22"/>
                  </a:cubicBezTo>
                  <a:cubicBezTo>
                    <a:pt x="667" y="6"/>
                    <a:pt x="658" y="0"/>
                    <a:pt x="650" y="0"/>
                  </a:cubicBezTo>
                </a:path>
              </a:pathLst>
            </a:custGeom>
            <a:solidFill>
              <a:srgbClr val="64B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4" name="文本框 90"/>
            <p:cNvSpPr txBox="1"/>
            <p:nvPr/>
          </p:nvSpPr>
          <p:spPr>
            <a:xfrm>
              <a:off x="5172734" y="2628423"/>
              <a:ext cx="1210588" cy="707886"/>
            </a:xfrm>
            <a:prstGeom prst="rect">
              <a:avLst/>
            </a:prstGeom>
            <a:noFill/>
          </p:spPr>
          <p:txBody>
            <a:bodyPr wrap="none" rtlCol="0">
              <a:spAutoFit/>
            </a:bodyPr>
            <a:lstStyle/>
            <a:p>
              <a:pPr algn="ctr"/>
              <a:r>
                <a:rPr lang="zh-CN" altLang="en-US" sz="2000" dirty="0">
                  <a:solidFill>
                    <a:schemeClr val="bg1"/>
                  </a:solidFill>
                  <a:latin typeface="Arial Black" panose="020B0A04020102020204" pitchFamily="34" charset="0"/>
                  <a:ea typeface="微软雅黑"/>
                </a:rPr>
                <a:t>单击</a:t>
              </a:r>
              <a:endParaRPr lang="en-US" altLang="zh-CN" sz="2000" dirty="0">
                <a:solidFill>
                  <a:schemeClr val="bg1"/>
                </a:solidFill>
                <a:latin typeface="Arial Black" panose="020B0A04020102020204" pitchFamily="34" charset="0"/>
                <a:ea typeface="微软雅黑"/>
              </a:endParaRPr>
            </a:p>
            <a:p>
              <a:pPr algn="ctr"/>
              <a:r>
                <a:rPr lang="zh-CN" altLang="en-US" sz="2000" dirty="0">
                  <a:solidFill>
                    <a:schemeClr val="bg1"/>
                  </a:solidFill>
                  <a:latin typeface="Arial Black" panose="020B0A04020102020204" pitchFamily="34" charset="0"/>
                  <a:ea typeface="微软雅黑"/>
                </a:rPr>
                <a:t>添加标题</a:t>
              </a:r>
            </a:p>
          </p:txBody>
        </p:sp>
      </p:grpSp>
      <p:grpSp>
        <p:nvGrpSpPr>
          <p:cNvPr id="35" name="组合 34"/>
          <p:cNvGrpSpPr/>
          <p:nvPr/>
        </p:nvGrpSpPr>
        <p:grpSpPr>
          <a:xfrm>
            <a:off x="6118803" y="2034124"/>
            <a:ext cx="1692311" cy="1685012"/>
            <a:chOff x="6552432" y="1923118"/>
            <a:chExt cx="1692311" cy="1685012"/>
          </a:xfrm>
        </p:grpSpPr>
        <p:sp>
          <p:nvSpPr>
            <p:cNvPr id="36" name="Freeform 7"/>
            <p:cNvSpPr>
              <a:spLocks/>
            </p:cNvSpPr>
            <p:nvPr/>
          </p:nvSpPr>
          <p:spPr bwMode="auto">
            <a:xfrm>
              <a:off x="6552432" y="1923118"/>
              <a:ext cx="1692311" cy="1685012"/>
            </a:xfrm>
            <a:custGeom>
              <a:avLst/>
              <a:gdLst>
                <a:gd name="T0" fmla="*/ 17 w 667"/>
                <a:gd name="T1" fmla="*/ 0 h 664"/>
                <a:gd name="T2" fmla="*/ 0 w 667"/>
                <a:gd name="T3" fmla="*/ 21 h 664"/>
                <a:gd name="T4" fmla="*/ 0 w 667"/>
                <a:gd name="T5" fmla="*/ 630 h 664"/>
                <a:gd name="T6" fmla="*/ 34 w 667"/>
                <a:gd name="T7" fmla="*/ 664 h 664"/>
                <a:gd name="T8" fmla="*/ 643 w 667"/>
                <a:gd name="T9" fmla="*/ 664 h 664"/>
                <a:gd name="T10" fmla="*/ 664 w 667"/>
                <a:gd name="T11" fmla="*/ 653 h 664"/>
                <a:gd name="T12" fmla="*/ 657 w 667"/>
                <a:gd name="T13" fmla="*/ 631 h 664"/>
                <a:gd name="T14" fmla="*/ 521 w 667"/>
                <a:gd name="T15" fmla="*/ 496 h 664"/>
                <a:gd name="T16" fmla="*/ 637 w 667"/>
                <a:gd name="T17" fmla="*/ 381 h 664"/>
                <a:gd name="T18" fmla="*/ 643 w 667"/>
                <a:gd name="T19" fmla="*/ 348 h 664"/>
                <a:gd name="T20" fmla="*/ 624 w 667"/>
                <a:gd name="T21" fmla="*/ 317 h 664"/>
                <a:gd name="T22" fmla="*/ 366 w 667"/>
                <a:gd name="T23" fmla="*/ 60 h 664"/>
                <a:gd name="T24" fmla="*/ 323 w 667"/>
                <a:gd name="T25" fmla="*/ 39 h 664"/>
                <a:gd name="T26" fmla="*/ 303 w 667"/>
                <a:gd name="T27" fmla="*/ 46 h 664"/>
                <a:gd name="T28" fmla="*/ 187 w 667"/>
                <a:gd name="T29" fmla="*/ 162 h 664"/>
                <a:gd name="T30" fmla="*/ 33 w 667"/>
                <a:gd name="T31" fmla="*/ 8 h 664"/>
                <a:gd name="T32" fmla="*/ 17 w 667"/>
                <a:gd name="T3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4">
                  <a:moveTo>
                    <a:pt x="17" y="0"/>
                  </a:moveTo>
                  <a:cubicBezTo>
                    <a:pt x="9" y="0"/>
                    <a:pt x="0" y="5"/>
                    <a:pt x="0" y="21"/>
                  </a:cubicBezTo>
                  <a:cubicBezTo>
                    <a:pt x="0" y="630"/>
                    <a:pt x="0" y="630"/>
                    <a:pt x="0" y="630"/>
                  </a:cubicBezTo>
                  <a:cubicBezTo>
                    <a:pt x="0" y="649"/>
                    <a:pt x="16" y="664"/>
                    <a:pt x="34" y="664"/>
                  </a:cubicBezTo>
                  <a:cubicBezTo>
                    <a:pt x="643" y="664"/>
                    <a:pt x="643" y="664"/>
                    <a:pt x="643" y="664"/>
                  </a:cubicBezTo>
                  <a:cubicBezTo>
                    <a:pt x="657" y="664"/>
                    <a:pt x="662" y="657"/>
                    <a:pt x="664" y="653"/>
                  </a:cubicBezTo>
                  <a:cubicBezTo>
                    <a:pt x="665" y="649"/>
                    <a:pt x="667" y="641"/>
                    <a:pt x="657" y="631"/>
                  </a:cubicBezTo>
                  <a:cubicBezTo>
                    <a:pt x="521" y="496"/>
                    <a:pt x="521" y="496"/>
                    <a:pt x="521" y="496"/>
                  </a:cubicBezTo>
                  <a:cubicBezTo>
                    <a:pt x="637" y="381"/>
                    <a:pt x="637" y="381"/>
                    <a:pt x="637" y="381"/>
                  </a:cubicBezTo>
                  <a:cubicBezTo>
                    <a:pt x="644" y="373"/>
                    <a:pt x="647" y="361"/>
                    <a:pt x="643" y="348"/>
                  </a:cubicBezTo>
                  <a:cubicBezTo>
                    <a:pt x="640" y="337"/>
                    <a:pt x="633" y="326"/>
                    <a:pt x="624" y="317"/>
                  </a:cubicBezTo>
                  <a:cubicBezTo>
                    <a:pt x="366" y="60"/>
                    <a:pt x="366" y="60"/>
                    <a:pt x="366" y="60"/>
                  </a:cubicBezTo>
                  <a:cubicBezTo>
                    <a:pt x="353" y="46"/>
                    <a:pt x="337" y="39"/>
                    <a:pt x="323" y="39"/>
                  </a:cubicBezTo>
                  <a:cubicBezTo>
                    <a:pt x="315" y="39"/>
                    <a:pt x="308" y="41"/>
                    <a:pt x="303" y="46"/>
                  </a:cubicBezTo>
                  <a:cubicBezTo>
                    <a:pt x="187" y="162"/>
                    <a:pt x="187" y="162"/>
                    <a:pt x="187" y="162"/>
                  </a:cubicBezTo>
                  <a:cubicBezTo>
                    <a:pt x="33" y="8"/>
                    <a:pt x="33" y="8"/>
                    <a:pt x="33" y="8"/>
                  </a:cubicBezTo>
                  <a:cubicBezTo>
                    <a:pt x="28" y="2"/>
                    <a:pt x="22" y="0"/>
                    <a:pt x="17" y="0"/>
                  </a:cubicBezTo>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7" name="文本框 90"/>
            <p:cNvSpPr txBox="1"/>
            <p:nvPr/>
          </p:nvSpPr>
          <p:spPr>
            <a:xfrm>
              <a:off x="6552432" y="2642855"/>
              <a:ext cx="1210588" cy="707886"/>
            </a:xfrm>
            <a:prstGeom prst="rect">
              <a:avLst/>
            </a:prstGeom>
            <a:noFill/>
          </p:spPr>
          <p:txBody>
            <a:bodyPr wrap="none" rtlCol="0">
              <a:spAutoFit/>
            </a:bodyPr>
            <a:lstStyle/>
            <a:p>
              <a:pPr algn="ctr"/>
              <a:r>
                <a:rPr lang="zh-CN" altLang="en-US" sz="2000" dirty="0">
                  <a:solidFill>
                    <a:schemeClr val="bg1"/>
                  </a:solidFill>
                  <a:latin typeface="Arial Black" panose="020B0A04020102020204" pitchFamily="34" charset="0"/>
                  <a:ea typeface="微软雅黑"/>
                </a:rPr>
                <a:t>单击</a:t>
              </a:r>
              <a:endParaRPr lang="en-US" altLang="zh-CN" sz="2000" dirty="0">
                <a:solidFill>
                  <a:schemeClr val="bg1"/>
                </a:solidFill>
                <a:latin typeface="Arial Black" panose="020B0A04020102020204" pitchFamily="34" charset="0"/>
                <a:ea typeface="微软雅黑"/>
              </a:endParaRPr>
            </a:p>
            <a:p>
              <a:pPr algn="ctr"/>
              <a:r>
                <a:rPr lang="zh-CN" altLang="en-US" sz="2000" dirty="0">
                  <a:solidFill>
                    <a:schemeClr val="bg1"/>
                  </a:solidFill>
                  <a:latin typeface="Arial Black" panose="020B0A04020102020204" pitchFamily="34" charset="0"/>
                  <a:ea typeface="微软雅黑"/>
                </a:rPr>
                <a:t>添加标题</a:t>
              </a:r>
            </a:p>
          </p:txBody>
        </p:sp>
      </p:grpSp>
      <p:grpSp>
        <p:nvGrpSpPr>
          <p:cNvPr id="38" name="组合 37"/>
          <p:cNvGrpSpPr/>
          <p:nvPr/>
        </p:nvGrpSpPr>
        <p:grpSpPr>
          <a:xfrm>
            <a:off x="6118803" y="3885813"/>
            <a:ext cx="1692311" cy="1687445"/>
            <a:chOff x="6552432" y="3774807"/>
            <a:chExt cx="1692311" cy="1687445"/>
          </a:xfrm>
        </p:grpSpPr>
        <p:sp>
          <p:nvSpPr>
            <p:cNvPr id="39" name="Freeform 8"/>
            <p:cNvSpPr>
              <a:spLocks/>
            </p:cNvSpPr>
            <p:nvPr/>
          </p:nvSpPr>
          <p:spPr bwMode="auto">
            <a:xfrm>
              <a:off x="6552432" y="3774807"/>
              <a:ext cx="1692311" cy="1687445"/>
            </a:xfrm>
            <a:custGeom>
              <a:avLst/>
              <a:gdLst>
                <a:gd name="T0" fmla="*/ 643 w 667"/>
                <a:gd name="T1" fmla="*/ 0 h 665"/>
                <a:gd name="T2" fmla="*/ 34 w 667"/>
                <a:gd name="T3" fmla="*/ 0 h 665"/>
                <a:gd name="T4" fmla="*/ 0 w 667"/>
                <a:gd name="T5" fmla="*/ 35 h 665"/>
                <a:gd name="T6" fmla="*/ 0 w 667"/>
                <a:gd name="T7" fmla="*/ 643 h 665"/>
                <a:gd name="T8" fmla="*/ 17 w 667"/>
                <a:gd name="T9" fmla="*/ 665 h 665"/>
                <a:gd name="T10" fmla="*/ 33 w 667"/>
                <a:gd name="T11" fmla="*/ 657 h 665"/>
                <a:gd name="T12" fmla="*/ 177 w 667"/>
                <a:gd name="T13" fmla="*/ 513 h 665"/>
                <a:gd name="T14" fmla="*/ 301 w 667"/>
                <a:gd name="T15" fmla="*/ 637 h 665"/>
                <a:gd name="T16" fmla="*/ 322 w 667"/>
                <a:gd name="T17" fmla="*/ 644 h 665"/>
                <a:gd name="T18" fmla="*/ 365 w 667"/>
                <a:gd name="T19" fmla="*/ 623 h 665"/>
                <a:gd name="T20" fmla="*/ 622 w 667"/>
                <a:gd name="T21" fmla="*/ 366 h 665"/>
                <a:gd name="T22" fmla="*/ 635 w 667"/>
                <a:gd name="T23" fmla="*/ 302 h 665"/>
                <a:gd name="T24" fmla="*/ 512 w 667"/>
                <a:gd name="T25" fmla="*/ 179 h 665"/>
                <a:gd name="T26" fmla="*/ 657 w 667"/>
                <a:gd name="T27" fmla="*/ 34 h 665"/>
                <a:gd name="T28" fmla="*/ 664 w 667"/>
                <a:gd name="T29" fmla="*/ 11 h 665"/>
                <a:gd name="T30" fmla="*/ 643 w 667"/>
                <a:gd name="T31"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7" h="665">
                  <a:moveTo>
                    <a:pt x="643" y="0"/>
                  </a:moveTo>
                  <a:cubicBezTo>
                    <a:pt x="34" y="0"/>
                    <a:pt x="34" y="0"/>
                    <a:pt x="34" y="0"/>
                  </a:cubicBezTo>
                  <a:cubicBezTo>
                    <a:pt x="16" y="0"/>
                    <a:pt x="0" y="16"/>
                    <a:pt x="0" y="35"/>
                  </a:cubicBezTo>
                  <a:cubicBezTo>
                    <a:pt x="0" y="643"/>
                    <a:pt x="0" y="643"/>
                    <a:pt x="0" y="643"/>
                  </a:cubicBezTo>
                  <a:cubicBezTo>
                    <a:pt x="0" y="659"/>
                    <a:pt x="9" y="665"/>
                    <a:pt x="17" y="665"/>
                  </a:cubicBezTo>
                  <a:cubicBezTo>
                    <a:pt x="22" y="665"/>
                    <a:pt x="28" y="662"/>
                    <a:pt x="33" y="657"/>
                  </a:cubicBezTo>
                  <a:cubicBezTo>
                    <a:pt x="177" y="513"/>
                    <a:pt x="177" y="513"/>
                    <a:pt x="177" y="513"/>
                  </a:cubicBezTo>
                  <a:cubicBezTo>
                    <a:pt x="301" y="637"/>
                    <a:pt x="301" y="637"/>
                    <a:pt x="301" y="637"/>
                  </a:cubicBezTo>
                  <a:cubicBezTo>
                    <a:pt x="306" y="642"/>
                    <a:pt x="313" y="644"/>
                    <a:pt x="322" y="644"/>
                  </a:cubicBezTo>
                  <a:cubicBezTo>
                    <a:pt x="335" y="644"/>
                    <a:pt x="352" y="636"/>
                    <a:pt x="365" y="623"/>
                  </a:cubicBezTo>
                  <a:cubicBezTo>
                    <a:pt x="622" y="366"/>
                    <a:pt x="622" y="366"/>
                    <a:pt x="622" y="366"/>
                  </a:cubicBezTo>
                  <a:cubicBezTo>
                    <a:pt x="644" y="344"/>
                    <a:pt x="650" y="317"/>
                    <a:pt x="635" y="302"/>
                  </a:cubicBezTo>
                  <a:cubicBezTo>
                    <a:pt x="512" y="179"/>
                    <a:pt x="512" y="179"/>
                    <a:pt x="512" y="179"/>
                  </a:cubicBezTo>
                  <a:cubicBezTo>
                    <a:pt x="657" y="34"/>
                    <a:pt x="657" y="34"/>
                    <a:pt x="657" y="34"/>
                  </a:cubicBezTo>
                  <a:cubicBezTo>
                    <a:pt x="667" y="23"/>
                    <a:pt x="665" y="15"/>
                    <a:pt x="664" y="11"/>
                  </a:cubicBezTo>
                  <a:cubicBezTo>
                    <a:pt x="662" y="7"/>
                    <a:pt x="657" y="0"/>
                    <a:pt x="643" y="0"/>
                  </a:cubicBezTo>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0" name="文本框 90"/>
            <p:cNvSpPr txBox="1"/>
            <p:nvPr/>
          </p:nvSpPr>
          <p:spPr>
            <a:xfrm>
              <a:off x="6566245" y="3973924"/>
              <a:ext cx="1210588" cy="707886"/>
            </a:xfrm>
            <a:prstGeom prst="rect">
              <a:avLst/>
            </a:prstGeom>
            <a:noFill/>
          </p:spPr>
          <p:txBody>
            <a:bodyPr wrap="none" rtlCol="0">
              <a:spAutoFit/>
            </a:bodyPr>
            <a:lstStyle/>
            <a:p>
              <a:pPr algn="ctr"/>
              <a:r>
                <a:rPr lang="zh-CN" altLang="en-US" sz="2000" dirty="0">
                  <a:solidFill>
                    <a:schemeClr val="bg1"/>
                  </a:solidFill>
                  <a:latin typeface="Arial Black" panose="020B0A04020102020204" pitchFamily="34" charset="0"/>
                  <a:ea typeface="微软雅黑"/>
                </a:rPr>
                <a:t>单击</a:t>
              </a:r>
              <a:endParaRPr lang="en-US" altLang="zh-CN" sz="2000" dirty="0">
                <a:solidFill>
                  <a:schemeClr val="bg1"/>
                </a:solidFill>
                <a:latin typeface="Arial Black" panose="020B0A04020102020204" pitchFamily="34" charset="0"/>
                <a:ea typeface="微软雅黑"/>
              </a:endParaRPr>
            </a:p>
            <a:p>
              <a:pPr algn="ctr"/>
              <a:r>
                <a:rPr lang="zh-CN" altLang="en-US" sz="2000" dirty="0">
                  <a:solidFill>
                    <a:schemeClr val="bg1"/>
                  </a:solidFill>
                  <a:latin typeface="Arial Black" panose="020B0A04020102020204" pitchFamily="34" charset="0"/>
                  <a:ea typeface="微软雅黑"/>
                </a:rPr>
                <a:t>添加标题</a:t>
              </a:r>
            </a:p>
          </p:txBody>
        </p:sp>
      </p:grpSp>
      <p:grpSp>
        <p:nvGrpSpPr>
          <p:cNvPr id="41" name="组合 40"/>
          <p:cNvGrpSpPr/>
          <p:nvPr/>
        </p:nvGrpSpPr>
        <p:grpSpPr>
          <a:xfrm>
            <a:off x="4259815" y="3885813"/>
            <a:ext cx="1689878" cy="1687445"/>
            <a:chOff x="4693444" y="3774807"/>
            <a:chExt cx="1689878" cy="1687445"/>
          </a:xfrm>
        </p:grpSpPr>
        <p:sp>
          <p:nvSpPr>
            <p:cNvPr id="42" name="Freeform 6"/>
            <p:cNvSpPr>
              <a:spLocks/>
            </p:cNvSpPr>
            <p:nvPr/>
          </p:nvSpPr>
          <p:spPr bwMode="auto">
            <a:xfrm>
              <a:off x="4693444" y="3774807"/>
              <a:ext cx="1689878" cy="1687445"/>
            </a:xfrm>
            <a:custGeom>
              <a:avLst/>
              <a:gdLst>
                <a:gd name="T0" fmla="*/ 632 w 666"/>
                <a:gd name="T1" fmla="*/ 0 h 665"/>
                <a:gd name="T2" fmla="*/ 23 w 666"/>
                <a:gd name="T3" fmla="*/ 0 h 665"/>
                <a:gd name="T4" fmla="*/ 3 w 666"/>
                <a:gd name="T5" fmla="*/ 11 h 665"/>
                <a:gd name="T6" fmla="*/ 10 w 666"/>
                <a:gd name="T7" fmla="*/ 34 h 665"/>
                <a:gd name="T8" fmla="*/ 157 w 666"/>
                <a:gd name="T9" fmla="*/ 181 h 665"/>
                <a:gd name="T10" fmla="*/ 31 w 666"/>
                <a:gd name="T11" fmla="*/ 306 h 665"/>
                <a:gd name="T12" fmla="*/ 45 w 666"/>
                <a:gd name="T13" fmla="*/ 370 h 665"/>
                <a:gd name="T14" fmla="*/ 302 w 666"/>
                <a:gd name="T15" fmla="*/ 627 h 665"/>
                <a:gd name="T16" fmla="*/ 345 w 666"/>
                <a:gd name="T17" fmla="*/ 648 h 665"/>
                <a:gd name="T18" fmla="*/ 365 w 666"/>
                <a:gd name="T19" fmla="*/ 640 h 665"/>
                <a:gd name="T20" fmla="*/ 491 w 666"/>
                <a:gd name="T21" fmla="*/ 515 h 665"/>
                <a:gd name="T22" fmla="*/ 633 w 666"/>
                <a:gd name="T23" fmla="*/ 657 h 665"/>
                <a:gd name="T24" fmla="*/ 650 w 666"/>
                <a:gd name="T25" fmla="*/ 665 h 665"/>
                <a:gd name="T26" fmla="*/ 663 w 666"/>
                <a:gd name="T27" fmla="*/ 657 h 665"/>
                <a:gd name="T28" fmla="*/ 666 w 666"/>
                <a:gd name="T29" fmla="*/ 643 h 665"/>
                <a:gd name="T30" fmla="*/ 666 w 666"/>
                <a:gd name="T31" fmla="*/ 35 h 665"/>
                <a:gd name="T32" fmla="*/ 632 w 666"/>
                <a:gd name="T33"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6" h="665">
                  <a:moveTo>
                    <a:pt x="632" y="0"/>
                  </a:moveTo>
                  <a:cubicBezTo>
                    <a:pt x="23" y="0"/>
                    <a:pt x="23" y="0"/>
                    <a:pt x="23" y="0"/>
                  </a:cubicBezTo>
                  <a:cubicBezTo>
                    <a:pt x="9" y="0"/>
                    <a:pt x="4" y="7"/>
                    <a:pt x="3" y="11"/>
                  </a:cubicBezTo>
                  <a:cubicBezTo>
                    <a:pt x="1" y="15"/>
                    <a:pt x="0" y="23"/>
                    <a:pt x="10" y="34"/>
                  </a:cubicBezTo>
                  <a:cubicBezTo>
                    <a:pt x="157" y="181"/>
                    <a:pt x="157" y="181"/>
                    <a:pt x="157" y="181"/>
                  </a:cubicBezTo>
                  <a:cubicBezTo>
                    <a:pt x="31" y="306"/>
                    <a:pt x="31" y="306"/>
                    <a:pt x="31" y="306"/>
                  </a:cubicBezTo>
                  <a:cubicBezTo>
                    <a:pt x="17" y="321"/>
                    <a:pt x="23" y="348"/>
                    <a:pt x="45" y="370"/>
                  </a:cubicBezTo>
                  <a:cubicBezTo>
                    <a:pt x="302" y="627"/>
                    <a:pt x="302" y="627"/>
                    <a:pt x="302" y="627"/>
                  </a:cubicBezTo>
                  <a:cubicBezTo>
                    <a:pt x="315" y="640"/>
                    <a:pt x="331" y="648"/>
                    <a:pt x="345" y="648"/>
                  </a:cubicBezTo>
                  <a:cubicBezTo>
                    <a:pt x="353" y="648"/>
                    <a:pt x="360" y="646"/>
                    <a:pt x="365" y="640"/>
                  </a:cubicBezTo>
                  <a:cubicBezTo>
                    <a:pt x="491" y="515"/>
                    <a:pt x="491" y="515"/>
                    <a:pt x="491" y="515"/>
                  </a:cubicBezTo>
                  <a:cubicBezTo>
                    <a:pt x="633" y="657"/>
                    <a:pt x="633" y="657"/>
                    <a:pt x="633" y="657"/>
                  </a:cubicBezTo>
                  <a:cubicBezTo>
                    <a:pt x="638" y="662"/>
                    <a:pt x="644" y="665"/>
                    <a:pt x="650" y="665"/>
                  </a:cubicBezTo>
                  <a:cubicBezTo>
                    <a:pt x="655" y="665"/>
                    <a:pt x="660" y="662"/>
                    <a:pt x="663" y="657"/>
                  </a:cubicBezTo>
                  <a:cubicBezTo>
                    <a:pt x="665" y="654"/>
                    <a:pt x="666" y="649"/>
                    <a:pt x="666" y="643"/>
                  </a:cubicBezTo>
                  <a:cubicBezTo>
                    <a:pt x="666" y="35"/>
                    <a:pt x="666" y="35"/>
                    <a:pt x="666" y="35"/>
                  </a:cubicBezTo>
                  <a:cubicBezTo>
                    <a:pt x="666" y="16"/>
                    <a:pt x="651" y="0"/>
                    <a:pt x="632" y="0"/>
                  </a:cubicBezTo>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3" name="文本框 90"/>
            <p:cNvSpPr txBox="1"/>
            <p:nvPr/>
          </p:nvSpPr>
          <p:spPr>
            <a:xfrm>
              <a:off x="5153698" y="4046480"/>
              <a:ext cx="1210588" cy="707886"/>
            </a:xfrm>
            <a:prstGeom prst="rect">
              <a:avLst/>
            </a:prstGeom>
            <a:noFill/>
          </p:spPr>
          <p:txBody>
            <a:bodyPr wrap="none" rtlCol="0">
              <a:spAutoFit/>
            </a:bodyPr>
            <a:lstStyle/>
            <a:p>
              <a:pPr algn="ctr"/>
              <a:r>
                <a:rPr lang="zh-CN" altLang="en-US" sz="2000" dirty="0">
                  <a:solidFill>
                    <a:schemeClr val="bg1"/>
                  </a:solidFill>
                  <a:latin typeface="Arial Black" panose="020B0A04020102020204" pitchFamily="34" charset="0"/>
                  <a:ea typeface="微软雅黑"/>
                </a:rPr>
                <a:t>单击</a:t>
              </a:r>
              <a:endParaRPr lang="en-US" altLang="zh-CN" sz="2000" dirty="0">
                <a:solidFill>
                  <a:schemeClr val="bg1"/>
                </a:solidFill>
                <a:latin typeface="Arial Black" panose="020B0A04020102020204" pitchFamily="34" charset="0"/>
                <a:ea typeface="微软雅黑"/>
              </a:endParaRPr>
            </a:p>
            <a:p>
              <a:pPr algn="ctr"/>
              <a:r>
                <a:rPr lang="zh-CN" altLang="en-US" sz="2000" dirty="0">
                  <a:solidFill>
                    <a:schemeClr val="bg1"/>
                  </a:solidFill>
                  <a:latin typeface="Arial Black" panose="020B0A04020102020204" pitchFamily="34" charset="0"/>
                  <a:ea typeface="微软雅黑"/>
                </a:rPr>
                <a:t>添加标题</a:t>
              </a:r>
            </a:p>
          </p:txBody>
        </p:sp>
      </p:grpSp>
      <p:sp>
        <p:nvSpPr>
          <p:cNvPr id="44" name="文本框 43"/>
          <p:cNvSpPr txBox="1"/>
          <p:nvPr/>
        </p:nvSpPr>
        <p:spPr>
          <a:xfrm>
            <a:off x="741901" y="2367757"/>
            <a:ext cx="3522780"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
        <p:nvSpPr>
          <p:cNvPr id="45" name="文本框 44"/>
          <p:cNvSpPr txBox="1"/>
          <p:nvPr/>
        </p:nvSpPr>
        <p:spPr>
          <a:xfrm>
            <a:off x="661634" y="4406015"/>
            <a:ext cx="3642717"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
        <p:nvSpPr>
          <p:cNvPr id="46" name="文本框 45"/>
          <p:cNvSpPr txBox="1"/>
          <p:nvPr/>
        </p:nvSpPr>
        <p:spPr>
          <a:xfrm>
            <a:off x="7902532" y="2367757"/>
            <a:ext cx="3561384"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
        <p:nvSpPr>
          <p:cNvPr id="47" name="文本框 46"/>
          <p:cNvSpPr txBox="1"/>
          <p:nvPr/>
        </p:nvSpPr>
        <p:spPr>
          <a:xfrm>
            <a:off x="7902532" y="4333459"/>
            <a:ext cx="3710910"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Tree>
    <p:custDataLst>
      <p:tags r:id="rId1"/>
    </p:custDataLst>
    <p:extLst>
      <p:ext uri="{BB962C8B-B14F-4D97-AF65-F5344CB8AC3E}">
        <p14:creationId xmlns:p14="http://schemas.microsoft.com/office/powerpoint/2010/main" val="392400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9" fill="hold" nodeType="afterEffect" p14:presetBounceEnd="36000">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14:bounceEnd="36000">
                                          <p:cBhvr additive="base">
                                            <p:cTn id="13" dur="750" fill="hold"/>
                                            <p:tgtEl>
                                              <p:spTgt spid="32"/>
                                            </p:tgtEl>
                                            <p:attrNameLst>
                                              <p:attrName>ppt_x</p:attrName>
                                            </p:attrNameLst>
                                          </p:cBhvr>
                                          <p:tavLst>
                                            <p:tav tm="0">
                                              <p:val>
                                                <p:strVal val="0-#ppt_w/2"/>
                                              </p:val>
                                            </p:tav>
                                            <p:tav tm="100000">
                                              <p:val>
                                                <p:strVal val="#ppt_x"/>
                                              </p:val>
                                            </p:tav>
                                          </p:tavLst>
                                        </p:anim>
                                        <p:anim calcmode="lin" valueType="num" p14:bounceEnd="36000">
                                          <p:cBhvr additive="base">
                                            <p:cTn id="14" dur="750" fill="hold"/>
                                            <p:tgtEl>
                                              <p:spTgt spid="32"/>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14:presetBounceEnd="36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36000">
                                          <p:cBhvr additive="base">
                                            <p:cTn id="17" dur="750" fill="hold"/>
                                            <p:tgtEl>
                                              <p:spTgt spid="35"/>
                                            </p:tgtEl>
                                            <p:attrNameLst>
                                              <p:attrName>ppt_x</p:attrName>
                                            </p:attrNameLst>
                                          </p:cBhvr>
                                          <p:tavLst>
                                            <p:tav tm="0">
                                              <p:val>
                                                <p:strVal val="1+#ppt_w/2"/>
                                              </p:val>
                                            </p:tav>
                                            <p:tav tm="100000">
                                              <p:val>
                                                <p:strVal val="#ppt_x"/>
                                              </p:val>
                                            </p:tav>
                                          </p:tavLst>
                                        </p:anim>
                                        <p:anim calcmode="lin" valueType="num" p14:bounceEnd="36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2" fill="hold" nodeType="withEffect" p14:presetBounceEnd="36000">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14:bounceEnd="36000">
                                          <p:cBhvr additive="base">
                                            <p:cTn id="21" dur="750" fill="hold"/>
                                            <p:tgtEl>
                                              <p:spTgt spid="41"/>
                                            </p:tgtEl>
                                            <p:attrNameLst>
                                              <p:attrName>ppt_x</p:attrName>
                                            </p:attrNameLst>
                                          </p:cBhvr>
                                          <p:tavLst>
                                            <p:tav tm="0">
                                              <p:val>
                                                <p:strVal val="0-#ppt_w/2"/>
                                              </p:val>
                                            </p:tav>
                                            <p:tav tm="100000">
                                              <p:val>
                                                <p:strVal val="#ppt_x"/>
                                              </p:val>
                                            </p:tav>
                                          </p:tavLst>
                                        </p:anim>
                                        <p:anim calcmode="lin" valueType="num" p14:bounceEnd="36000">
                                          <p:cBhvr additive="base">
                                            <p:cTn id="22" dur="750" fill="hold"/>
                                            <p:tgtEl>
                                              <p:spTgt spid="4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14:presetBounceEnd="36000">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14:bounceEnd="36000">
                                          <p:cBhvr additive="base">
                                            <p:cTn id="25" dur="750" fill="hold"/>
                                            <p:tgtEl>
                                              <p:spTgt spid="38"/>
                                            </p:tgtEl>
                                            <p:attrNameLst>
                                              <p:attrName>ppt_x</p:attrName>
                                            </p:attrNameLst>
                                          </p:cBhvr>
                                          <p:tavLst>
                                            <p:tav tm="0">
                                              <p:val>
                                                <p:strVal val="1+#ppt_w/2"/>
                                              </p:val>
                                            </p:tav>
                                            <p:tav tm="100000">
                                              <p:val>
                                                <p:strVal val="#ppt_x"/>
                                              </p:val>
                                            </p:tav>
                                          </p:tavLst>
                                        </p:anim>
                                        <p:anim calcmode="lin" valueType="num" p14:bounceEnd="36000">
                                          <p:cBhvr additive="base">
                                            <p:cTn id="26" dur="750" fill="hold"/>
                                            <p:tgtEl>
                                              <p:spTgt spid="38"/>
                                            </p:tgtEl>
                                            <p:attrNameLst>
                                              <p:attrName>ppt_y</p:attrName>
                                            </p:attrNameLst>
                                          </p:cBhvr>
                                          <p:tavLst>
                                            <p:tav tm="0">
                                              <p:val>
                                                <p:strVal val="1+#ppt_h/2"/>
                                              </p:val>
                                            </p:tav>
                                            <p:tav tm="100000">
                                              <p:val>
                                                <p:strVal val="#ppt_y"/>
                                              </p:val>
                                            </p:tav>
                                          </p:tavLst>
                                        </p:anim>
                                      </p:childTnLst>
                                    </p:cTn>
                                  </p:par>
                                </p:childTnLst>
                              </p:cTn>
                            </p:par>
                            <p:par>
                              <p:cTn id="27" fill="hold">
                                <p:stCondLst>
                                  <p:cond delay="1250"/>
                                </p:stCondLst>
                                <p:childTnLst>
                                  <p:par>
                                    <p:cTn id="28" presetID="2" presetClass="entr" presetSubtype="8" fill="hold" grpId="0" nodeType="afterEffect" p14:presetBounceEnd="34000">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14:bounceEnd="34000">
                                          <p:cBhvr additive="base">
                                            <p:cTn id="30" dur="500" fill="hold"/>
                                            <p:tgtEl>
                                              <p:spTgt spid="44"/>
                                            </p:tgtEl>
                                            <p:attrNameLst>
                                              <p:attrName>ppt_x</p:attrName>
                                            </p:attrNameLst>
                                          </p:cBhvr>
                                          <p:tavLst>
                                            <p:tav tm="0">
                                              <p:val>
                                                <p:strVal val="0-#ppt_w/2"/>
                                              </p:val>
                                            </p:tav>
                                            <p:tav tm="100000">
                                              <p:val>
                                                <p:strVal val="#ppt_x"/>
                                              </p:val>
                                            </p:tav>
                                          </p:tavLst>
                                        </p:anim>
                                        <p:anim calcmode="lin" valueType="num" p14:bounceEnd="34000">
                                          <p:cBhvr additive="base">
                                            <p:cTn id="31" dur="500" fill="hold"/>
                                            <p:tgtEl>
                                              <p:spTgt spid="4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14:presetBounceEnd="34000">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14:bounceEnd="34000">
                                          <p:cBhvr additive="base">
                                            <p:cTn id="34" dur="500" fill="hold"/>
                                            <p:tgtEl>
                                              <p:spTgt spid="45"/>
                                            </p:tgtEl>
                                            <p:attrNameLst>
                                              <p:attrName>ppt_x</p:attrName>
                                            </p:attrNameLst>
                                          </p:cBhvr>
                                          <p:tavLst>
                                            <p:tav tm="0">
                                              <p:val>
                                                <p:strVal val="0-#ppt_w/2"/>
                                              </p:val>
                                            </p:tav>
                                            <p:tav tm="100000">
                                              <p:val>
                                                <p:strVal val="#ppt_x"/>
                                              </p:val>
                                            </p:tav>
                                          </p:tavLst>
                                        </p:anim>
                                        <p:anim calcmode="lin" valueType="num" p14:bounceEnd="34000">
                                          <p:cBhvr additive="base">
                                            <p:cTn id="35" dur="500" fill="hold"/>
                                            <p:tgtEl>
                                              <p:spTgt spid="4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34000">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14:bounceEnd="34000">
                                          <p:cBhvr additive="base">
                                            <p:cTn id="38" dur="500" fill="hold"/>
                                            <p:tgtEl>
                                              <p:spTgt spid="46"/>
                                            </p:tgtEl>
                                            <p:attrNameLst>
                                              <p:attrName>ppt_x</p:attrName>
                                            </p:attrNameLst>
                                          </p:cBhvr>
                                          <p:tavLst>
                                            <p:tav tm="0">
                                              <p:val>
                                                <p:strVal val="1+#ppt_w/2"/>
                                              </p:val>
                                            </p:tav>
                                            <p:tav tm="100000">
                                              <p:val>
                                                <p:strVal val="#ppt_x"/>
                                              </p:val>
                                            </p:tav>
                                          </p:tavLst>
                                        </p:anim>
                                        <p:anim calcmode="lin" valueType="num" p14:bounceEnd="34000">
                                          <p:cBhvr additive="base">
                                            <p:cTn id="39" dur="500" fill="hold"/>
                                            <p:tgtEl>
                                              <p:spTgt spid="46"/>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14:presetBounceEnd="34000">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14:bounceEnd="34000">
                                          <p:cBhvr additive="base">
                                            <p:cTn id="42" dur="500" fill="hold"/>
                                            <p:tgtEl>
                                              <p:spTgt spid="47"/>
                                            </p:tgtEl>
                                            <p:attrNameLst>
                                              <p:attrName>ppt_x</p:attrName>
                                            </p:attrNameLst>
                                          </p:cBhvr>
                                          <p:tavLst>
                                            <p:tav tm="0">
                                              <p:val>
                                                <p:strVal val="1+#ppt_w/2"/>
                                              </p:val>
                                            </p:tav>
                                            <p:tav tm="100000">
                                              <p:val>
                                                <p:strVal val="#ppt_x"/>
                                              </p:val>
                                            </p:tav>
                                          </p:tavLst>
                                        </p:anim>
                                        <p:anim calcmode="lin" valueType="num" p14:bounceEnd="34000">
                                          <p:cBhvr additive="base">
                                            <p:cTn id="43"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P spid="46"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9"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750" fill="hold"/>
                                            <p:tgtEl>
                                              <p:spTgt spid="32"/>
                                            </p:tgtEl>
                                            <p:attrNameLst>
                                              <p:attrName>ppt_x</p:attrName>
                                            </p:attrNameLst>
                                          </p:cBhvr>
                                          <p:tavLst>
                                            <p:tav tm="0">
                                              <p:val>
                                                <p:strVal val="0-#ppt_w/2"/>
                                              </p:val>
                                            </p:tav>
                                            <p:tav tm="100000">
                                              <p:val>
                                                <p:strVal val="#ppt_x"/>
                                              </p:val>
                                            </p:tav>
                                          </p:tavLst>
                                        </p:anim>
                                        <p:anim calcmode="lin" valueType="num">
                                          <p:cBhvr additive="base">
                                            <p:cTn id="14" dur="750" fill="hold"/>
                                            <p:tgtEl>
                                              <p:spTgt spid="32"/>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1+#ppt_w/2"/>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750" fill="hold"/>
                                            <p:tgtEl>
                                              <p:spTgt spid="41"/>
                                            </p:tgtEl>
                                            <p:attrNameLst>
                                              <p:attrName>ppt_x</p:attrName>
                                            </p:attrNameLst>
                                          </p:cBhvr>
                                          <p:tavLst>
                                            <p:tav tm="0">
                                              <p:val>
                                                <p:strVal val="0-#ppt_w/2"/>
                                              </p:val>
                                            </p:tav>
                                            <p:tav tm="100000">
                                              <p:val>
                                                <p:strVal val="#ppt_x"/>
                                              </p:val>
                                            </p:tav>
                                          </p:tavLst>
                                        </p:anim>
                                        <p:anim calcmode="lin" valueType="num">
                                          <p:cBhvr additive="base">
                                            <p:cTn id="22" dur="750" fill="hold"/>
                                            <p:tgtEl>
                                              <p:spTgt spid="4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750" fill="hold"/>
                                            <p:tgtEl>
                                              <p:spTgt spid="38"/>
                                            </p:tgtEl>
                                            <p:attrNameLst>
                                              <p:attrName>ppt_x</p:attrName>
                                            </p:attrNameLst>
                                          </p:cBhvr>
                                          <p:tavLst>
                                            <p:tav tm="0">
                                              <p:val>
                                                <p:strVal val="1+#ppt_w/2"/>
                                              </p:val>
                                            </p:tav>
                                            <p:tav tm="100000">
                                              <p:val>
                                                <p:strVal val="#ppt_x"/>
                                              </p:val>
                                            </p:tav>
                                          </p:tavLst>
                                        </p:anim>
                                        <p:anim calcmode="lin" valueType="num">
                                          <p:cBhvr additive="base">
                                            <p:cTn id="26" dur="750" fill="hold"/>
                                            <p:tgtEl>
                                              <p:spTgt spid="38"/>
                                            </p:tgtEl>
                                            <p:attrNameLst>
                                              <p:attrName>ppt_y</p:attrName>
                                            </p:attrNameLst>
                                          </p:cBhvr>
                                          <p:tavLst>
                                            <p:tav tm="0">
                                              <p:val>
                                                <p:strVal val="1+#ppt_h/2"/>
                                              </p:val>
                                            </p:tav>
                                            <p:tav tm="100000">
                                              <p:val>
                                                <p:strVal val="#ppt_y"/>
                                              </p:val>
                                            </p:tav>
                                          </p:tavLst>
                                        </p:anim>
                                      </p:childTnLst>
                                    </p:cTn>
                                  </p:par>
                                </p:childTnLst>
                              </p:cTn>
                            </p:par>
                            <p:par>
                              <p:cTn id="27" fill="hold">
                                <p:stCondLst>
                                  <p:cond delay="1250"/>
                                </p:stCondLst>
                                <p:childTnLst>
                                  <p:par>
                                    <p:cTn id="28" presetID="2" presetClass="entr" presetSubtype="8"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0-#ppt_w/2"/>
                                              </p:val>
                                            </p:tav>
                                            <p:tav tm="100000">
                                              <p:val>
                                                <p:strVal val="#ppt_x"/>
                                              </p:val>
                                            </p:tav>
                                          </p:tavLst>
                                        </p:anim>
                                        <p:anim calcmode="lin" valueType="num">
                                          <p:cBhvr additive="base">
                                            <p:cTn id="31" dur="500" fill="hold"/>
                                            <p:tgtEl>
                                              <p:spTgt spid="4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0-#ppt_w/2"/>
                                              </p:val>
                                            </p:tav>
                                            <p:tav tm="100000">
                                              <p:val>
                                                <p:strVal val="#ppt_x"/>
                                              </p:val>
                                            </p:tav>
                                          </p:tavLst>
                                        </p:anim>
                                        <p:anim calcmode="lin" valueType="num">
                                          <p:cBhvr additive="base">
                                            <p:cTn id="35" dur="500" fill="hold"/>
                                            <p:tgtEl>
                                              <p:spTgt spid="4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fill="hold"/>
                                            <p:tgtEl>
                                              <p:spTgt spid="46"/>
                                            </p:tgtEl>
                                            <p:attrNameLst>
                                              <p:attrName>ppt_x</p:attrName>
                                            </p:attrNameLst>
                                          </p:cBhvr>
                                          <p:tavLst>
                                            <p:tav tm="0">
                                              <p:val>
                                                <p:strVal val="1+#ppt_w/2"/>
                                              </p:val>
                                            </p:tav>
                                            <p:tav tm="100000">
                                              <p:val>
                                                <p:strVal val="#ppt_x"/>
                                              </p:val>
                                            </p:tav>
                                          </p:tavLst>
                                        </p:anim>
                                        <p:anim calcmode="lin" valueType="num">
                                          <p:cBhvr additive="base">
                                            <p:cTn id="39" dur="500" fill="hold"/>
                                            <p:tgtEl>
                                              <p:spTgt spid="46"/>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1+#ppt_w/2"/>
                                              </p:val>
                                            </p:tav>
                                            <p:tav tm="100000">
                                              <p:val>
                                                <p:strVal val="#ppt_x"/>
                                              </p:val>
                                            </p:tav>
                                          </p:tavLst>
                                        </p:anim>
                                        <p:anim calcmode="lin" valueType="num">
                                          <p:cBhvr additive="base">
                                            <p:cTn id="43"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P spid="46" grpId="0"/>
          <p:bldP spid="4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19" name="组合 18"/>
          <p:cNvGrpSpPr/>
          <p:nvPr/>
        </p:nvGrpSpPr>
        <p:grpSpPr>
          <a:xfrm>
            <a:off x="3828392" y="1921267"/>
            <a:ext cx="304800" cy="450851"/>
            <a:chOff x="3571875" y="1262063"/>
            <a:chExt cx="304800" cy="450851"/>
          </a:xfrm>
          <a:solidFill>
            <a:srgbClr val="64B527"/>
          </a:solidFill>
        </p:grpSpPr>
        <p:sp>
          <p:nvSpPr>
            <p:cNvPr id="20" name="Freeform 262"/>
            <p:cNvSpPr>
              <a:spLocks/>
            </p:cNvSpPr>
            <p:nvPr/>
          </p:nvSpPr>
          <p:spPr bwMode="auto">
            <a:xfrm>
              <a:off x="3651250" y="1630363"/>
              <a:ext cx="146050" cy="19050"/>
            </a:xfrm>
            <a:custGeom>
              <a:avLst/>
              <a:gdLst>
                <a:gd name="T0" fmla="*/ 39 w 39"/>
                <a:gd name="T1" fmla="*/ 2 h 5"/>
                <a:gd name="T2" fmla="*/ 36 w 39"/>
                <a:gd name="T3" fmla="*/ 5 h 5"/>
                <a:gd name="T4" fmla="*/ 2 w 39"/>
                <a:gd name="T5" fmla="*/ 5 h 5"/>
                <a:gd name="T6" fmla="*/ 0 w 39"/>
                <a:gd name="T7" fmla="*/ 2 h 5"/>
                <a:gd name="T8" fmla="*/ 2 w 39"/>
                <a:gd name="T9" fmla="*/ 0 h 5"/>
                <a:gd name="T10" fmla="*/ 36 w 39"/>
                <a:gd name="T11" fmla="*/ 0 h 5"/>
                <a:gd name="T12" fmla="*/ 39 w 3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39" h="5">
                  <a:moveTo>
                    <a:pt x="39" y="2"/>
                  </a:moveTo>
                  <a:cubicBezTo>
                    <a:pt x="39" y="4"/>
                    <a:pt x="38" y="5"/>
                    <a:pt x="36" y="5"/>
                  </a:cubicBezTo>
                  <a:cubicBezTo>
                    <a:pt x="2" y="5"/>
                    <a:pt x="2" y="5"/>
                    <a:pt x="2" y="5"/>
                  </a:cubicBezTo>
                  <a:cubicBezTo>
                    <a:pt x="1" y="5"/>
                    <a:pt x="0" y="4"/>
                    <a:pt x="0" y="2"/>
                  </a:cubicBezTo>
                  <a:cubicBezTo>
                    <a:pt x="0" y="1"/>
                    <a:pt x="1" y="0"/>
                    <a:pt x="2"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1" name="Freeform 263"/>
            <p:cNvSpPr>
              <a:spLocks noEditPoints="1"/>
            </p:cNvSpPr>
            <p:nvPr/>
          </p:nvSpPr>
          <p:spPr bwMode="auto">
            <a:xfrm>
              <a:off x="3571875" y="1262063"/>
              <a:ext cx="304800" cy="360363"/>
            </a:xfrm>
            <a:custGeom>
              <a:avLst/>
              <a:gdLst>
                <a:gd name="T0" fmla="*/ 41 w 81"/>
                <a:gd name="T1" fmla="*/ 0 h 96"/>
                <a:gd name="T2" fmla="*/ 39 w 81"/>
                <a:gd name="T3" fmla="*/ 0 h 96"/>
                <a:gd name="T4" fmla="*/ 1 w 81"/>
                <a:gd name="T5" fmla="*/ 39 h 96"/>
                <a:gd name="T6" fmla="*/ 16 w 81"/>
                <a:gd name="T7" fmla="*/ 76 h 96"/>
                <a:gd name="T8" fmla="*/ 21 w 81"/>
                <a:gd name="T9" fmla="*/ 94 h 96"/>
                <a:gd name="T10" fmla="*/ 21 w 81"/>
                <a:gd name="T11" fmla="*/ 94 h 96"/>
                <a:gd name="T12" fmla="*/ 23 w 81"/>
                <a:gd name="T13" fmla="*/ 96 h 96"/>
                <a:gd name="T14" fmla="*/ 57 w 81"/>
                <a:gd name="T15" fmla="*/ 96 h 96"/>
                <a:gd name="T16" fmla="*/ 59 w 81"/>
                <a:gd name="T17" fmla="*/ 94 h 96"/>
                <a:gd name="T18" fmla="*/ 60 w 81"/>
                <a:gd name="T19" fmla="*/ 94 h 96"/>
                <a:gd name="T20" fmla="*/ 65 w 81"/>
                <a:gd name="T21" fmla="*/ 76 h 96"/>
                <a:gd name="T22" fmla="*/ 80 w 81"/>
                <a:gd name="T23" fmla="*/ 39 h 96"/>
                <a:gd name="T24" fmla="*/ 41 w 81"/>
                <a:gd name="T25" fmla="*/ 0 h 96"/>
                <a:gd name="T26" fmla="*/ 70 w 81"/>
                <a:gd name="T27" fmla="*/ 40 h 96"/>
                <a:gd name="T28" fmla="*/ 59 w 81"/>
                <a:gd name="T29" fmla="*/ 67 h 96"/>
                <a:gd name="T30" fmla="*/ 55 w 81"/>
                <a:gd name="T31" fmla="*/ 84 h 96"/>
                <a:gd name="T32" fmla="*/ 55 w 81"/>
                <a:gd name="T33" fmla="*/ 84 h 96"/>
                <a:gd name="T34" fmla="*/ 53 w 81"/>
                <a:gd name="T35" fmla="*/ 85 h 96"/>
                <a:gd name="T36" fmla="*/ 27 w 81"/>
                <a:gd name="T37" fmla="*/ 85 h 96"/>
                <a:gd name="T38" fmla="*/ 26 w 81"/>
                <a:gd name="T39" fmla="*/ 84 h 96"/>
                <a:gd name="T40" fmla="*/ 26 w 81"/>
                <a:gd name="T41" fmla="*/ 84 h 96"/>
                <a:gd name="T42" fmla="*/ 22 w 81"/>
                <a:gd name="T43" fmla="*/ 67 h 96"/>
                <a:gd name="T44" fmla="*/ 11 w 81"/>
                <a:gd name="T45" fmla="*/ 40 h 96"/>
                <a:gd name="T46" fmla="*/ 40 w 81"/>
                <a:gd name="T47" fmla="*/ 10 h 96"/>
                <a:gd name="T48" fmla="*/ 41 w 81"/>
                <a:gd name="T49" fmla="*/ 10 h 96"/>
                <a:gd name="T50" fmla="*/ 70 w 81"/>
                <a:gd name="T51"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96">
                  <a:moveTo>
                    <a:pt x="41" y="0"/>
                  </a:moveTo>
                  <a:cubicBezTo>
                    <a:pt x="39" y="0"/>
                    <a:pt x="39" y="0"/>
                    <a:pt x="39" y="0"/>
                  </a:cubicBezTo>
                  <a:cubicBezTo>
                    <a:pt x="14" y="2"/>
                    <a:pt x="0" y="20"/>
                    <a:pt x="1" y="39"/>
                  </a:cubicBezTo>
                  <a:cubicBezTo>
                    <a:pt x="2" y="61"/>
                    <a:pt x="14" y="63"/>
                    <a:pt x="16" y="76"/>
                  </a:cubicBezTo>
                  <a:cubicBezTo>
                    <a:pt x="17" y="89"/>
                    <a:pt x="21" y="94"/>
                    <a:pt x="21" y="94"/>
                  </a:cubicBezTo>
                  <a:cubicBezTo>
                    <a:pt x="21" y="94"/>
                    <a:pt x="21" y="94"/>
                    <a:pt x="21" y="94"/>
                  </a:cubicBezTo>
                  <a:cubicBezTo>
                    <a:pt x="22" y="95"/>
                    <a:pt x="22" y="96"/>
                    <a:pt x="23" y="96"/>
                  </a:cubicBezTo>
                  <a:cubicBezTo>
                    <a:pt x="57" y="96"/>
                    <a:pt x="57" y="96"/>
                    <a:pt x="57" y="96"/>
                  </a:cubicBezTo>
                  <a:cubicBezTo>
                    <a:pt x="58" y="96"/>
                    <a:pt x="59" y="95"/>
                    <a:pt x="59" y="94"/>
                  </a:cubicBezTo>
                  <a:cubicBezTo>
                    <a:pt x="60" y="94"/>
                    <a:pt x="60" y="94"/>
                    <a:pt x="60" y="94"/>
                  </a:cubicBezTo>
                  <a:cubicBezTo>
                    <a:pt x="60" y="94"/>
                    <a:pt x="64" y="89"/>
                    <a:pt x="65" y="76"/>
                  </a:cubicBezTo>
                  <a:cubicBezTo>
                    <a:pt x="66" y="63"/>
                    <a:pt x="78" y="61"/>
                    <a:pt x="80" y="39"/>
                  </a:cubicBezTo>
                  <a:cubicBezTo>
                    <a:pt x="81" y="20"/>
                    <a:pt x="66" y="2"/>
                    <a:pt x="41" y="0"/>
                  </a:cubicBezTo>
                  <a:close/>
                  <a:moveTo>
                    <a:pt x="70" y="40"/>
                  </a:moveTo>
                  <a:cubicBezTo>
                    <a:pt x="69" y="56"/>
                    <a:pt x="60" y="58"/>
                    <a:pt x="59" y="67"/>
                  </a:cubicBezTo>
                  <a:cubicBezTo>
                    <a:pt x="58" y="77"/>
                    <a:pt x="55" y="84"/>
                    <a:pt x="55" y="84"/>
                  </a:cubicBezTo>
                  <a:cubicBezTo>
                    <a:pt x="55" y="84"/>
                    <a:pt x="55" y="84"/>
                    <a:pt x="55" y="84"/>
                  </a:cubicBezTo>
                  <a:cubicBezTo>
                    <a:pt x="54" y="84"/>
                    <a:pt x="54" y="85"/>
                    <a:pt x="53" y="85"/>
                  </a:cubicBezTo>
                  <a:cubicBezTo>
                    <a:pt x="27" y="85"/>
                    <a:pt x="27" y="85"/>
                    <a:pt x="27" y="85"/>
                  </a:cubicBezTo>
                  <a:cubicBezTo>
                    <a:pt x="27" y="85"/>
                    <a:pt x="26" y="84"/>
                    <a:pt x="26" y="84"/>
                  </a:cubicBezTo>
                  <a:cubicBezTo>
                    <a:pt x="26" y="84"/>
                    <a:pt x="26" y="84"/>
                    <a:pt x="26" y="84"/>
                  </a:cubicBezTo>
                  <a:cubicBezTo>
                    <a:pt x="26" y="84"/>
                    <a:pt x="23" y="77"/>
                    <a:pt x="22" y="67"/>
                  </a:cubicBezTo>
                  <a:cubicBezTo>
                    <a:pt x="21" y="58"/>
                    <a:pt x="12" y="56"/>
                    <a:pt x="11" y="40"/>
                  </a:cubicBezTo>
                  <a:cubicBezTo>
                    <a:pt x="10" y="25"/>
                    <a:pt x="21" y="11"/>
                    <a:pt x="40" y="10"/>
                  </a:cubicBezTo>
                  <a:cubicBezTo>
                    <a:pt x="41" y="10"/>
                    <a:pt x="41" y="10"/>
                    <a:pt x="41" y="10"/>
                  </a:cubicBezTo>
                  <a:cubicBezTo>
                    <a:pt x="60" y="11"/>
                    <a:pt x="71" y="25"/>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2" name="Freeform 264"/>
            <p:cNvSpPr>
              <a:spLocks/>
            </p:cNvSpPr>
            <p:nvPr/>
          </p:nvSpPr>
          <p:spPr bwMode="auto">
            <a:xfrm>
              <a:off x="3651250" y="1655763"/>
              <a:ext cx="146050" cy="19050"/>
            </a:xfrm>
            <a:custGeom>
              <a:avLst/>
              <a:gdLst>
                <a:gd name="T0" fmla="*/ 39 w 39"/>
                <a:gd name="T1" fmla="*/ 2 h 5"/>
                <a:gd name="T2" fmla="*/ 36 w 39"/>
                <a:gd name="T3" fmla="*/ 5 h 5"/>
                <a:gd name="T4" fmla="*/ 2 w 39"/>
                <a:gd name="T5" fmla="*/ 5 h 5"/>
                <a:gd name="T6" fmla="*/ 0 w 39"/>
                <a:gd name="T7" fmla="*/ 2 h 5"/>
                <a:gd name="T8" fmla="*/ 2 w 39"/>
                <a:gd name="T9" fmla="*/ 0 h 5"/>
                <a:gd name="T10" fmla="*/ 36 w 39"/>
                <a:gd name="T11" fmla="*/ 0 h 5"/>
                <a:gd name="T12" fmla="*/ 39 w 3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39" h="5">
                  <a:moveTo>
                    <a:pt x="39" y="2"/>
                  </a:moveTo>
                  <a:cubicBezTo>
                    <a:pt x="39" y="4"/>
                    <a:pt x="38" y="5"/>
                    <a:pt x="36" y="5"/>
                  </a:cubicBezTo>
                  <a:cubicBezTo>
                    <a:pt x="2" y="5"/>
                    <a:pt x="2" y="5"/>
                    <a:pt x="2" y="5"/>
                  </a:cubicBezTo>
                  <a:cubicBezTo>
                    <a:pt x="1" y="5"/>
                    <a:pt x="0" y="4"/>
                    <a:pt x="0" y="2"/>
                  </a:cubicBezTo>
                  <a:cubicBezTo>
                    <a:pt x="0" y="1"/>
                    <a:pt x="1" y="0"/>
                    <a:pt x="2"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3" name="Freeform 265"/>
            <p:cNvSpPr>
              <a:spLocks/>
            </p:cNvSpPr>
            <p:nvPr/>
          </p:nvSpPr>
          <p:spPr bwMode="auto">
            <a:xfrm>
              <a:off x="3662363" y="1682751"/>
              <a:ext cx="115888" cy="30163"/>
            </a:xfrm>
            <a:custGeom>
              <a:avLst/>
              <a:gdLst>
                <a:gd name="T0" fmla="*/ 0 w 31"/>
                <a:gd name="T1" fmla="*/ 0 h 8"/>
                <a:gd name="T2" fmla="*/ 31 w 31"/>
                <a:gd name="T3" fmla="*/ 0 h 8"/>
                <a:gd name="T4" fmla="*/ 15 w 31"/>
                <a:gd name="T5" fmla="*/ 7 h 8"/>
                <a:gd name="T6" fmla="*/ 0 w 31"/>
                <a:gd name="T7" fmla="*/ 0 h 8"/>
              </a:gdLst>
              <a:ahLst/>
              <a:cxnLst>
                <a:cxn ang="0">
                  <a:pos x="T0" y="T1"/>
                </a:cxn>
                <a:cxn ang="0">
                  <a:pos x="T2" y="T3"/>
                </a:cxn>
                <a:cxn ang="0">
                  <a:pos x="T4" y="T5"/>
                </a:cxn>
                <a:cxn ang="0">
                  <a:pos x="T6" y="T7"/>
                </a:cxn>
              </a:cxnLst>
              <a:rect l="0" t="0" r="r" b="b"/>
              <a:pathLst>
                <a:path w="31" h="8">
                  <a:moveTo>
                    <a:pt x="0" y="0"/>
                  </a:moveTo>
                  <a:cubicBezTo>
                    <a:pt x="31" y="0"/>
                    <a:pt x="31" y="0"/>
                    <a:pt x="31" y="0"/>
                  </a:cubicBezTo>
                  <a:cubicBezTo>
                    <a:pt x="31" y="0"/>
                    <a:pt x="29" y="8"/>
                    <a:pt x="15" y="7"/>
                  </a:cubicBezTo>
                  <a:cubicBezTo>
                    <a:pt x="4" y="7"/>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grpSp>
        <p:nvGrpSpPr>
          <p:cNvPr id="24" name="组合 23"/>
          <p:cNvGrpSpPr/>
          <p:nvPr/>
        </p:nvGrpSpPr>
        <p:grpSpPr>
          <a:xfrm>
            <a:off x="7328034" y="5126263"/>
            <a:ext cx="392113" cy="420688"/>
            <a:chOff x="7754938" y="4435476"/>
            <a:chExt cx="392113" cy="420688"/>
          </a:xfrm>
          <a:solidFill>
            <a:srgbClr val="0093DD"/>
          </a:solidFill>
        </p:grpSpPr>
        <p:sp>
          <p:nvSpPr>
            <p:cNvPr id="25" name="Freeform 266"/>
            <p:cNvSpPr>
              <a:spLocks/>
            </p:cNvSpPr>
            <p:nvPr/>
          </p:nvSpPr>
          <p:spPr bwMode="auto">
            <a:xfrm>
              <a:off x="8078788" y="4529138"/>
              <a:ext cx="68263" cy="327025"/>
            </a:xfrm>
            <a:custGeom>
              <a:avLst/>
              <a:gdLst>
                <a:gd name="T0" fmla="*/ 18 w 18"/>
                <a:gd name="T1" fmla="*/ 78 h 87"/>
                <a:gd name="T2" fmla="*/ 9 w 18"/>
                <a:gd name="T3" fmla="*/ 87 h 87"/>
                <a:gd name="T4" fmla="*/ 0 w 18"/>
                <a:gd name="T5" fmla="*/ 78 h 87"/>
                <a:gd name="T6" fmla="*/ 0 w 18"/>
                <a:gd name="T7" fmla="*/ 9 h 87"/>
                <a:gd name="T8" fmla="*/ 9 w 18"/>
                <a:gd name="T9" fmla="*/ 0 h 87"/>
                <a:gd name="T10" fmla="*/ 18 w 18"/>
                <a:gd name="T11" fmla="*/ 9 h 87"/>
                <a:gd name="T12" fmla="*/ 18 w 18"/>
                <a:gd name="T13" fmla="*/ 78 h 87"/>
              </a:gdLst>
              <a:ahLst/>
              <a:cxnLst>
                <a:cxn ang="0">
                  <a:pos x="T0" y="T1"/>
                </a:cxn>
                <a:cxn ang="0">
                  <a:pos x="T2" y="T3"/>
                </a:cxn>
                <a:cxn ang="0">
                  <a:pos x="T4" y="T5"/>
                </a:cxn>
                <a:cxn ang="0">
                  <a:pos x="T6" y="T7"/>
                </a:cxn>
                <a:cxn ang="0">
                  <a:pos x="T8" y="T9"/>
                </a:cxn>
                <a:cxn ang="0">
                  <a:pos x="T10" y="T11"/>
                </a:cxn>
                <a:cxn ang="0">
                  <a:pos x="T12" y="T13"/>
                </a:cxn>
              </a:cxnLst>
              <a:rect l="0" t="0" r="r" b="b"/>
              <a:pathLst>
                <a:path w="18" h="87">
                  <a:moveTo>
                    <a:pt x="18" y="78"/>
                  </a:moveTo>
                  <a:cubicBezTo>
                    <a:pt x="18" y="83"/>
                    <a:pt x="14" y="87"/>
                    <a:pt x="9" y="87"/>
                  </a:cubicBezTo>
                  <a:cubicBezTo>
                    <a:pt x="4" y="87"/>
                    <a:pt x="0" y="83"/>
                    <a:pt x="0" y="78"/>
                  </a:cubicBezTo>
                  <a:cubicBezTo>
                    <a:pt x="0" y="9"/>
                    <a:pt x="0" y="9"/>
                    <a:pt x="0" y="9"/>
                  </a:cubicBezTo>
                  <a:cubicBezTo>
                    <a:pt x="0" y="4"/>
                    <a:pt x="4" y="0"/>
                    <a:pt x="9" y="0"/>
                  </a:cubicBezTo>
                  <a:cubicBezTo>
                    <a:pt x="14" y="0"/>
                    <a:pt x="18" y="4"/>
                    <a:pt x="18" y="9"/>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6" name="Freeform 267"/>
            <p:cNvSpPr>
              <a:spLocks/>
            </p:cNvSpPr>
            <p:nvPr/>
          </p:nvSpPr>
          <p:spPr bwMode="auto">
            <a:xfrm>
              <a:off x="7977188" y="4597401"/>
              <a:ext cx="68263" cy="258763"/>
            </a:xfrm>
            <a:custGeom>
              <a:avLst/>
              <a:gdLst>
                <a:gd name="T0" fmla="*/ 18 w 18"/>
                <a:gd name="T1" fmla="*/ 60 h 69"/>
                <a:gd name="T2" fmla="*/ 9 w 18"/>
                <a:gd name="T3" fmla="*/ 69 h 69"/>
                <a:gd name="T4" fmla="*/ 0 w 18"/>
                <a:gd name="T5" fmla="*/ 60 h 69"/>
                <a:gd name="T6" fmla="*/ 0 w 18"/>
                <a:gd name="T7" fmla="*/ 9 h 69"/>
                <a:gd name="T8" fmla="*/ 9 w 18"/>
                <a:gd name="T9" fmla="*/ 0 h 69"/>
                <a:gd name="T10" fmla="*/ 18 w 18"/>
                <a:gd name="T11" fmla="*/ 9 h 69"/>
                <a:gd name="T12" fmla="*/ 18 w 18"/>
                <a:gd name="T13" fmla="*/ 60 h 69"/>
              </a:gdLst>
              <a:ahLst/>
              <a:cxnLst>
                <a:cxn ang="0">
                  <a:pos x="T0" y="T1"/>
                </a:cxn>
                <a:cxn ang="0">
                  <a:pos x="T2" y="T3"/>
                </a:cxn>
                <a:cxn ang="0">
                  <a:pos x="T4" y="T5"/>
                </a:cxn>
                <a:cxn ang="0">
                  <a:pos x="T6" y="T7"/>
                </a:cxn>
                <a:cxn ang="0">
                  <a:pos x="T8" y="T9"/>
                </a:cxn>
                <a:cxn ang="0">
                  <a:pos x="T10" y="T11"/>
                </a:cxn>
                <a:cxn ang="0">
                  <a:pos x="T12" y="T13"/>
                </a:cxn>
              </a:cxnLst>
              <a:rect l="0" t="0" r="r" b="b"/>
              <a:pathLst>
                <a:path w="18" h="69">
                  <a:moveTo>
                    <a:pt x="18" y="60"/>
                  </a:moveTo>
                  <a:cubicBezTo>
                    <a:pt x="18" y="65"/>
                    <a:pt x="14" y="69"/>
                    <a:pt x="9" y="69"/>
                  </a:cubicBezTo>
                  <a:cubicBezTo>
                    <a:pt x="4" y="69"/>
                    <a:pt x="0" y="65"/>
                    <a:pt x="0" y="60"/>
                  </a:cubicBezTo>
                  <a:cubicBezTo>
                    <a:pt x="0" y="9"/>
                    <a:pt x="0" y="9"/>
                    <a:pt x="0" y="9"/>
                  </a:cubicBezTo>
                  <a:cubicBezTo>
                    <a:pt x="0" y="4"/>
                    <a:pt x="4" y="0"/>
                    <a:pt x="9" y="0"/>
                  </a:cubicBezTo>
                  <a:cubicBezTo>
                    <a:pt x="14" y="0"/>
                    <a:pt x="18" y="4"/>
                    <a:pt x="18" y="9"/>
                  </a:cubicBezTo>
                  <a:lnTo>
                    <a:pt x="18"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7" name="Freeform 268"/>
            <p:cNvSpPr>
              <a:spLocks/>
            </p:cNvSpPr>
            <p:nvPr/>
          </p:nvSpPr>
          <p:spPr bwMode="auto">
            <a:xfrm>
              <a:off x="7878763" y="4675188"/>
              <a:ext cx="68263" cy="180975"/>
            </a:xfrm>
            <a:custGeom>
              <a:avLst/>
              <a:gdLst>
                <a:gd name="T0" fmla="*/ 18 w 18"/>
                <a:gd name="T1" fmla="*/ 39 h 48"/>
                <a:gd name="T2" fmla="*/ 9 w 18"/>
                <a:gd name="T3" fmla="*/ 48 h 48"/>
                <a:gd name="T4" fmla="*/ 0 w 18"/>
                <a:gd name="T5" fmla="*/ 39 h 48"/>
                <a:gd name="T6" fmla="*/ 0 w 18"/>
                <a:gd name="T7" fmla="*/ 10 h 48"/>
                <a:gd name="T8" fmla="*/ 9 w 18"/>
                <a:gd name="T9" fmla="*/ 0 h 48"/>
                <a:gd name="T10" fmla="*/ 18 w 18"/>
                <a:gd name="T11" fmla="*/ 10 h 48"/>
                <a:gd name="T12" fmla="*/ 18 w 18"/>
                <a:gd name="T13" fmla="*/ 39 h 48"/>
              </a:gdLst>
              <a:ahLst/>
              <a:cxnLst>
                <a:cxn ang="0">
                  <a:pos x="T0" y="T1"/>
                </a:cxn>
                <a:cxn ang="0">
                  <a:pos x="T2" y="T3"/>
                </a:cxn>
                <a:cxn ang="0">
                  <a:pos x="T4" y="T5"/>
                </a:cxn>
                <a:cxn ang="0">
                  <a:pos x="T6" y="T7"/>
                </a:cxn>
                <a:cxn ang="0">
                  <a:pos x="T8" y="T9"/>
                </a:cxn>
                <a:cxn ang="0">
                  <a:pos x="T10" y="T11"/>
                </a:cxn>
                <a:cxn ang="0">
                  <a:pos x="T12" y="T13"/>
                </a:cxn>
              </a:cxnLst>
              <a:rect l="0" t="0" r="r" b="b"/>
              <a:pathLst>
                <a:path w="18" h="48">
                  <a:moveTo>
                    <a:pt x="18" y="39"/>
                  </a:moveTo>
                  <a:cubicBezTo>
                    <a:pt x="18" y="44"/>
                    <a:pt x="14" y="48"/>
                    <a:pt x="9" y="48"/>
                  </a:cubicBezTo>
                  <a:cubicBezTo>
                    <a:pt x="4" y="48"/>
                    <a:pt x="0" y="44"/>
                    <a:pt x="0" y="39"/>
                  </a:cubicBezTo>
                  <a:cubicBezTo>
                    <a:pt x="0" y="10"/>
                    <a:pt x="0" y="10"/>
                    <a:pt x="0" y="10"/>
                  </a:cubicBezTo>
                  <a:cubicBezTo>
                    <a:pt x="0" y="4"/>
                    <a:pt x="4" y="0"/>
                    <a:pt x="9" y="0"/>
                  </a:cubicBezTo>
                  <a:cubicBezTo>
                    <a:pt x="14" y="0"/>
                    <a:pt x="18" y="4"/>
                    <a:pt x="18" y="10"/>
                  </a:cubicBezTo>
                  <a:lnTo>
                    <a:pt x="1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8" name="Freeform 269"/>
            <p:cNvSpPr>
              <a:spLocks/>
            </p:cNvSpPr>
            <p:nvPr/>
          </p:nvSpPr>
          <p:spPr bwMode="auto">
            <a:xfrm>
              <a:off x="7785100" y="4729163"/>
              <a:ext cx="71438" cy="127000"/>
            </a:xfrm>
            <a:custGeom>
              <a:avLst/>
              <a:gdLst>
                <a:gd name="T0" fmla="*/ 19 w 19"/>
                <a:gd name="T1" fmla="*/ 25 h 34"/>
                <a:gd name="T2" fmla="*/ 9 w 19"/>
                <a:gd name="T3" fmla="*/ 34 h 34"/>
                <a:gd name="T4" fmla="*/ 0 w 19"/>
                <a:gd name="T5" fmla="*/ 25 h 34"/>
                <a:gd name="T6" fmla="*/ 0 w 19"/>
                <a:gd name="T7" fmla="*/ 9 h 34"/>
                <a:gd name="T8" fmla="*/ 9 w 19"/>
                <a:gd name="T9" fmla="*/ 0 h 34"/>
                <a:gd name="T10" fmla="*/ 19 w 19"/>
                <a:gd name="T11" fmla="*/ 9 h 34"/>
                <a:gd name="T12" fmla="*/ 19 w 19"/>
                <a:gd name="T13" fmla="*/ 25 h 34"/>
              </a:gdLst>
              <a:ahLst/>
              <a:cxnLst>
                <a:cxn ang="0">
                  <a:pos x="T0" y="T1"/>
                </a:cxn>
                <a:cxn ang="0">
                  <a:pos x="T2" y="T3"/>
                </a:cxn>
                <a:cxn ang="0">
                  <a:pos x="T4" y="T5"/>
                </a:cxn>
                <a:cxn ang="0">
                  <a:pos x="T6" y="T7"/>
                </a:cxn>
                <a:cxn ang="0">
                  <a:pos x="T8" y="T9"/>
                </a:cxn>
                <a:cxn ang="0">
                  <a:pos x="T10" y="T11"/>
                </a:cxn>
                <a:cxn ang="0">
                  <a:pos x="T12" y="T13"/>
                </a:cxn>
              </a:cxnLst>
              <a:rect l="0" t="0" r="r" b="b"/>
              <a:pathLst>
                <a:path w="19" h="34">
                  <a:moveTo>
                    <a:pt x="19" y="25"/>
                  </a:moveTo>
                  <a:cubicBezTo>
                    <a:pt x="19" y="30"/>
                    <a:pt x="15" y="34"/>
                    <a:pt x="9" y="34"/>
                  </a:cubicBezTo>
                  <a:cubicBezTo>
                    <a:pt x="4" y="34"/>
                    <a:pt x="0" y="30"/>
                    <a:pt x="0" y="25"/>
                  </a:cubicBezTo>
                  <a:cubicBezTo>
                    <a:pt x="0" y="9"/>
                    <a:pt x="0" y="9"/>
                    <a:pt x="0" y="9"/>
                  </a:cubicBezTo>
                  <a:cubicBezTo>
                    <a:pt x="0" y="4"/>
                    <a:pt x="4" y="0"/>
                    <a:pt x="9" y="0"/>
                  </a:cubicBezTo>
                  <a:cubicBezTo>
                    <a:pt x="15" y="0"/>
                    <a:pt x="19" y="4"/>
                    <a:pt x="19" y="9"/>
                  </a:cubicBezTo>
                  <a:lnTo>
                    <a:pt x="19"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9" name="Freeform 270"/>
            <p:cNvSpPr>
              <a:spLocks/>
            </p:cNvSpPr>
            <p:nvPr/>
          </p:nvSpPr>
          <p:spPr bwMode="auto">
            <a:xfrm>
              <a:off x="7773988" y="4468813"/>
              <a:ext cx="282575" cy="188913"/>
            </a:xfrm>
            <a:custGeom>
              <a:avLst/>
              <a:gdLst>
                <a:gd name="T0" fmla="*/ 0 w 178"/>
                <a:gd name="T1" fmla="*/ 119 h 119"/>
                <a:gd name="T2" fmla="*/ 178 w 178"/>
                <a:gd name="T3" fmla="*/ 0 h 119"/>
                <a:gd name="T4" fmla="*/ 0 w 178"/>
                <a:gd name="T5" fmla="*/ 119 h 119"/>
              </a:gdLst>
              <a:ahLst/>
              <a:cxnLst>
                <a:cxn ang="0">
                  <a:pos x="T0" y="T1"/>
                </a:cxn>
                <a:cxn ang="0">
                  <a:pos x="T2" y="T3"/>
                </a:cxn>
                <a:cxn ang="0">
                  <a:pos x="T4" y="T5"/>
                </a:cxn>
              </a:cxnLst>
              <a:rect l="0" t="0" r="r" b="b"/>
              <a:pathLst>
                <a:path w="178" h="119">
                  <a:moveTo>
                    <a:pt x="0" y="119"/>
                  </a:moveTo>
                  <a:lnTo>
                    <a:pt x="178" y="0"/>
                  </a:lnTo>
                  <a:lnTo>
                    <a:pt x="0"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0" name="Line 271"/>
            <p:cNvSpPr>
              <a:spLocks noChangeShapeType="1"/>
            </p:cNvSpPr>
            <p:nvPr/>
          </p:nvSpPr>
          <p:spPr bwMode="auto">
            <a:xfrm flipV="1">
              <a:off x="7773988" y="4468813"/>
              <a:ext cx="282575" cy="188913"/>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1" name="Freeform 272"/>
            <p:cNvSpPr>
              <a:spLocks/>
            </p:cNvSpPr>
            <p:nvPr/>
          </p:nvSpPr>
          <p:spPr bwMode="auto">
            <a:xfrm>
              <a:off x="7754938" y="4446588"/>
              <a:ext cx="320675" cy="233363"/>
            </a:xfrm>
            <a:custGeom>
              <a:avLst/>
              <a:gdLst>
                <a:gd name="T0" fmla="*/ 7 w 85"/>
                <a:gd name="T1" fmla="*/ 59 h 62"/>
                <a:gd name="T2" fmla="*/ 82 w 85"/>
                <a:gd name="T3" fmla="*/ 9 h 62"/>
                <a:gd name="T4" fmla="*/ 78 w 85"/>
                <a:gd name="T5" fmla="*/ 3 h 62"/>
                <a:gd name="T6" fmla="*/ 3 w 85"/>
                <a:gd name="T7" fmla="*/ 53 h 62"/>
                <a:gd name="T8" fmla="*/ 7 w 85"/>
                <a:gd name="T9" fmla="*/ 59 h 62"/>
              </a:gdLst>
              <a:ahLst/>
              <a:cxnLst>
                <a:cxn ang="0">
                  <a:pos x="T0" y="T1"/>
                </a:cxn>
                <a:cxn ang="0">
                  <a:pos x="T2" y="T3"/>
                </a:cxn>
                <a:cxn ang="0">
                  <a:pos x="T4" y="T5"/>
                </a:cxn>
                <a:cxn ang="0">
                  <a:pos x="T6" y="T7"/>
                </a:cxn>
                <a:cxn ang="0">
                  <a:pos x="T8" y="T9"/>
                </a:cxn>
              </a:cxnLst>
              <a:rect l="0" t="0" r="r" b="b"/>
              <a:pathLst>
                <a:path w="85" h="62">
                  <a:moveTo>
                    <a:pt x="7" y="59"/>
                  </a:moveTo>
                  <a:cubicBezTo>
                    <a:pt x="32" y="42"/>
                    <a:pt x="57" y="26"/>
                    <a:pt x="82" y="9"/>
                  </a:cubicBezTo>
                  <a:cubicBezTo>
                    <a:pt x="85" y="6"/>
                    <a:pt x="82" y="0"/>
                    <a:pt x="78" y="3"/>
                  </a:cubicBezTo>
                  <a:cubicBezTo>
                    <a:pt x="53" y="20"/>
                    <a:pt x="28" y="36"/>
                    <a:pt x="3" y="53"/>
                  </a:cubicBezTo>
                  <a:cubicBezTo>
                    <a:pt x="0" y="56"/>
                    <a:pt x="3" y="62"/>
                    <a:pt x="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8" name="Freeform 273"/>
            <p:cNvSpPr>
              <a:spLocks/>
            </p:cNvSpPr>
            <p:nvPr/>
          </p:nvSpPr>
          <p:spPr bwMode="auto">
            <a:xfrm>
              <a:off x="7969250" y="4435476"/>
              <a:ext cx="123825" cy="123825"/>
            </a:xfrm>
            <a:custGeom>
              <a:avLst/>
              <a:gdLst>
                <a:gd name="T0" fmla="*/ 5 w 33"/>
                <a:gd name="T1" fmla="*/ 9 h 33"/>
                <a:gd name="T2" fmla="*/ 28 w 33"/>
                <a:gd name="T3" fmla="*/ 11 h 33"/>
                <a:gd name="T4" fmla="*/ 23 w 33"/>
                <a:gd name="T5" fmla="*/ 5 h 33"/>
                <a:gd name="T6" fmla="*/ 17 w 33"/>
                <a:gd name="T7" fmla="*/ 25 h 33"/>
                <a:gd name="T8" fmla="*/ 25 w 33"/>
                <a:gd name="T9" fmla="*/ 27 h 33"/>
                <a:gd name="T10" fmla="*/ 32 w 33"/>
                <a:gd name="T11" fmla="*/ 7 h 33"/>
                <a:gd name="T12" fmla="*/ 28 w 33"/>
                <a:gd name="T13" fmla="*/ 2 h 33"/>
                <a:gd name="T14" fmla="*/ 5 w 33"/>
                <a:gd name="T15" fmla="*/ 0 h 33"/>
                <a:gd name="T16" fmla="*/ 5 w 33"/>
                <a:gd name="T1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5" y="9"/>
                  </a:moveTo>
                  <a:cubicBezTo>
                    <a:pt x="13" y="10"/>
                    <a:pt x="20" y="10"/>
                    <a:pt x="28" y="11"/>
                  </a:cubicBezTo>
                  <a:cubicBezTo>
                    <a:pt x="26" y="9"/>
                    <a:pt x="25" y="7"/>
                    <a:pt x="23" y="5"/>
                  </a:cubicBezTo>
                  <a:cubicBezTo>
                    <a:pt x="21" y="12"/>
                    <a:pt x="19" y="18"/>
                    <a:pt x="17" y="25"/>
                  </a:cubicBezTo>
                  <a:cubicBezTo>
                    <a:pt x="15" y="30"/>
                    <a:pt x="24" y="33"/>
                    <a:pt x="25" y="27"/>
                  </a:cubicBezTo>
                  <a:cubicBezTo>
                    <a:pt x="28" y="21"/>
                    <a:pt x="30" y="14"/>
                    <a:pt x="32" y="7"/>
                  </a:cubicBezTo>
                  <a:cubicBezTo>
                    <a:pt x="33" y="4"/>
                    <a:pt x="30" y="2"/>
                    <a:pt x="28" y="2"/>
                  </a:cubicBezTo>
                  <a:cubicBezTo>
                    <a:pt x="20" y="1"/>
                    <a:pt x="13" y="0"/>
                    <a:pt x="5" y="0"/>
                  </a:cubicBezTo>
                  <a:cubicBezTo>
                    <a:pt x="0" y="0"/>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sp>
        <p:nvSpPr>
          <p:cNvPr id="49" name="Freeform 274"/>
          <p:cNvSpPr>
            <a:spLocks/>
          </p:cNvSpPr>
          <p:nvPr/>
        </p:nvSpPr>
        <p:spPr bwMode="auto">
          <a:xfrm>
            <a:off x="7302636" y="1945205"/>
            <a:ext cx="247650" cy="450850"/>
          </a:xfrm>
          <a:custGeom>
            <a:avLst/>
            <a:gdLst>
              <a:gd name="T0" fmla="*/ 25 w 66"/>
              <a:gd name="T1" fmla="*/ 120 h 120"/>
              <a:gd name="T2" fmla="*/ 25 w 66"/>
              <a:gd name="T3" fmla="*/ 106 h 120"/>
              <a:gd name="T4" fmla="*/ 0 w 66"/>
              <a:gd name="T5" fmla="*/ 99 h 120"/>
              <a:gd name="T6" fmla="*/ 5 w 66"/>
              <a:gd name="T7" fmla="*/ 82 h 120"/>
              <a:gd name="T8" fmla="*/ 29 w 66"/>
              <a:gd name="T9" fmla="*/ 89 h 120"/>
              <a:gd name="T10" fmla="*/ 43 w 66"/>
              <a:gd name="T11" fmla="*/ 80 h 120"/>
              <a:gd name="T12" fmla="*/ 28 w 66"/>
              <a:gd name="T13" fmla="*/ 67 h 120"/>
              <a:gd name="T14" fmla="*/ 1 w 66"/>
              <a:gd name="T15" fmla="*/ 40 h 120"/>
              <a:gd name="T16" fmla="*/ 26 w 66"/>
              <a:gd name="T17" fmla="*/ 14 h 120"/>
              <a:gd name="T18" fmla="*/ 26 w 66"/>
              <a:gd name="T19" fmla="*/ 0 h 120"/>
              <a:gd name="T20" fmla="*/ 40 w 66"/>
              <a:gd name="T21" fmla="*/ 0 h 120"/>
              <a:gd name="T22" fmla="*/ 40 w 66"/>
              <a:gd name="T23" fmla="*/ 13 h 120"/>
              <a:gd name="T24" fmla="*/ 62 w 66"/>
              <a:gd name="T25" fmla="*/ 18 h 120"/>
              <a:gd name="T26" fmla="*/ 57 w 66"/>
              <a:gd name="T27" fmla="*/ 34 h 120"/>
              <a:gd name="T28" fmla="*/ 36 w 66"/>
              <a:gd name="T29" fmla="*/ 29 h 120"/>
              <a:gd name="T30" fmla="*/ 24 w 66"/>
              <a:gd name="T31" fmla="*/ 37 h 120"/>
              <a:gd name="T32" fmla="*/ 41 w 66"/>
              <a:gd name="T33" fmla="*/ 50 h 120"/>
              <a:gd name="T34" fmla="*/ 66 w 66"/>
              <a:gd name="T35" fmla="*/ 77 h 120"/>
              <a:gd name="T36" fmla="*/ 40 w 66"/>
              <a:gd name="T37" fmla="*/ 105 h 120"/>
              <a:gd name="T38" fmla="*/ 40 w 66"/>
              <a:gd name="T39" fmla="*/ 120 h 120"/>
              <a:gd name="T40" fmla="*/ 25 w 66"/>
              <a:gd name="T4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20">
                <a:moveTo>
                  <a:pt x="25" y="120"/>
                </a:moveTo>
                <a:cubicBezTo>
                  <a:pt x="25" y="106"/>
                  <a:pt x="25" y="106"/>
                  <a:pt x="25" y="106"/>
                </a:cubicBezTo>
                <a:cubicBezTo>
                  <a:pt x="15" y="105"/>
                  <a:pt x="6" y="103"/>
                  <a:pt x="0" y="99"/>
                </a:cubicBezTo>
                <a:cubicBezTo>
                  <a:pt x="5" y="82"/>
                  <a:pt x="5" y="82"/>
                  <a:pt x="5" y="82"/>
                </a:cubicBezTo>
                <a:cubicBezTo>
                  <a:pt x="11" y="86"/>
                  <a:pt x="20" y="89"/>
                  <a:pt x="29" y="89"/>
                </a:cubicBezTo>
                <a:cubicBezTo>
                  <a:pt x="37" y="89"/>
                  <a:pt x="43" y="85"/>
                  <a:pt x="43" y="80"/>
                </a:cubicBezTo>
                <a:cubicBezTo>
                  <a:pt x="43" y="74"/>
                  <a:pt x="38" y="70"/>
                  <a:pt x="28" y="67"/>
                </a:cubicBezTo>
                <a:cubicBezTo>
                  <a:pt x="12" y="61"/>
                  <a:pt x="1" y="54"/>
                  <a:pt x="1" y="40"/>
                </a:cubicBezTo>
                <a:cubicBezTo>
                  <a:pt x="1" y="27"/>
                  <a:pt x="10" y="17"/>
                  <a:pt x="26" y="14"/>
                </a:cubicBezTo>
                <a:cubicBezTo>
                  <a:pt x="26" y="0"/>
                  <a:pt x="26" y="0"/>
                  <a:pt x="26" y="0"/>
                </a:cubicBezTo>
                <a:cubicBezTo>
                  <a:pt x="40" y="0"/>
                  <a:pt x="40" y="0"/>
                  <a:pt x="40" y="0"/>
                </a:cubicBezTo>
                <a:cubicBezTo>
                  <a:pt x="40" y="13"/>
                  <a:pt x="40" y="13"/>
                  <a:pt x="40" y="13"/>
                </a:cubicBezTo>
                <a:cubicBezTo>
                  <a:pt x="50" y="13"/>
                  <a:pt x="57" y="15"/>
                  <a:pt x="62" y="18"/>
                </a:cubicBezTo>
                <a:cubicBezTo>
                  <a:pt x="57" y="34"/>
                  <a:pt x="57" y="34"/>
                  <a:pt x="57" y="34"/>
                </a:cubicBezTo>
                <a:cubicBezTo>
                  <a:pt x="54" y="33"/>
                  <a:pt x="47" y="29"/>
                  <a:pt x="36" y="29"/>
                </a:cubicBezTo>
                <a:cubicBezTo>
                  <a:pt x="27" y="29"/>
                  <a:pt x="24" y="33"/>
                  <a:pt x="24" y="37"/>
                </a:cubicBezTo>
                <a:cubicBezTo>
                  <a:pt x="24" y="42"/>
                  <a:pt x="29" y="45"/>
                  <a:pt x="41" y="50"/>
                </a:cubicBezTo>
                <a:cubicBezTo>
                  <a:pt x="59" y="56"/>
                  <a:pt x="66" y="64"/>
                  <a:pt x="66" y="77"/>
                </a:cubicBezTo>
                <a:cubicBezTo>
                  <a:pt x="66" y="91"/>
                  <a:pt x="57" y="102"/>
                  <a:pt x="40" y="105"/>
                </a:cubicBezTo>
                <a:cubicBezTo>
                  <a:pt x="40" y="120"/>
                  <a:pt x="40" y="120"/>
                  <a:pt x="40" y="120"/>
                </a:cubicBezTo>
                <a:lnTo>
                  <a:pt x="25" y="120"/>
                </a:lnTo>
                <a:close/>
              </a:path>
            </a:pathLst>
          </a:cu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0" name="Freeform 275"/>
          <p:cNvSpPr>
            <a:spLocks noEditPoints="1"/>
          </p:cNvSpPr>
          <p:nvPr/>
        </p:nvSpPr>
        <p:spPr bwMode="auto">
          <a:xfrm>
            <a:off x="3849030" y="5156592"/>
            <a:ext cx="255588" cy="434975"/>
          </a:xfrm>
          <a:custGeom>
            <a:avLst/>
            <a:gdLst>
              <a:gd name="T0" fmla="*/ 61 w 68"/>
              <a:gd name="T1" fmla="*/ 0 h 116"/>
              <a:gd name="T2" fmla="*/ 8 w 68"/>
              <a:gd name="T3" fmla="*/ 0 h 116"/>
              <a:gd name="T4" fmla="*/ 0 w 68"/>
              <a:gd name="T5" fmla="*/ 9 h 116"/>
              <a:gd name="T6" fmla="*/ 0 w 68"/>
              <a:gd name="T7" fmla="*/ 108 h 116"/>
              <a:gd name="T8" fmla="*/ 8 w 68"/>
              <a:gd name="T9" fmla="*/ 116 h 116"/>
              <a:gd name="T10" fmla="*/ 61 w 68"/>
              <a:gd name="T11" fmla="*/ 116 h 116"/>
              <a:gd name="T12" fmla="*/ 68 w 68"/>
              <a:gd name="T13" fmla="*/ 108 h 116"/>
              <a:gd name="T14" fmla="*/ 68 w 68"/>
              <a:gd name="T15" fmla="*/ 9 h 116"/>
              <a:gd name="T16" fmla="*/ 61 w 68"/>
              <a:gd name="T17" fmla="*/ 0 h 116"/>
              <a:gd name="T18" fmla="*/ 26 w 68"/>
              <a:gd name="T19" fmla="*/ 6 h 116"/>
              <a:gd name="T20" fmla="*/ 43 w 68"/>
              <a:gd name="T21" fmla="*/ 6 h 116"/>
              <a:gd name="T22" fmla="*/ 43 w 68"/>
              <a:gd name="T23" fmla="*/ 9 h 116"/>
              <a:gd name="T24" fmla="*/ 26 w 68"/>
              <a:gd name="T25" fmla="*/ 9 h 116"/>
              <a:gd name="T26" fmla="*/ 26 w 68"/>
              <a:gd name="T27" fmla="*/ 6 h 116"/>
              <a:gd name="T28" fmla="*/ 35 w 68"/>
              <a:gd name="T29" fmla="*/ 111 h 116"/>
              <a:gd name="T30" fmla="*/ 29 w 68"/>
              <a:gd name="T31" fmla="*/ 105 h 116"/>
              <a:gd name="T32" fmla="*/ 35 w 68"/>
              <a:gd name="T33" fmla="*/ 99 h 116"/>
              <a:gd name="T34" fmla="*/ 41 w 68"/>
              <a:gd name="T35" fmla="*/ 105 h 116"/>
              <a:gd name="T36" fmla="*/ 35 w 68"/>
              <a:gd name="T37" fmla="*/ 111 h 116"/>
              <a:gd name="T38" fmla="*/ 62 w 68"/>
              <a:gd name="T39" fmla="*/ 94 h 116"/>
              <a:gd name="T40" fmla="*/ 6 w 68"/>
              <a:gd name="T41" fmla="*/ 94 h 116"/>
              <a:gd name="T42" fmla="*/ 6 w 68"/>
              <a:gd name="T43" fmla="*/ 14 h 116"/>
              <a:gd name="T44" fmla="*/ 62 w 68"/>
              <a:gd name="T45" fmla="*/ 14 h 116"/>
              <a:gd name="T46" fmla="*/ 62 w 68"/>
              <a:gd name="T47" fmla="*/ 9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116">
                <a:moveTo>
                  <a:pt x="61" y="0"/>
                </a:moveTo>
                <a:cubicBezTo>
                  <a:pt x="8" y="0"/>
                  <a:pt x="8" y="0"/>
                  <a:pt x="8" y="0"/>
                </a:cubicBezTo>
                <a:cubicBezTo>
                  <a:pt x="4" y="0"/>
                  <a:pt x="0" y="4"/>
                  <a:pt x="0" y="9"/>
                </a:cubicBezTo>
                <a:cubicBezTo>
                  <a:pt x="0" y="108"/>
                  <a:pt x="0" y="108"/>
                  <a:pt x="0" y="108"/>
                </a:cubicBezTo>
                <a:cubicBezTo>
                  <a:pt x="0" y="112"/>
                  <a:pt x="4" y="116"/>
                  <a:pt x="8" y="116"/>
                </a:cubicBezTo>
                <a:cubicBezTo>
                  <a:pt x="61" y="116"/>
                  <a:pt x="61" y="116"/>
                  <a:pt x="61" y="116"/>
                </a:cubicBezTo>
                <a:cubicBezTo>
                  <a:pt x="65" y="116"/>
                  <a:pt x="68" y="112"/>
                  <a:pt x="68" y="108"/>
                </a:cubicBezTo>
                <a:cubicBezTo>
                  <a:pt x="68" y="9"/>
                  <a:pt x="68" y="9"/>
                  <a:pt x="68" y="9"/>
                </a:cubicBezTo>
                <a:cubicBezTo>
                  <a:pt x="68" y="4"/>
                  <a:pt x="65" y="0"/>
                  <a:pt x="61" y="0"/>
                </a:cubicBezTo>
                <a:close/>
                <a:moveTo>
                  <a:pt x="26" y="6"/>
                </a:moveTo>
                <a:cubicBezTo>
                  <a:pt x="43" y="6"/>
                  <a:pt x="43" y="6"/>
                  <a:pt x="43" y="6"/>
                </a:cubicBezTo>
                <a:cubicBezTo>
                  <a:pt x="43" y="9"/>
                  <a:pt x="43" y="9"/>
                  <a:pt x="43" y="9"/>
                </a:cubicBezTo>
                <a:cubicBezTo>
                  <a:pt x="26" y="9"/>
                  <a:pt x="26" y="9"/>
                  <a:pt x="26" y="9"/>
                </a:cubicBezTo>
                <a:lnTo>
                  <a:pt x="26" y="6"/>
                </a:lnTo>
                <a:close/>
                <a:moveTo>
                  <a:pt x="35" y="111"/>
                </a:moveTo>
                <a:cubicBezTo>
                  <a:pt x="32" y="111"/>
                  <a:pt x="29" y="108"/>
                  <a:pt x="29" y="105"/>
                </a:cubicBezTo>
                <a:cubicBezTo>
                  <a:pt x="29" y="102"/>
                  <a:pt x="32" y="99"/>
                  <a:pt x="35" y="99"/>
                </a:cubicBezTo>
                <a:cubicBezTo>
                  <a:pt x="38" y="99"/>
                  <a:pt x="41" y="102"/>
                  <a:pt x="41" y="105"/>
                </a:cubicBezTo>
                <a:cubicBezTo>
                  <a:pt x="41" y="108"/>
                  <a:pt x="38" y="111"/>
                  <a:pt x="35" y="111"/>
                </a:cubicBezTo>
                <a:close/>
                <a:moveTo>
                  <a:pt x="62" y="94"/>
                </a:moveTo>
                <a:cubicBezTo>
                  <a:pt x="6" y="94"/>
                  <a:pt x="6" y="94"/>
                  <a:pt x="6" y="94"/>
                </a:cubicBezTo>
                <a:cubicBezTo>
                  <a:pt x="6" y="14"/>
                  <a:pt x="6" y="14"/>
                  <a:pt x="6" y="14"/>
                </a:cubicBezTo>
                <a:cubicBezTo>
                  <a:pt x="62" y="14"/>
                  <a:pt x="62" y="14"/>
                  <a:pt x="62" y="14"/>
                </a:cubicBezTo>
                <a:lnTo>
                  <a:pt x="62" y="94"/>
                </a:ln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nvGrpSpPr>
          <p:cNvPr id="51" name="组合 50"/>
          <p:cNvGrpSpPr/>
          <p:nvPr/>
        </p:nvGrpSpPr>
        <p:grpSpPr>
          <a:xfrm>
            <a:off x="3837122" y="1921267"/>
            <a:ext cx="1852613" cy="1843088"/>
            <a:chOff x="3793093" y="1736332"/>
            <a:chExt cx="1852613" cy="1843088"/>
          </a:xfrm>
          <a:solidFill>
            <a:srgbClr val="64B527"/>
          </a:solidFill>
        </p:grpSpPr>
        <p:sp>
          <p:nvSpPr>
            <p:cNvPr id="52" name="Freeform 8"/>
            <p:cNvSpPr>
              <a:spLocks/>
            </p:cNvSpPr>
            <p:nvPr/>
          </p:nvSpPr>
          <p:spPr bwMode="auto">
            <a:xfrm>
              <a:off x="3793093" y="1736332"/>
              <a:ext cx="1852613" cy="1843088"/>
            </a:xfrm>
            <a:custGeom>
              <a:avLst/>
              <a:gdLst>
                <a:gd name="T0" fmla="*/ 190 w 493"/>
                <a:gd name="T1" fmla="*/ 106 h 490"/>
                <a:gd name="T2" fmla="*/ 101 w 493"/>
                <a:gd name="T3" fmla="*/ 106 h 490"/>
                <a:gd name="T4" fmla="*/ 101 w 493"/>
                <a:gd name="T5" fmla="*/ 197 h 490"/>
                <a:gd name="T6" fmla="*/ 0 w 493"/>
                <a:gd name="T7" fmla="*/ 490 h 490"/>
                <a:gd name="T8" fmla="*/ 148 w 493"/>
                <a:gd name="T9" fmla="*/ 490 h 490"/>
                <a:gd name="T10" fmla="*/ 147 w 493"/>
                <a:gd name="T11" fmla="*/ 485 h 490"/>
                <a:gd name="T12" fmla="*/ 493 w 493"/>
                <a:gd name="T13" fmla="*/ 139 h 490"/>
                <a:gd name="T14" fmla="*/ 493 w 493"/>
                <a:gd name="T15" fmla="*/ 0 h 490"/>
                <a:gd name="T16" fmla="*/ 190 w 493"/>
                <a:gd name="T17"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490">
                  <a:moveTo>
                    <a:pt x="190" y="106"/>
                  </a:moveTo>
                  <a:cubicBezTo>
                    <a:pt x="101" y="106"/>
                    <a:pt x="101" y="106"/>
                    <a:pt x="101" y="106"/>
                  </a:cubicBezTo>
                  <a:cubicBezTo>
                    <a:pt x="101" y="197"/>
                    <a:pt x="101" y="197"/>
                    <a:pt x="101" y="197"/>
                  </a:cubicBezTo>
                  <a:cubicBezTo>
                    <a:pt x="37" y="279"/>
                    <a:pt x="0" y="382"/>
                    <a:pt x="0" y="490"/>
                  </a:cubicBezTo>
                  <a:cubicBezTo>
                    <a:pt x="148" y="490"/>
                    <a:pt x="148" y="490"/>
                    <a:pt x="148" y="490"/>
                  </a:cubicBezTo>
                  <a:cubicBezTo>
                    <a:pt x="148" y="490"/>
                    <a:pt x="147" y="487"/>
                    <a:pt x="147" y="485"/>
                  </a:cubicBezTo>
                  <a:cubicBezTo>
                    <a:pt x="147" y="294"/>
                    <a:pt x="301" y="139"/>
                    <a:pt x="493" y="139"/>
                  </a:cubicBezTo>
                  <a:cubicBezTo>
                    <a:pt x="493" y="0"/>
                    <a:pt x="493" y="0"/>
                    <a:pt x="493" y="0"/>
                  </a:cubicBezTo>
                  <a:cubicBezTo>
                    <a:pt x="381" y="0"/>
                    <a:pt x="274" y="38"/>
                    <a:pt x="190" y="106"/>
                  </a:cubicBezTo>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3" name="Freeform 276"/>
            <p:cNvSpPr>
              <a:spLocks noEditPoints="1"/>
            </p:cNvSpPr>
            <p:nvPr/>
          </p:nvSpPr>
          <p:spPr bwMode="auto">
            <a:xfrm>
              <a:off x="4315380" y="2353869"/>
              <a:ext cx="225425" cy="244475"/>
            </a:xfrm>
            <a:custGeom>
              <a:avLst/>
              <a:gdLst>
                <a:gd name="T0" fmla="*/ 20 w 60"/>
                <a:gd name="T1" fmla="*/ 49 h 65"/>
                <a:gd name="T2" fmla="*/ 16 w 60"/>
                <a:gd name="T3" fmla="*/ 65 h 65"/>
                <a:gd name="T4" fmla="*/ 0 w 60"/>
                <a:gd name="T5" fmla="*/ 65 h 65"/>
                <a:gd name="T6" fmla="*/ 20 w 60"/>
                <a:gd name="T7" fmla="*/ 0 h 65"/>
                <a:gd name="T8" fmla="*/ 39 w 60"/>
                <a:gd name="T9" fmla="*/ 0 h 65"/>
                <a:gd name="T10" fmla="*/ 60 w 60"/>
                <a:gd name="T11" fmla="*/ 65 h 65"/>
                <a:gd name="T12" fmla="*/ 44 w 60"/>
                <a:gd name="T13" fmla="*/ 65 h 65"/>
                <a:gd name="T14" fmla="*/ 39 w 60"/>
                <a:gd name="T15" fmla="*/ 49 h 65"/>
                <a:gd name="T16" fmla="*/ 20 w 60"/>
                <a:gd name="T17" fmla="*/ 49 h 65"/>
                <a:gd name="T18" fmla="*/ 37 w 60"/>
                <a:gd name="T19" fmla="*/ 38 h 65"/>
                <a:gd name="T20" fmla="*/ 33 w 60"/>
                <a:gd name="T21" fmla="*/ 24 h 65"/>
                <a:gd name="T22" fmla="*/ 29 w 60"/>
                <a:gd name="T23" fmla="*/ 11 h 65"/>
                <a:gd name="T24" fmla="*/ 29 w 60"/>
                <a:gd name="T25" fmla="*/ 11 h 65"/>
                <a:gd name="T26" fmla="*/ 26 w 60"/>
                <a:gd name="T27" fmla="*/ 24 h 65"/>
                <a:gd name="T28" fmla="*/ 22 w 60"/>
                <a:gd name="T29" fmla="*/ 38 h 65"/>
                <a:gd name="T30" fmla="*/ 37 w 60"/>
                <a:gd name="T31"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5">
                  <a:moveTo>
                    <a:pt x="20" y="49"/>
                  </a:moveTo>
                  <a:cubicBezTo>
                    <a:pt x="16" y="65"/>
                    <a:pt x="16" y="65"/>
                    <a:pt x="16" y="65"/>
                  </a:cubicBezTo>
                  <a:cubicBezTo>
                    <a:pt x="0" y="65"/>
                    <a:pt x="0" y="65"/>
                    <a:pt x="0" y="65"/>
                  </a:cubicBezTo>
                  <a:cubicBezTo>
                    <a:pt x="20" y="0"/>
                    <a:pt x="20" y="0"/>
                    <a:pt x="20" y="0"/>
                  </a:cubicBezTo>
                  <a:cubicBezTo>
                    <a:pt x="39" y="0"/>
                    <a:pt x="39" y="0"/>
                    <a:pt x="39" y="0"/>
                  </a:cubicBezTo>
                  <a:cubicBezTo>
                    <a:pt x="60" y="65"/>
                    <a:pt x="60" y="65"/>
                    <a:pt x="60" y="65"/>
                  </a:cubicBezTo>
                  <a:cubicBezTo>
                    <a:pt x="44" y="65"/>
                    <a:pt x="44" y="65"/>
                    <a:pt x="44" y="65"/>
                  </a:cubicBezTo>
                  <a:cubicBezTo>
                    <a:pt x="39" y="49"/>
                    <a:pt x="39" y="49"/>
                    <a:pt x="39" y="49"/>
                  </a:cubicBezTo>
                  <a:lnTo>
                    <a:pt x="20" y="49"/>
                  </a:lnTo>
                  <a:close/>
                  <a:moveTo>
                    <a:pt x="37" y="38"/>
                  </a:moveTo>
                  <a:cubicBezTo>
                    <a:pt x="33" y="24"/>
                    <a:pt x="33" y="24"/>
                    <a:pt x="33" y="24"/>
                  </a:cubicBezTo>
                  <a:cubicBezTo>
                    <a:pt x="31" y="20"/>
                    <a:pt x="30" y="15"/>
                    <a:pt x="29" y="11"/>
                  </a:cubicBezTo>
                  <a:cubicBezTo>
                    <a:pt x="29" y="11"/>
                    <a:pt x="29" y="11"/>
                    <a:pt x="29" y="11"/>
                  </a:cubicBezTo>
                  <a:cubicBezTo>
                    <a:pt x="28" y="15"/>
                    <a:pt x="27" y="20"/>
                    <a:pt x="26" y="24"/>
                  </a:cubicBezTo>
                  <a:cubicBezTo>
                    <a:pt x="22" y="38"/>
                    <a:pt x="22" y="38"/>
                    <a:pt x="22" y="38"/>
                  </a:cubicBezTo>
                  <a:lnTo>
                    <a:pt x="3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grpSp>
        <p:nvGrpSpPr>
          <p:cNvPr id="54" name="组合 53"/>
          <p:cNvGrpSpPr/>
          <p:nvPr/>
        </p:nvGrpSpPr>
        <p:grpSpPr>
          <a:xfrm>
            <a:off x="5689735" y="1921267"/>
            <a:ext cx="1860550" cy="1843088"/>
            <a:chOff x="5645706" y="1736332"/>
            <a:chExt cx="1860550" cy="1843088"/>
          </a:xfrm>
          <a:solidFill>
            <a:srgbClr val="00CCFF"/>
          </a:solidFill>
        </p:grpSpPr>
        <p:sp>
          <p:nvSpPr>
            <p:cNvPr id="55" name="Freeform 7"/>
            <p:cNvSpPr>
              <a:spLocks/>
            </p:cNvSpPr>
            <p:nvPr/>
          </p:nvSpPr>
          <p:spPr bwMode="auto">
            <a:xfrm>
              <a:off x="5645706" y="1736332"/>
              <a:ext cx="1860550" cy="1843088"/>
            </a:xfrm>
            <a:custGeom>
              <a:avLst/>
              <a:gdLst>
                <a:gd name="T0" fmla="*/ 495 w 495"/>
                <a:gd name="T1" fmla="*/ 490 h 490"/>
                <a:gd name="T2" fmla="*/ 396 w 495"/>
                <a:gd name="T3" fmla="*/ 196 h 490"/>
                <a:gd name="T4" fmla="*/ 396 w 495"/>
                <a:gd name="T5" fmla="*/ 102 h 490"/>
                <a:gd name="T6" fmla="*/ 302 w 495"/>
                <a:gd name="T7" fmla="*/ 102 h 490"/>
                <a:gd name="T8" fmla="*/ 0 w 495"/>
                <a:gd name="T9" fmla="*/ 0 h 490"/>
                <a:gd name="T10" fmla="*/ 0 w 495"/>
                <a:gd name="T11" fmla="*/ 139 h 490"/>
                <a:gd name="T12" fmla="*/ 347 w 495"/>
                <a:gd name="T13" fmla="*/ 485 h 490"/>
                <a:gd name="T14" fmla="*/ 347 w 495"/>
                <a:gd name="T15" fmla="*/ 490 h 490"/>
                <a:gd name="T16" fmla="*/ 495 w 495"/>
                <a:gd name="T17"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5" h="490">
                  <a:moveTo>
                    <a:pt x="495" y="490"/>
                  </a:moveTo>
                  <a:cubicBezTo>
                    <a:pt x="494" y="382"/>
                    <a:pt x="456" y="278"/>
                    <a:pt x="396" y="196"/>
                  </a:cubicBezTo>
                  <a:cubicBezTo>
                    <a:pt x="396" y="102"/>
                    <a:pt x="396" y="102"/>
                    <a:pt x="396" y="102"/>
                  </a:cubicBezTo>
                  <a:cubicBezTo>
                    <a:pt x="302" y="102"/>
                    <a:pt x="302" y="102"/>
                    <a:pt x="302" y="102"/>
                  </a:cubicBezTo>
                  <a:cubicBezTo>
                    <a:pt x="219" y="38"/>
                    <a:pt x="116" y="0"/>
                    <a:pt x="0" y="0"/>
                  </a:cubicBezTo>
                  <a:cubicBezTo>
                    <a:pt x="0" y="139"/>
                    <a:pt x="0" y="139"/>
                    <a:pt x="0" y="139"/>
                  </a:cubicBezTo>
                  <a:cubicBezTo>
                    <a:pt x="192" y="139"/>
                    <a:pt x="347" y="294"/>
                    <a:pt x="347" y="485"/>
                  </a:cubicBezTo>
                  <a:cubicBezTo>
                    <a:pt x="347" y="487"/>
                    <a:pt x="347" y="490"/>
                    <a:pt x="347" y="490"/>
                  </a:cubicBezTo>
                  <a:cubicBezTo>
                    <a:pt x="495" y="490"/>
                    <a:pt x="495" y="490"/>
                    <a:pt x="495" y="490"/>
                  </a:cubicBezTo>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6" name="Freeform 277"/>
            <p:cNvSpPr>
              <a:spLocks noEditPoints="1"/>
            </p:cNvSpPr>
            <p:nvPr/>
          </p:nvSpPr>
          <p:spPr bwMode="auto">
            <a:xfrm>
              <a:off x="6723618" y="2353869"/>
              <a:ext cx="180975" cy="247650"/>
            </a:xfrm>
            <a:custGeom>
              <a:avLst/>
              <a:gdLst>
                <a:gd name="T0" fmla="*/ 0 w 48"/>
                <a:gd name="T1" fmla="*/ 1 h 66"/>
                <a:gd name="T2" fmla="*/ 19 w 48"/>
                <a:gd name="T3" fmla="*/ 0 h 66"/>
                <a:gd name="T4" fmla="*/ 38 w 48"/>
                <a:gd name="T5" fmla="*/ 4 h 66"/>
                <a:gd name="T6" fmla="*/ 46 w 48"/>
                <a:gd name="T7" fmla="*/ 16 h 66"/>
                <a:gd name="T8" fmla="*/ 35 w 48"/>
                <a:gd name="T9" fmla="*/ 30 h 66"/>
                <a:gd name="T10" fmla="*/ 35 w 48"/>
                <a:gd name="T11" fmla="*/ 30 h 66"/>
                <a:gd name="T12" fmla="*/ 48 w 48"/>
                <a:gd name="T13" fmla="*/ 46 h 66"/>
                <a:gd name="T14" fmla="*/ 41 w 48"/>
                <a:gd name="T15" fmla="*/ 60 h 66"/>
                <a:gd name="T16" fmla="*/ 16 w 48"/>
                <a:gd name="T17" fmla="*/ 66 h 66"/>
                <a:gd name="T18" fmla="*/ 0 w 48"/>
                <a:gd name="T19" fmla="*/ 65 h 66"/>
                <a:gd name="T20" fmla="*/ 0 w 48"/>
                <a:gd name="T21" fmla="*/ 1 h 66"/>
                <a:gd name="T22" fmla="*/ 15 w 48"/>
                <a:gd name="T23" fmla="*/ 26 h 66"/>
                <a:gd name="T24" fmla="*/ 19 w 48"/>
                <a:gd name="T25" fmla="*/ 26 h 66"/>
                <a:gd name="T26" fmla="*/ 31 w 48"/>
                <a:gd name="T27" fmla="*/ 18 h 66"/>
                <a:gd name="T28" fmla="*/ 21 w 48"/>
                <a:gd name="T29" fmla="*/ 11 h 66"/>
                <a:gd name="T30" fmla="*/ 15 w 48"/>
                <a:gd name="T31" fmla="*/ 11 h 66"/>
                <a:gd name="T32" fmla="*/ 15 w 48"/>
                <a:gd name="T33" fmla="*/ 26 h 66"/>
                <a:gd name="T34" fmla="*/ 15 w 48"/>
                <a:gd name="T35" fmla="*/ 55 h 66"/>
                <a:gd name="T36" fmla="*/ 20 w 48"/>
                <a:gd name="T37" fmla="*/ 55 h 66"/>
                <a:gd name="T38" fmla="*/ 33 w 48"/>
                <a:gd name="T39" fmla="*/ 46 h 66"/>
                <a:gd name="T40" fmla="*/ 20 w 48"/>
                <a:gd name="T41" fmla="*/ 37 h 66"/>
                <a:gd name="T42" fmla="*/ 15 w 48"/>
                <a:gd name="T43" fmla="*/ 37 h 66"/>
                <a:gd name="T44" fmla="*/ 15 w 48"/>
                <a:gd name="T45" fmla="*/ 5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66">
                  <a:moveTo>
                    <a:pt x="0" y="1"/>
                  </a:moveTo>
                  <a:cubicBezTo>
                    <a:pt x="4" y="1"/>
                    <a:pt x="12" y="0"/>
                    <a:pt x="19" y="0"/>
                  </a:cubicBezTo>
                  <a:cubicBezTo>
                    <a:pt x="28" y="0"/>
                    <a:pt x="33" y="1"/>
                    <a:pt x="38" y="4"/>
                  </a:cubicBezTo>
                  <a:cubicBezTo>
                    <a:pt x="43" y="6"/>
                    <a:pt x="46" y="10"/>
                    <a:pt x="46" y="16"/>
                  </a:cubicBezTo>
                  <a:cubicBezTo>
                    <a:pt x="46" y="22"/>
                    <a:pt x="43" y="27"/>
                    <a:pt x="35" y="30"/>
                  </a:cubicBezTo>
                  <a:cubicBezTo>
                    <a:pt x="35" y="30"/>
                    <a:pt x="35" y="30"/>
                    <a:pt x="35" y="30"/>
                  </a:cubicBezTo>
                  <a:cubicBezTo>
                    <a:pt x="43" y="32"/>
                    <a:pt x="48" y="38"/>
                    <a:pt x="48" y="46"/>
                  </a:cubicBezTo>
                  <a:cubicBezTo>
                    <a:pt x="48" y="52"/>
                    <a:pt x="45" y="57"/>
                    <a:pt x="41" y="60"/>
                  </a:cubicBezTo>
                  <a:cubicBezTo>
                    <a:pt x="37" y="64"/>
                    <a:pt x="29" y="66"/>
                    <a:pt x="16" y="66"/>
                  </a:cubicBezTo>
                  <a:cubicBezTo>
                    <a:pt x="9" y="66"/>
                    <a:pt x="3" y="65"/>
                    <a:pt x="0" y="65"/>
                  </a:cubicBezTo>
                  <a:lnTo>
                    <a:pt x="0" y="1"/>
                  </a:lnTo>
                  <a:close/>
                  <a:moveTo>
                    <a:pt x="15" y="26"/>
                  </a:moveTo>
                  <a:cubicBezTo>
                    <a:pt x="19" y="26"/>
                    <a:pt x="19" y="26"/>
                    <a:pt x="19" y="26"/>
                  </a:cubicBezTo>
                  <a:cubicBezTo>
                    <a:pt x="27" y="26"/>
                    <a:pt x="31" y="23"/>
                    <a:pt x="31" y="18"/>
                  </a:cubicBezTo>
                  <a:cubicBezTo>
                    <a:pt x="31" y="13"/>
                    <a:pt x="28" y="11"/>
                    <a:pt x="21" y="11"/>
                  </a:cubicBezTo>
                  <a:cubicBezTo>
                    <a:pt x="18" y="11"/>
                    <a:pt x="16" y="11"/>
                    <a:pt x="15" y="11"/>
                  </a:cubicBezTo>
                  <a:lnTo>
                    <a:pt x="15" y="26"/>
                  </a:lnTo>
                  <a:close/>
                  <a:moveTo>
                    <a:pt x="15" y="55"/>
                  </a:moveTo>
                  <a:cubicBezTo>
                    <a:pt x="16" y="55"/>
                    <a:pt x="18" y="55"/>
                    <a:pt x="20" y="55"/>
                  </a:cubicBezTo>
                  <a:cubicBezTo>
                    <a:pt x="27" y="55"/>
                    <a:pt x="33" y="52"/>
                    <a:pt x="33" y="46"/>
                  </a:cubicBezTo>
                  <a:cubicBezTo>
                    <a:pt x="33" y="39"/>
                    <a:pt x="27" y="37"/>
                    <a:pt x="20" y="37"/>
                  </a:cubicBezTo>
                  <a:cubicBezTo>
                    <a:pt x="15" y="37"/>
                    <a:pt x="15" y="37"/>
                    <a:pt x="15" y="37"/>
                  </a:cubicBezTo>
                  <a:lnTo>
                    <a:pt x="15" y="55"/>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57" name="组合 56"/>
          <p:cNvGrpSpPr/>
          <p:nvPr/>
        </p:nvGrpSpPr>
        <p:grpSpPr>
          <a:xfrm>
            <a:off x="5689735" y="3764355"/>
            <a:ext cx="1860550" cy="1838325"/>
            <a:chOff x="5645706" y="3579420"/>
            <a:chExt cx="1860550" cy="1838325"/>
          </a:xfrm>
          <a:solidFill>
            <a:srgbClr val="0093DD"/>
          </a:solidFill>
        </p:grpSpPr>
        <p:sp>
          <p:nvSpPr>
            <p:cNvPr id="58" name="Freeform 9"/>
            <p:cNvSpPr>
              <a:spLocks/>
            </p:cNvSpPr>
            <p:nvPr/>
          </p:nvSpPr>
          <p:spPr bwMode="auto">
            <a:xfrm>
              <a:off x="5645706" y="3579420"/>
              <a:ext cx="1860550" cy="1838325"/>
            </a:xfrm>
            <a:custGeom>
              <a:avLst/>
              <a:gdLst>
                <a:gd name="T0" fmla="*/ 408 w 495"/>
                <a:gd name="T1" fmla="*/ 274 h 489"/>
                <a:gd name="T2" fmla="*/ 495 w 495"/>
                <a:gd name="T3" fmla="*/ 0 h 489"/>
                <a:gd name="T4" fmla="*/ 347 w 495"/>
                <a:gd name="T5" fmla="*/ 0 h 489"/>
                <a:gd name="T6" fmla="*/ 347 w 495"/>
                <a:gd name="T7" fmla="*/ 5 h 489"/>
                <a:gd name="T8" fmla="*/ 0 w 495"/>
                <a:gd name="T9" fmla="*/ 350 h 489"/>
                <a:gd name="T10" fmla="*/ 0 w 495"/>
                <a:gd name="T11" fmla="*/ 489 h 489"/>
                <a:gd name="T12" fmla="*/ 328 w 495"/>
                <a:gd name="T13" fmla="*/ 364 h 489"/>
                <a:gd name="T14" fmla="*/ 408 w 495"/>
                <a:gd name="T15" fmla="*/ 364 h 489"/>
                <a:gd name="T16" fmla="*/ 408 w 495"/>
                <a:gd name="T17" fmla="*/ 27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5" h="489">
                  <a:moveTo>
                    <a:pt x="408" y="274"/>
                  </a:moveTo>
                  <a:cubicBezTo>
                    <a:pt x="464" y="196"/>
                    <a:pt x="494" y="100"/>
                    <a:pt x="495" y="0"/>
                  </a:cubicBezTo>
                  <a:cubicBezTo>
                    <a:pt x="347" y="0"/>
                    <a:pt x="347" y="0"/>
                    <a:pt x="347" y="0"/>
                  </a:cubicBezTo>
                  <a:cubicBezTo>
                    <a:pt x="347" y="0"/>
                    <a:pt x="347" y="3"/>
                    <a:pt x="347" y="5"/>
                  </a:cubicBezTo>
                  <a:cubicBezTo>
                    <a:pt x="347" y="196"/>
                    <a:pt x="192" y="350"/>
                    <a:pt x="0" y="350"/>
                  </a:cubicBezTo>
                  <a:cubicBezTo>
                    <a:pt x="0" y="489"/>
                    <a:pt x="0" y="489"/>
                    <a:pt x="0" y="489"/>
                  </a:cubicBezTo>
                  <a:cubicBezTo>
                    <a:pt x="128" y="489"/>
                    <a:pt x="241" y="444"/>
                    <a:pt x="328" y="364"/>
                  </a:cubicBezTo>
                  <a:cubicBezTo>
                    <a:pt x="408" y="364"/>
                    <a:pt x="408" y="364"/>
                    <a:pt x="408" y="364"/>
                  </a:cubicBezTo>
                  <a:cubicBezTo>
                    <a:pt x="408" y="274"/>
                    <a:pt x="408" y="274"/>
                    <a:pt x="408" y="274"/>
                  </a:cubicBezTo>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9" name="Freeform 278"/>
            <p:cNvSpPr>
              <a:spLocks/>
            </p:cNvSpPr>
            <p:nvPr/>
          </p:nvSpPr>
          <p:spPr bwMode="auto">
            <a:xfrm>
              <a:off x="6712505" y="4439844"/>
              <a:ext cx="192088" cy="252413"/>
            </a:xfrm>
            <a:custGeom>
              <a:avLst/>
              <a:gdLst>
                <a:gd name="T0" fmla="*/ 51 w 51"/>
                <a:gd name="T1" fmla="*/ 64 h 67"/>
                <a:gd name="T2" fmla="*/ 34 w 51"/>
                <a:gd name="T3" fmla="*/ 67 h 67"/>
                <a:gd name="T4" fmla="*/ 0 w 51"/>
                <a:gd name="T5" fmla="*/ 35 h 67"/>
                <a:gd name="T6" fmla="*/ 36 w 51"/>
                <a:gd name="T7" fmla="*/ 0 h 67"/>
                <a:gd name="T8" fmla="*/ 51 w 51"/>
                <a:gd name="T9" fmla="*/ 3 h 67"/>
                <a:gd name="T10" fmla="*/ 48 w 51"/>
                <a:gd name="T11" fmla="*/ 15 h 67"/>
                <a:gd name="T12" fmla="*/ 36 w 51"/>
                <a:gd name="T13" fmla="*/ 12 h 67"/>
                <a:gd name="T14" fmla="*/ 16 w 51"/>
                <a:gd name="T15" fmla="*/ 34 h 67"/>
                <a:gd name="T16" fmla="*/ 36 w 51"/>
                <a:gd name="T17" fmla="*/ 55 h 67"/>
                <a:gd name="T18" fmla="*/ 48 w 51"/>
                <a:gd name="T19" fmla="*/ 53 h 67"/>
                <a:gd name="T20" fmla="*/ 51 w 51"/>
                <a:gd name="T21"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7">
                  <a:moveTo>
                    <a:pt x="51" y="64"/>
                  </a:moveTo>
                  <a:cubicBezTo>
                    <a:pt x="48" y="66"/>
                    <a:pt x="42" y="67"/>
                    <a:pt x="34" y="67"/>
                  </a:cubicBezTo>
                  <a:cubicBezTo>
                    <a:pt x="12" y="67"/>
                    <a:pt x="0" y="53"/>
                    <a:pt x="0" y="35"/>
                  </a:cubicBezTo>
                  <a:cubicBezTo>
                    <a:pt x="0" y="13"/>
                    <a:pt x="16" y="0"/>
                    <a:pt x="36" y="0"/>
                  </a:cubicBezTo>
                  <a:cubicBezTo>
                    <a:pt x="43" y="0"/>
                    <a:pt x="49" y="2"/>
                    <a:pt x="51" y="3"/>
                  </a:cubicBezTo>
                  <a:cubicBezTo>
                    <a:pt x="48" y="15"/>
                    <a:pt x="48" y="15"/>
                    <a:pt x="48" y="15"/>
                  </a:cubicBezTo>
                  <a:cubicBezTo>
                    <a:pt x="46" y="14"/>
                    <a:pt x="41" y="12"/>
                    <a:pt x="36" y="12"/>
                  </a:cubicBezTo>
                  <a:cubicBezTo>
                    <a:pt x="25" y="12"/>
                    <a:pt x="16" y="19"/>
                    <a:pt x="16" y="34"/>
                  </a:cubicBezTo>
                  <a:cubicBezTo>
                    <a:pt x="16" y="47"/>
                    <a:pt x="23" y="55"/>
                    <a:pt x="36" y="55"/>
                  </a:cubicBezTo>
                  <a:cubicBezTo>
                    <a:pt x="41" y="55"/>
                    <a:pt x="46" y="54"/>
                    <a:pt x="48" y="53"/>
                  </a:cubicBezTo>
                  <a:lnTo>
                    <a:pt x="51" y="64"/>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60" name="组合 59"/>
          <p:cNvGrpSpPr/>
          <p:nvPr/>
        </p:nvGrpSpPr>
        <p:grpSpPr>
          <a:xfrm>
            <a:off x="3837122" y="3764355"/>
            <a:ext cx="1852613" cy="1838325"/>
            <a:chOff x="3793093" y="3579420"/>
            <a:chExt cx="1852613" cy="1838325"/>
          </a:xfrm>
        </p:grpSpPr>
        <p:sp>
          <p:nvSpPr>
            <p:cNvPr id="61" name="Freeform 10"/>
            <p:cNvSpPr>
              <a:spLocks/>
            </p:cNvSpPr>
            <p:nvPr/>
          </p:nvSpPr>
          <p:spPr bwMode="auto">
            <a:xfrm>
              <a:off x="3793093" y="3579420"/>
              <a:ext cx="1852613" cy="1838325"/>
            </a:xfrm>
            <a:custGeom>
              <a:avLst/>
              <a:gdLst>
                <a:gd name="T0" fmla="*/ 493 w 493"/>
                <a:gd name="T1" fmla="*/ 350 h 489"/>
                <a:gd name="T2" fmla="*/ 147 w 493"/>
                <a:gd name="T3" fmla="*/ 5 h 489"/>
                <a:gd name="T4" fmla="*/ 148 w 493"/>
                <a:gd name="T5" fmla="*/ 0 h 489"/>
                <a:gd name="T6" fmla="*/ 0 w 493"/>
                <a:gd name="T7" fmla="*/ 0 h 489"/>
                <a:gd name="T8" fmla="*/ 97 w 493"/>
                <a:gd name="T9" fmla="*/ 290 h 489"/>
                <a:gd name="T10" fmla="*/ 97 w 493"/>
                <a:gd name="T11" fmla="*/ 380 h 489"/>
                <a:gd name="T12" fmla="*/ 183 w 493"/>
                <a:gd name="T13" fmla="*/ 380 h 489"/>
                <a:gd name="T14" fmla="*/ 493 w 493"/>
                <a:gd name="T15" fmla="*/ 489 h 489"/>
                <a:gd name="T16" fmla="*/ 493 w 493"/>
                <a:gd name="T17" fmla="*/ 35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489">
                  <a:moveTo>
                    <a:pt x="493" y="350"/>
                  </a:moveTo>
                  <a:cubicBezTo>
                    <a:pt x="301" y="350"/>
                    <a:pt x="147" y="196"/>
                    <a:pt x="147" y="5"/>
                  </a:cubicBezTo>
                  <a:cubicBezTo>
                    <a:pt x="147" y="3"/>
                    <a:pt x="148" y="0"/>
                    <a:pt x="148" y="0"/>
                  </a:cubicBezTo>
                  <a:cubicBezTo>
                    <a:pt x="0" y="0"/>
                    <a:pt x="0" y="0"/>
                    <a:pt x="0" y="0"/>
                  </a:cubicBezTo>
                  <a:cubicBezTo>
                    <a:pt x="0" y="108"/>
                    <a:pt x="37" y="209"/>
                    <a:pt x="97" y="290"/>
                  </a:cubicBezTo>
                  <a:cubicBezTo>
                    <a:pt x="97" y="380"/>
                    <a:pt x="97" y="380"/>
                    <a:pt x="97" y="380"/>
                  </a:cubicBezTo>
                  <a:cubicBezTo>
                    <a:pt x="183" y="380"/>
                    <a:pt x="183" y="380"/>
                    <a:pt x="183" y="380"/>
                  </a:cubicBezTo>
                  <a:cubicBezTo>
                    <a:pt x="268" y="448"/>
                    <a:pt x="377" y="489"/>
                    <a:pt x="493" y="489"/>
                  </a:cubicBezTo>
                  <a:cubicBezTo>
                    <a:pt x="493" y="350"/>
                    <a:pt x="493" y="350"/>
                    <a:pt x="493" y="350"/>
                  </a:cubicBezTo>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62" name="Freeform 279"/>
            <p:cNvSpPr>
              <a:spLocks noEditPoints="1"/>
            </p:cNvSpPr>
            <p:nvPr/>
          </p:nvSpPr>
          <p:spPr bwMode="auto">
            <a:xfrm>
              <a:off x="4378880" y="4444607"/>
              <a:ext cx="214313" cy="247650"/>
            </a:xfrm>
            <a:custGeom>
              <a:avLst/>
              <a:gdLst>
                <a:gd name="T0" fmla="*/ 0 w 57"/>
                <a:gd name="T1" fmla="*/ 1 h 66"/>
                <a:gd name="T2" fmla="*/ 20 w 57"/>
                <a:gd name="T3" fmla="*/ 0 h 66"/>
                <a:gd name="T4" fmla="*/ 46 w 57"/>
                <a:gd name="T5" fmla="*/ 7 h 66"/>
                <a:gd name="T6" fmla="*/ 57 w 57"/>
                <a:gd name="T7" fmla="*/ 31 h 66"/>
                <a:gd name="T8" fmla="*/ 47 w 57"/>
                <a:gd name="T9" fmla="*/ 57 h 66"/>
                <a:gd name="T10" fmla="*/ 17 w 57"/>
                <a:gd name="T11" fmla="*/ 66 h 66"/>
                <a:gd name="T12" fmla="*/ 0 w 57"/>
                <a:gd name="T13" fmla="*/ 65 h 66"/>
                <a:gd name="T14" fmla="*/ 0 w 57"/>
                <a:gd name="T15" fmla="*/ 1 h 66"/>
                <a:gd name="T16" fmla="*/ 15 w 57"/>
                <a:gd name="T17" fmla="*/ 54 h 66"/>
                <a:gd name="T18" fmla="*/ 20 w 57"/>
                <a:gd name="T19" fmla="*/ 54 h 66"/>
                <a:gd name="T20" fmla="*/ 42 w 57"/>
                <a:gd name="T21" fmla="*/ 32 h 66"/>
                <a:gd name="T22" fmla="*/ 21 w 57"/>
                <a:gd name="T23" fmla="*/ 11 h 66"/>
                <a:gd name="T24" fmla="*/ 15 w 57"/>
                <a:gd name="T25" fmla="*/ 12 h 66"/>
                <a:gd name="T26" fmla="*/ 15 w 57"/>
                <a:gd name="T2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0" y="1"/>
                  </a:moveTo>
                  <a:cubicBezTo>
                    <a:pt x="6" y="0"/>
                    <a:pt x="13" y="0"/>
                    <a:pt x="20" y="0"/>
                  </a:cubicBezTo>
                  <a:cubicBezTo>
                    <a:pt x="32" y="0"/>
                    <a:pt x="40" y="2"/>
                    <a:pt x="46" y="7"/>
                  </a:cubicBezTo>
                  <a:cubicBezTo>
                    <a:pt x="53" y="12"/>
                    <a:pt x="57" y="20"/>
                    <a:pt x="57" y="31"/>
                  </a:cubicBezTo>
                  <a:cubicBezTo>
                    <a:pt x="57" y="44"/>
                    <a:pt x="53" y="52"/>
                    <a:pt x="47" y="57"/>
                  </a:cubicBezTo>
                  <a:cubicBezTo>
                    <a:pt x="40" y="63"/>
                    <a:pt x="29" y="66"/>
                    <a:pt x="17" y="66"/>
                  </a:cubicBezTo>
                  <a:cubicBezTo>
                    <a:pt x="9" y="66"/>
                    <a:pt x="4" y="65"/>
                    <a:pt x="0" y="65"/>
                  </a:cubicBezTo>
                  <a:lnTo>
                    <a:pt x="0" y="1"/>
                  </a:lnTo>
                  <a:close/>
                  <a:moveTo>
                    <a:pt x="15" y="54"/>
                  </a:moveTo>
                  <a:cubicBezTo>
                    <a:pt x="16" y="54"/>
                    <a:pt x="18" y="54"/>
                    <a:pt x="20" y="54"/>
                  </a:cubicBezTo>
                  <a:cubicBezTo>
                    <a:pt x="33" y="54"/>
                    <a:pt x="42" y="47"/>
                    <a:pt x="42" y="32"/>
                  </a:cubicBezTo>
                  <a:cubicBezTo>
                    <a:pt x="42" y="18"/>
                    <a:pt x="34" y="11"/>
                    <a:pt x="21" y="11"/>
                  </a:cubicBezTo>
                  <a:cubicBezTo>
                    <a:pt x="18" y="11"/>
                    <a:pt x="16" y="11"/>
                    <a:pt x="15" y="12"/>
                  </a:cubicBezTo>
                  <a:lnTo>
                    <a:pt x="15" y="54"/>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sp>
        <p:nvSpPr>
          <p:cNvPr id="63" name="文本框 62"/>
          <p:cNvSpPr txBox="1"/>
          <p:nvPr/>
        </p:nvSpPr>
        <p:spPr>
          <a:xfrm>
            <a:off x="950623" y="1912761"/>
            <a:ext cx="2836890"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64" name="文本框 63"/>
          <p:cNvSpPr txBox="1"/>
          <p:nvPr/>
        </p:nvSpPr>
        <p:spPr>
          <a:xfrm>
            <a:off x="911170" y="5014057"/>
            <a:ext cx="2869598"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
        <p:nvSpPr>
          <p:cNvPr id="65" name="文本框 64"/>
          <p:cNvSpPr txBox="1"/>
          <p:nvPr/>
        </p:nvSpPr>
        <p:spPr>
          <a:xfrm>
            <a:off x="7766252" y="1912761"/>
            <a:ext cx="3561384"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a:t>
            </a:r>
          </a:p>
        </p:txBody>
      </p:sp>
      <p:sp>
        <p:nvSpPr>
          <p:cNvPr id="66" name="文本框 65"/>
          <p:cNvSpPr txBox="1"/>
          <p:nvPr/>
        </p:nvSpPr>
        <p:spPr>
          <a:xfrm>
            <a:off x="7794892" y="5087593"/>
            <a:ext cx="3710910"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a:t>
            </a:r>
          </a:p>
        </p:txBody>
      </p:sp>
      <p:sp>
        <p:nvSpPr>
          <p:cNvPr id="67" name="文本框 90"/>
          <p:cNvSpPr txBox="1"/>
          <p:nvPr/>
        </p:nvSpPr>
        <p:spPr>
          <a:xfrm>
            <a:off x="4776665" y="3225746"/>
            <a:ext cx="1826142" cy="1077218"/>
          </a:xfrm>
          <a:prstGeom prst="rect">
            <a:avLst/>
          </a:prstGeom>
          <a:noFill/>
        </p:spPr>
        <p:txBody>
          <a:bodyPr wrap="none" rtlCol="0">
            <a:spAutoFit/>
          </a:bodyPr>
          <a:lstStyle/>
          <a:p>
            <a:pPr algn="ctr"/>
            <a:r>
              <a:rPr lang="zh-CN" altLang="en-US" sz="3200" b="1" dirty="0">
                <a:solidFill>
                  <a:prstClr val="black">
                    <a:lumMod val="65000"/>
                    <a:lumOff val="35000"/>
                  </a:prstClr>
                </a:solidFill>
                <a:latin typeface="微软雅黑" panose="020B0503020204020204" pitchFamily="34" charset="-122"/>
                <a:ea typeface="微软雅黑" panose="020B0503020204020204" pitchFamily="34" charset="-122"/>
              </a:rPr>
              <a:t>单击</a:t>
            </a:r>
            <a:endParaRPr lang="en-US" altLang="zh-CN" sz="3200" b="1"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r>
              <a:rPr lang="zh-CN" altLang="en-US" sz="3200" b="1" dirty="0">
                <a:solidFill>
                  <a:prstClr val="black">
                    <a:lumMod val="65000"/>
                    <a:lumOff val="35000"/>
                  </a:prstClr>
                </a:solidFill>
                <a:latin typeface="微软雅黑" panose="020B0503020204020204" pitchFamily="34" charset="-122"/>
                <a:ea typeface="微软雅黑" panose="020B0503020204020204" pitchFamily="34" charset="-122"/>
              </a:rPr>
              <a:t>添加标题</a:t>
            </a:r>
          </a:p>
        </p:txBody>
      </p:sp>
    </p:spTree>
    <p:custDataLst>
      <p:tags r:id="rId1"/>
    </p:custDataLst>
    <p:extLst>
      <p:ext uri="{BB962C8B-B14F-4D97-AF65-F5344CB8AC3E}">
        <p14:creationId xmlns:p14="http://schemas.microsoft.com/office/powerpoint/2010/main" val="336304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 calcmode="lin" valueType="num">
                                          <p:cBhvr>
                                            <p:cTn id="21" dur="500" fill="hold"/>
                                            <p:tgtEl>
                                              <p:spTgt spid="51"/>
                                            </p:tgtEl>
                                            <p:attrNameLst>
                                              <p:attrName>style.rotation</p:attrName>
                                            </p:attrNameLst>
                                          </p:cBhvr>
                                          <p:tavLst>
                                            <p:tav tm="0">
                                              <p:val>
                                                <p:fltVal val="90"/>
                                              </p:val>
                                            </p:tav>
                                            <p:tav tm="100000">
                                              <p:val>
                                                <p:fltVal val="0"/>
                                              </p:val>
                                            </p:tav>
                                          </p:tavLst>
                                        </p:anim>
                                        <p:animEffect transition="in" filter="fade">
                                          <p:cBhvr>
                                            <p:cTn id="22" dur="500"/>
                                            <p:tgtEl>
                                              <p:spTgt spid="51"/>
                                            </p:tgtEl>
                                          </p:cBhvr>
                                        </p:animEffect>
                                      </p:childTnLst>
                                    </p:cTn>
                                  </p:par>
                                  <p:par>
                                    <p:cTn id="23" presetID="3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 calcmode="lin" valueType="num">
                                          <p:cBhvr>
                                            <p:cTn id="27" dur="500" fill="hold"/>
                                            <p:tgtEl>
                                              <p:spTgt spid="54"/>
                                            </p:tgtEl>
                                            <p:attrNameLst>
                                              <p:attrName>style.rotation</p:attrName>
                                            </p:attrNameLst>
                                          </p:cBhvr>
                                          <p:tavLst>
                                            <p:tav tm="0">
                                              <p:val>
                                                <p:fltVal val="90"/>
                                              </p:val>
                                            </p:tav>
                                            <p:tav tm="100000">
                                              <p:val>
                                                <p:fltVal val="0"/>
                                              </p:val>
                                            </p:tav>
                                          </p:tavLst>
                                        </p:anim>
                                        <p:animEffect transition="in" filter="fade">
                                          <p:cBhvr>
                                            <p:cTn id="28" dur="500"/>
                                            <p:tgtEl>
                                              <p:spTgt spid="54"/>
                                            </p:tgtEl>
                                          </p:cBhvr>
                                        </p:animEffect>
                                      </p:childTnLst>
                                    </p:cTn>
                                  </p:par>
                                  <p:par>
                                    <p:cTn id="29" presetID="3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90"/>
                                              </p:val>
                                            </p:tav>
                                            <p:tav tm="100000">
                                              <p:val>
                                                <p:fltVal val="0"/>
                                              </p:val>
                                            </p:tav>
                                          </p:tavLst>
                                        </p:anim>
                                        <p:animEffect transition="in" filter="fade">
                                          <p:cBhvr>
                                            <p:cTn id="34" dur="500"/>
                                            <p:tgtEl>
                                              <p:spTgt spid="57"/>
                                            </p:tgtEl>
                                          </p:cBhvr>
                                        </p:animEffect>
                                      </p:childTnLst>
                                    </p:cTn>
                                  </p:par>
                                  <p:par>
                                    <p:cTn id="35" presetID="3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 calcmode="lin" valueType="num">
                                          <p:cBhvr>
                                            <p:cTn id="39" dur="500" fill="hold"/>
                                            <p:tgtEl>
                                              <p:spTgt spid="60"/>
                                            </p:tgtEl>
                                            <p:attrNameLst>
                                              <p:attrName>style.rotation</p:attrName>
                                            </p:attrNameLst>
                                          </p:cBhvr>
                                          <p:tavLst>
                                            <p:tav tm="0">
                                              <p:val>
                                                <p:fltVal val="90"/>
                                              </p:val>
                                            </p:tav>
                                            <p:tav tm="100000">
                                              <p:val>
                                                <p:fltVal val="0"/>
                                              </p:val>
                                            </p:tav>
                                          </p:tavLst>
                                        </p:anim>
                                        <p:animEffect transition="in" filter="fade">
                                          <p:cBhvr>
                                            <p:cTn id="40" dur="500"/>
                                            <p:tgtEl>
                                              <p:spTgt spid="60"/>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animEffect transition="in" filter="fade">
                                          <p:cBhvr>
                                            <p:cTn id="51" dur="500"/>
                                            <p:tgtEl>
                                              <p:spTgt spid="49"/>
                                            </p:tgtEl>
                                          </p:cBhvr>
                                        </p:animEffect>
                                      </p:childTnLst>
                                    </p:cTn>
                                  </p:par>
                                  <p:par>
                                    <p:cTn id="52" presetID="53" presetClass="entr" presetSubtype="16"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par>
                              <p:cTn id="62" fill="hold">
                                <p:stCondLst>
                                  <p:cond delay="2000"/>
                                </p:stCondLst>
                                <p:childTnLst>
                                  <p:par>
                                    <p:cTn id="63" presetID="2" presetClass="entr" presetSubtype="8" fill="hold" grpId="0" nodeType="afterEffect" p14:presetBounceEnd="34000">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14:bounceEnd="34000">
                                          <p:cBhvr additive="base">
                                            <p:cTn id="65" dur="500" fill="hold"/>
                                            <p:tgtEl>
                                              <p:spTgt spid="63"/>
                                            </p:tgtEl>
                                            <p:attrNameLst>
                                              <p:attrName>ppt_x</p:attrName>
                                            </p:attrNameLst>
                                          </p:cBhvr>
                                          <p:tavLst>
                                            <p:tav tm="0">
                                              <p:val>
                                                <p:strVal val="0-#ppt_w/2"/>
                                              </p:val>
                                            </p:tav>
                                            <p:tav tm="100000">
                                              <p:val>
                                                <p:strVal val="#ppt_x"/>
                                              </p:val>
                                            </p:tav>
                                          </p:tavLst>
                                        </p:anim>
                                        <p:anim calcmode="lin" valueType="num" p14:bounceEnd="34000">
                                          <p:cBhvr additive="base">
                                            <p:cTn id="66" dur="500" fill="hold"/>
                                            <p:tgtEl>
                                              <p:spTgt spid="6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14:presetBounceEnd="34000">
                                      <p:stCondLst>
                                        <p:cond delay="0"/>
                                      </p:stCondLst>
                                      <p:childTnLst>
                                        <p:set>
                                          <p:cBhvr>
                                            <p:cTn id="68" dur="1" fill="hold">
                                              <p:stCondLst>
                                                <p:cond delay="0"/>
                                              </p:stCondLst>
                                            </p:cTn>
                                            <p:tgtEl>
                                              <p:spTgt spid="64"/>
                                            </p:tgtEl>
                                            <p:attrNameLst>
                                              <p:attrName>style.visibility</p:attrName>
                                            </p:attrNameLst>
                                          </p:cBhvr>
                                          <p:to>
                                            <p:strVal val="visible"/>
                                          </p:to>
                                        </p:set>
                                        <p:anim calcmode="lin" valueType="num" p14:bounceEnd="34000">
                                          <p:cBhvr additive="base">
                                            <p:cTn id="69" dur="500" fill="hold"/>
                                            <p:tgtEl>
                                              <p:spTgt spid="64"/>
                                            </p:tgtEl>
                                            <p:attrNameLst>
                                              <p:attrName>ppt_x</p:attrName>
                                            </p:attrNameLst>
                                          </p:cBhvr>
                                          <p:tavLst>
                                            <p:tav tm="0">
                                              <p:val>
                                                <p:strVal val="0-#ppt_w/2"/>
                                              </p:val>
                                            </p:tav>
                                            <p:tav tm="100000">
                                              <p:val>
                                                <p:strVal val="#ppt_x"/>
                                              </p:val>
                                            </p:tav>
                                          </p:tavLst>
                                        </p:anim>
                                        <p:anim calcmode="lin" valueType="num" p14:bounceEnd="34000">
                                          <p:cBhvr additive="base">
                                            <p:cTn id="70" dur="500" fill="hold"/>
                                            <p:tgtEl>
                                              <p:spTgt spid="6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14:presetBounceEnd="34000">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14:bounceEnd="34000">
                                          <p:cBhvr additive="base">
                                            <p:cTn id="73" dur="500" fill="hold"/>
                                            <p:tgtEl>
                                              <p:spTgt spid="65"/>
                                            </p:tgtEl>
                                            <p:attrNameLst>
                                              <p:attrName>ppt_x</p:attrName>
                                            </p:attrNameLst>
                                          </p:cBhvr>
                                          <p:tavLst>
                                            <p:tav tm="0">
                                              <p:val>
                                                <p:strVal val="1+#ppt_w/2"/>
                                              </p:val>
                                            </p:tav>
                                            <p:tav tm="100000">
                                              <p:val>
                                                <p:strVal val="#ppt_x"/>
                                              </p:val>
                                            </p:tav>
                                          </p:tavLst>
                                        </p:anim>
                                        <p:anim calcmode="lin" valueType="num" p14:bounceEnd="34000">
                                          <p:cBhvr additive="base">
                                            <p:cTn id="74" dur="500" fill="hold"/>
                                            <p:tgtEl>
                                              <p:spTgt spid="65"/>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14:presetBounceEnd="34000">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14:bounceEnd="34000">
                                          <p:cBhvr additive="base">
                                            <p:cTn id="77" dur="500" fill="hold"/>
                                            <p:tgtEl>
                                              <p:spTgt spid="66"/>
                                            </p:tgtEl>
                                            <p:attrNameLst>
                                              <p:attrName>ppt_x</p:attrName>
                                            </p:attrNameLst>
                                          </p:cBhvr>
                                          <p:tavLst>
                                            <p:tav tm="0">
                                              <p:val>
                                                <p:strVal val="1+#ppt_w/2"/>
                                              </p:val>
                                            </p:tav>
                                            <p:tav tm="100000">
                                              <p:val>
                                                <p:strVal val="#ppt_x"/>
                                              </p:val>
                                            </p:tav>
                                          </p:tavLst>
                                        </p:anim>
                                        <p:anim calcmode="lin" valueType="num" p14:bounceEnd="34000">
                                          <p:cBhvr additive="base">
                                            <p:cTn id="78"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 grpId="0" animBg="1"/>
          <p:bldP spid="50" grpId="0" animBg="1"/>
          <p:bldP spid="63" grpId="0"/>
          <p:bldP spid="64" grpId="0"/>
          <p:bldP spid="65" grpId="0"/>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 calcmode="lin" valueType="num">
                                          <p:cBhvr>
                                            <p:cTn id="21" dur="500" fill="hold"/>
                                            <p:tgtEl>
                                              <p:spTgt spid="51"/>
                                            </p:tgtEl>
                                            <p:attrNameLst>
                                              <p:attrName>style.rotation</p:attrName>
                                            </p:attrNameLst>
                                          </p:cBhvr>
                                          <p:tavLst>
                                            <p:tav tm="0">
                                              <p:val>
                                                <p:fltVal val="90"/>
                                              </p:val>
                                            </p:tav>
                                            <p:tav tm="100000">
                                              <p:val>
                                                <p:fltVal val="0"/>
                                              </p:val>
                                            </p:tav>
                                          </p:tavLst>
                                        </p:anim>
                                        <p:animEffect transition="in" filter="fade">
                                          <p:cBhvr>
                                            <p:cTn id="22" dur="500"/>
                                            <p:tgtEl>
                                              <p:spTgt spid="51"/>
                                            </p:tgtEl>
                                          </p:cBhvr>
                                        </p:animEffect>
                                      </p:childTnLst>
                                    </p:cTn>
                                  </p:par>
                                  <p:par>
                                    <p:cTn id="23" presetID="3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 calcmode="lin" valueType="num">
                                          <p:cBhvr>
                                            <p:cTn id="27" dur="500" fill="hold"/>
                                            <p:tgtEl>
                                              <p:spTgt spid="54"/>
                                            </p:tgtEl>
                                            <p:attrNameLst>
                                              <p:attrName>style.rotation</p:attrName>
                                            </p:attrNameLst>
                                          </p:cBhvr>
                                          <p:tavLst>
                                            <p:tav tm="0">
                                              <p:val>
                                                <p:fltVal val="90"/>
                                              </p:val>
                                            </p:tav>
                                            <p:tav tm="100000">
                                              <p:val>
                                                <p:fltVal val="0"/>
                                              </p:val>
                                            </p:tav>
                                          </p:tavLst>
                                        </p:anim>
                                        <p:animEffect transition="in" filter="fade">
                                          <p:cBhvr>
                                            <p:cTn id="28" dur="500"/>
                                            <p:tgtEl>
                                              <p:spTgt spid="54"/>
                                            </p:tgtEl>
                                          </p:cBhvr>
                                        </p:animEffect>
                                      </p:childTnLst>
                                    </p:cTn>
                                  </p:par>
                                  <p:par>
                                    <p:cTn id="29" presetID="3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90"/>
                                              </p:val>
                                            </p:tav>
                                            <p:tav tm="100000">
                                              <p:val>
                                                <p:fltVal val="0"/>
                                              </p:val>
                                            </p:tav>
                                          </p:tavLst>
                                        </p:anim>
                                        <p:animEffect transition="in" filter="fade">
                                          <p:cBhvr>
                                            <p:cTn id="34" dur="500"/>
                                            <p:tgtEl>
                                              <p:spTgt spid="57"/>
                                            </p:tgtEl>
                                          </p:cBhvr>
                                        </p:animEffect>
                                      </p:childTnLst>
                                    </p:cTn>
                                  </p:par>
                                  <p:par>
                                    <p:cTn id="35" presetID="3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 calcmode="lin" valueType="num">
                                          <p:cBhvr>
                                            <p:cTn id="39" dur="500" fill="hold"/>
                                            <p:tgtEl>
                                              <p:spTgt spid="60"/>
                                            </p:tgtEl>
                                            <p:attrNameLst>
                                              <p:attrName>style.rotation</p:attrName>
                                            </p:attrNameLst>
                                          </p:cBhvr>
                                          <p:tavLst>
                                            <p:tav tm="0">
                                              <p:val>
                                                <p:fltVal val="90"/>
                                              </p:val>
                                            </p:tav>
                                            <p:tav tm="100000">
                                              <p:val>
                                                <p:fltVal val="0"/>
                                              </p:val>
                                            </p:tav>
                                          </p:tavLst>
                                        </p:anim>
                                        <p:animEffect transition="in" filter="fade">
                                          <p:cBhvr>
                                            <p:cTn id="40" dur="500"/>
                                            <p:tgtEl>
                                              <p:spTgt spid="60"/>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animEffect transition="in" filter="fade">
                                          <p:cBhvr>
                                            <p:cTn id="51" dur="500"/>
                                            <p:tgtEl>
                                              <p:spTgt spid="49"/>
                                            </p:tgtEl>
                                          </p:cBhvr>
                                        </p:animEffect>
                                      </p:childTnLst>
                                    </p:cTn>
                                  </p:par>
                                  <p:par>
                                    <p:cTn id="52" presetID="53" presetClass="entr" presetSubtype="16"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par>
                              <p:cTn id="62" fill="hold">
                                <p:stCondLst>
                                  <p:cond delay="2000"/>
                                </p:stCondLst>
                                <p:childTnLst>
                                  <p:par>
                                    <p:cTn id="63" presetID="2" presetClass="entr" presetSubtype="8"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fill="hold"/>
                                            <p:tgtEl>
                                              <p:spTgt spid="63"/>
                                            </p:tgtEl>
                                            <p:attrNameLst>
                                              <p:attrName>ppt_x</p:attrName>
                                            </p:attrNameLst>
                                          </p:cBhvr>
                                          <p:tavLst>
                                            <p:tav tm="0">
                                              <p:val>
                                                <p:strVal val="0-#ppt_w/2"/>
                                              </p:val>
                                            </p:tav>
                                            <p:tav tm="100000">
                                              <p:val>
                                                <p:strVal val="#ppt_x"/>
                                              </p:val>
                                            </p:tav>
                                          </p:tavLst>
                                        </p:anim>
                                        <p:anim calcmode="lin" valueType="num">
                                          <p:cBhvr additive="base">
                                            <p:cTn id="66" dur="500" fill="hold"/>
                                            <p:tgtEl>
                                              <p:spTgt spid="6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 calcmode="lin" valueType="num">
                                          <p:cBhvr additive="base">
                                            <p:cTn id="69" dur="500" fill="hold"/>
                                            <p:tgtEl>
                                              <p:spTgt spid="64"/>
                                            </p:tgtEl>
                                            <p:attrNameLst>
                                              <p:attrName>ppt_x</p:attrName>
                                            </p:attrNameLst>
                                          </p:cBhvr>
                                          <p:tavLst>
                                            <p:tav tm="0">
                                              <p:val>
                                                <p:strVal val="0-#ppt_w/2"/>
                                              </p:val>
                                            </p:tav>
                                            <p:tav tm="100000">
                                              <p:val>
                                                <p:strVal val="#ppt_x"/>
                                              </p:val>
                                            </p:tav>
                                          </p:tavLst>
                                        </p:anim>
                                        <p:anim calcmode="lin" valueType="num">
                                          <p:cBhvr additive="base">
                                            <p:cTn id="70" dur="500" fill="hold"/>
                                            <p:tgtEl>
                                              <p:spTgt spid="6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fill="hold"/>
                                            <p:tgtEl>
                                              <p:spTgt spid="65"/>
                                            </p:tgtEl>
                                            <p:attrNameLst>
                                              <p:attrName>ppt_x</p:attrName>
                                            </p:attrNameLst>
                                          </p:cBhvr>
                                          <p:tavLst>
                                            <p:tav tm="0">
                                              <p:val>
                                                <p:strVal val="1+#ppt_w/2"/>
                                              </p:val>
                                            </p:tav>
                                            <p:tav tm="100000">
                                              <p:val>
                                                <p:strVal val="#ppt_x"/>
                                              </p:val>
                                            </p:tav>
                                          </p:tavLst>
                                        </p:anim>
                                        <p:anim calcmode="lin" valueType="num">
                                          <p:cBhvr additive="base">
                                            <p:cTn id="74" dur="500" fill="hold"/>
                                            <p:tgtEl>
                                              <p:spTgt spid="65"/>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fill="hold"/>
                                            <p:tgtEl>
                                              <p:spTgt spid="66"/>
                                            </p:tgtEl>
                                            <p:attrNameLst>
                                              <p:attrName>ppt_x</p:attrName>
                                            </p:attrNameLst>
                                          </p:cBhvr>
                                          <p:tavLst>
                                            <p:tav tm="0">
                                              <p:val>
                                                <p:strVal val="1+#ppt_w/2"/>
                                              </p:val>
                                            </p:tav>
                                            <p:tav tm="100000">
                                              <p:val>
                                                <p:strVal val="#ppt_x"/>
                                              </p:val>
                                            </p:tav>
                                          </p:tavLst>
                                        </p:anim>
                                        <p:anim calcmode="lin" valueType="num">
                                          <p:cBhvr additive="base">
                                            <p:cTn id="78"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 grpId="0" animBg="1"/>
          <p:bldP spid="50" grpId="0" animBg="1"/>
          <p:bldP spid="63" grpId="0"/>
          <p:bldP spid="64" grpId="0"/>
          <p:bldP spid="65" grpId="0"/>
          <p:bldP spid="66" grpId="0"/>
          <p:bldP spid="6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1" y="388071"/>
            <a:ext cx="5966369" cy="5966369"/>
          </a:xfrm>
          <a:prstGeom prst="rect">
            <a:avLst/>
          </a:prstGeom>
        </p:spPr>
      </p:pic>
      <p:cxnSp>
        <p:nvCxnSpPr>
          <p:cNvPr id="13" name="直接连接符 12"/>
          <p:cNvCxnSpPr/>
          <p:nvPr/>
        </p:nvCxnSpPr>
        <p:spPr>
          <a:xfrm flipH="1">
            <a:off x="5464885" y="0"/>
            <a:ext cx="1807284" cy="6858000"/>
          </a:xfrm>
          <a:prstGeom prst="line">
            <a:avLst/>
          </a:prstGeom>
          <a:ln>
            <a:solidFill>
              <a:srgbClr val="0093DD"/>
            </a:solidFill>
          </a:ln>
        </p:spPr>
        <p:style>
          <a:lnRef idx="1">
            <a:schemeClr val="accent1"/>
          </a:lnRef>
          <a:fillRef idx="0">
            <a:schemeClr val="accent1"/>
          </a:fillRef>
          <a:effectRef idx="0">
            <a:schemeClr val="accent1"/>
          </a:effectRef>
          <a:fontRef idx="minor">
            <a:schemeClr val="tx1"/>
          </a:fontRef>
        </p:style>
      </p:cxnSp>
      <p:sp>
        <p:nvSpPr>
          <p:cNvPr id="35" name="平行四边形 34"/>
          <p:cNvSpPr/>
          <p:nvPr/>
        </p:nvSpPr>
        <p:spPr>
          <a:xfrm>
            <a:off x="5518017" y="0"/>
            <a:ext cx="6685097" cy="6891867"/>
          </a:xfrm>
          <a:custGeom>
            <a:avLst/>
            <a:gdLst>
              <a:gd name="connsiteX0" fmla="*/ 0 w 8674706"/>
              <a:gd name="connsiteY0" fmla="*/ 6858000 h 6858000"/>
              <a:gd name="connsiteX1" fmla="*/ 1832389 w 8674706"/>
              <a:gd name="connsiteY1" fmla="*/ 0 h 6858000"/>
              <a:gd name="connsiteX2" fmla="*/ 8674706 w 8674706"/>
              <a:gd name="connsiteY2" fmla="*/ 0 h 6858000"/>
              <a:gd name="connsiteX3" fmla="*/ 6842317 w 8674706"/>
              <a:gd name="connsiteY3" fmla="*/ 6858000 h 6858000"/>
              <a:gd name="connsiteX4" fmla="*/ 0 w 8674706"/>
              <a:gd name="connsiteY4" fmla="*/ 6858000 h 6858000"/>
              <a:gd name="connsiteX0" fmla="*/ 0 w 6842317"/>
              <a:gd name="connsiteY0" fmla="*/ 6858000 h 6858000"/>
              <a:gd name="connsiteX1" fmla="*/ 1832389 w 6842317"/>
              <a:gd name="connsiteY1" fmla="*/ 0 h 6858000"/>
              <a:gd name="connsiteX2" fmla="*/ 6236306 w 6842317"/>
              <a:gd name="connsiteY2" fmla="*/ 790222 h 6858000"/>
              <a:gd name="connsiteX3" fmla="*/ 6842317 w 6842317"/>
              <a:gd name="connsiteY3" fmla="*/ 6858000 h 6858000"/>
              <a:gd name="connsiteX4" fmla="*/ 0 w 6842317"/>
              <a:gd name="connsiteY4" fmla="*/ 6858000 h 6858000"/>
              <a:gd name="connsiteX0" fmla="*/ 0 w 6842317"/>
              <a:gd name="connsiteY0" fmla="*/ 6858000 h 6858000"/>
              <a:gd name="connsiteX1" fmla="*/ 1832389 w 6842317"/>
              <a:gd name="connsiteY1" fmla="*/ 0 h 6858000"/>
              <a:gd name="connsiteX2" fmla="*/ 6642706 w 6842317"/>
              <a:gd name="connsiteY2" fmla="*/ 22578 h 6858000"/>
              <a:gd name="connsiteX3" fmla="*/ 6842317 w 6842317"/>
              <a:gd name="connsiteY3" fmla="*/ 6858000 h 6858000"/>
              <a:gd name="connsiteX4" fmla="*/ 0 w 6842317"/>
              <a:gd name="connsiteY4" fmla="*/ 6858000 h 6858000"/>
              <a:gd name="connsiteX0" fmla="*/ 0 w 6642706"/>
              <a:gd name="connsiteY0" fmla="*/ 6858000 h 6858000"/>
              <a:gd name="connsiteX1" fmla="*/ 1832389 w 6642706"/>
              <a:gd name="connsiteY1" fmla="*/ 0 h 6858000"/>
              <a:gd name="connsiteX2" fmla="*/ 6642706 w 6642706"/>
              <a:gd name="connsiteY2" fmla="*/ 22578 h 6858000"/>
              <a:gd name="connsiteX3" fmla="*/ 6481073 w 6642706"/>
              <a:gd name="connsiteY3" fmla="*/ 6858000 h 6858000"/>
              <a:gd name="connsiteX4" fmla="*/ 0 w 6642706"/>
              <a:gd name="connsiteY4" fmla="*/ 6858000 h 6858000"/>
              <a:gd name="connsiteX0" fmla="*/ 0 w 6661695"/>
              <a:gd name="connsiteY0" fmla="*/ 6858000 h 6891867"/>
              <a:gd name="connsiteX1" fmla="*/ 1832389 w 6661695"/>
              <a:gd name="connsiteY1" fmla="*/ 0 h 6891867"/>
              <a:gd name="connsiteX2" fmla="*/ 6642706 w 6661695"/>
              <a:gd name="connsiteY2" fmla="*/ 22578 h 6891867"/>
              <a:gd name="connsiteX3" fmla="*/ 6661695 w 6661695"/>
              <a:gd name="connsiteY3" fmla="*/ 6891867 h 6891867"/>
              <a:gd name="connsiteX4" fmla="*/ 0 w 6661695"/>
              <a:gd name="connsiteY4" fmla="*/ 6858000 h 6891867"/>
              <a:gd name="connsiteX0" fmla="*/ 0 w 6661695"/>
              <a:gd name="connsiteY0" fmla="*/ 6858000 h 6891867"/>
              <a:gd name="connsiteX1" fmla="*/ 1832389 w 6661695"/>
              <a:gd name="connsiteY1" fmla="*/ 0 h 6891867"/>
              <a:gd name="connsiteX2" fmla="*/ 6653995 w 6661695"/>
              <a:gd name="connsiteY2" fmla="*/ 33867 h 6891867"/>
              <a:gd name="connsiteX3" fmla="*/ 6661695 w 6661695"/>
              <a:gd name="connsiteY3" fmla="*/ 6891867 h 6891867"/>
              <a:gd name="connsiteX4" fmla="*/ 0 w 6661695"/>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66776"/>
              <a:gd name="connsiteY0" fmla="*/ 6858000 h 6891867"/>
              <a:gd name="connsiteX1" fmla="*/ 1832389 w 6666776"/>
              <a:gd name="connsiteY1" fmla="*/ 0 h 6891867"/>
              <a:gd name="connsiteX2" fmla="*/ 6665284 w 6666776"/>
              <a:gd name="connsiteY2" fmla="*/ 11289 h 6891867"/>
              <a:gd name="connsiteX3" fmla="*/ 6661695 w 6666776"/>
              <a:gd name="connsiteY3" fmla="*/ 6891867 h 6891867"/>
              <a:gd name="connsiteX4" fmla="*/ 0 w 6666776"/>
              <a:gd name="connsiteY4" fmla="*/ 6858000 h 6891867"/>
              <a:gd name="connsiteX0" fmla="*/ 0 w 6685097"/>
              <a:gd name="connsiteY0" fmla="*/ 6858000 h 6891867"/>
              <a:gd name="connsiteX1" fmla="*/ 1832389 w 6685097"/>
              <a:gd name="connsiteY1" fmla="*/ 0 h 6891867"/>
              <a:gd name="connsiteX2" fmla="*/ 6684334 w 6685097"/>
              <a:gd name="connsiteY2" fmla="*/ 1764 h 6891867"/>
              <a:gd name="connsiteX3" fmla="*/ 6661695 w 6685097"/>
              <a:gd name="connsiteY3" fmla="*/ 6891867 h 6891867"/>
              <a:gd name="connsiteX4" fmla="*/ 0 w 6685097"/>
              <a:gd name="connsiteY4" fmla="*/ 685800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5097" h="6891867">
                <a:moveTo>
                  <a:pt x="0" y="6858000"/>
                </a:moveTo>
                <a:lnTo>
                  <a:pt x="1832389" y="0"/>
                </a:lnTo>
                <a:lnTo>
                  <a:pt x="6684334" y="1764"/>
                </a:lnTo>
                <a:cubicBezTo>
                  <a:pt x="6690664" y="2291527"/>
                  <a:pt x="6655365" y="4602104"/>
                  <a:pt x="6661695" y="6891867"/>
                </a:cubicBezTo>
                <a:lnTo>
                  <a:pt x="0" y="6858000"/>
                </a:ln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326135" y="451300"/>
            <a:ext cx="7420646" cy="96819"/>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0344150" y="364053"/>
            <a:ext cx="1332795" cy="271311"/>
            <a:chOff x="2269691" y="6008000"/>
            <a:chExt cx="2012471" cy="409669"/>
          </a:xfrm>
          <a:solidFill>
            <a:schemeClr val="bg1"/>
          </a:solidFill>
        </p:grpSpPr>
        <p:sp>
          <p:nvSpPr>
            <p:cNvPr id="5" name="Freeform 10"/>
            <p:cNvSpPr>
              <a:spLocks noEditPoints="1"/>
            </p:cNvSpPr>
            <p:nvPr/>
          </p:nvSpPr>
          <p:spPr bwMode="auto">
            <a:xfrm>
              <a:off x="3337684" y="6008000"/>
              <a:ext cx="409668" cy="409669"/>
            </a:xfrm>
            <a:custGeom>
              <a:avLst/>
              <a:gdLst>
                <a:gd name="T0" fmla="*/ 0 w 439"/>
                <a:gd name="T1" fmla="*/ 220 h 440"/>
                <a:gd name="T2" fmla="*/ 230 w 439"/>
                <a:gd name="T3" fmla="*/ 248 h 440"/>
                <a:gd name="T4" fmla="*/ 208 w 439"/>
                <a:gd name="T5" fmla="*/ 220 h 440"/>
                <a:gd name="T6" fmla="*/ 219 w 439"/>
                <a:gd name="T7" fmla="*/ 254 h 440"/>
                <a:gd name="T8" fmla="*/ 223 w 439"/>
                <a:gd name="T9" fmla="*/ 267 h 440"/>
                <a:gd name="T10" fmla="*/ 255 w 439"/>
                <a:gd name="T11" fmla="*/ 273 h 440"/>
                <a:gd name="T12" fmla="*/ 256 w 439"/>
                <a:gd name="T13" fmla="*/ 261 h 440"/>
                <a:gd name="T14" fmla="*/ 244 w 439"/>
                <a:gd name="T15" fmla="*/ 241 h 440"/>
                <a:gd name="T16" fmla="*/ 247 w 439"/>
                <a:gd name="T17" fmla="*/ 232 h 440"/>
                <a:gd name="T18" fmla="*/ 260 w 439"/>
                <a:gd name="T19" fmla="*/ 227 h 440"/>
                <a:gd name="T20" fmla="*/ 262 w 439"/>
                <a:gd name="T21" fmla="*/ 222 h 440"/>
                <a:gd name="T22" fmla="*/ 262 w 439"/>
                <a:gd name="T23" fmla="*/ 222 h 440"/>
                <a:gd name="T24" fmla="*/ 177 w 439"/>
                <a:gd name="T25" fmla="*/ 222 h 440"/>
                <a:gd name="T26" fmla="*/ 177 w 439"/>
                <a:gd name="T27" fmla="*/ 222 h 440"/>
                <a:gd name="T28" fmla="*/ 178 w 439"/>
                <a:gd name="T29" fmla="*/ 227 h 440"/>
                <a:gd name="T30" fmla="*/ 192 w 439"/>
                <a:gd name="T31" fmla="*/ 232 h 440"/>
                <a:gd name="T32" fmla="*/ 195 w 439"/>
                <a:gd name="T33" fmla="*/ 241 h 440"/>
                <a:gd name="T34" fmla="*/ 183 w 439"/>
                <a:gd name="T35" fmla="*/ 261 h 440"/>
                <a:gd name="T36" fmla="*/ 184 w 439"/>
                <a:gd name="T37" fmla="*/ 273 h 440"/>
                <a:gd name="T38" fmla="*/ 204 w 439"/>
                <a:gd name="T39" fmla="*/ 308 h 440"/>
                <a:gd name="T40" fmla="*/ 176 w 439"/>
                <a:gd name="T41" fmla="*/ 281 h 440"/>
                <a:gd name="T42" fmla="*/ 173 w 439"/>
                <a:gd name="T43" fmla="*/ 255 h 440"/>
                <a:gd name="T44" fmla="*/ 174 w 439"/>
                <a:gd name="T45" fmla="*/ 237 h 440"/>
                <a:gd name="T46" fmla="*/ 174 w 439"/>
                <a:gd name="T47" fmla="*/ 237 h 440"/>
                <a:gd name="T48" fmla="*/ 167 w 439"/>
                <a:gd name="T49" fmla="*/ 217 h 440"/>
                <a:gd name="T50" fmla="*/ 167 w 439"/>
                <a:gd name="T51" fmla="*/ 216 h 440"/>
                <a:gd name="T52" fmla="*/ 112 w 439"/>
                <a:gd name="T53" fmla="*/ 332 h 440"/>
                <a:gd name="T54" fmla="*/ 194 w 439"/>
                <a:gd name="T55" fmla="*/ 378 h 440"/>
                <a:gd name="T56" fmla="*/ 245 w 439"/>
                <a:gd name="T57" fmla="*/ 378 h 440"/>
                <a:gd name="T58" fmla="*/ 327 w 439"/>
                <a:gd name="T59" fmla="*/ 332 h 440"/>
                <a:gd name="T60" fmla="*/ 272 w 439"/>
                <a:gd name="T61" fmla="*/ 216 h 440"/>
                <a:gd name="T62" fmla="*/ 272 w 439"/>
                <a:gd name="T63" fmla="*/ 217 h 440"/>
                <a:gd name="T64" fmla="*/ 273 w 439"/>
                <a:gd name="T65" fmla="*/ 228 h 440"/>
                <a:gd name="T66" fmla="*/ 265 w 439"/>
                <a:gd name="T67" fmla="*/ 237 h 440"/>
                <a:gd name="T68" fmla="*/ 266 w 439"/>
                <a:gd name="T69" fmla="*/ 255 h 440"/>
                <a:gd name="T70" fmla="*/ 263 w 439"/>
                <a:gd name="T71" fmla="*/ 281 h 440"/>
                <a:gd name="T72" fmla="*/ 235 w 439"/>
                <a:gd name="T73" fmla="*/ 308 h 440"/>
                <a:gd name="T74" fmla="*/ 222 w 439"/>
                <a:gd name="T75" fmla="*/ 389 h 440"/>
                <a:gd name="T76" fmla="*/ 202 w 439"/>
                <a:gd name="T77" fmla="*/ 366 h 440"/>
                <a:gd name="T78" fmla="*/ 219 w 439"/>
                <a:gd name="T79" fmla="*/ 189 h 440"/>
                <a:gd name="T80" fmla="*/ 256 w 439"/>
                <a:gd name="T81" fmla="*/ 314 h 440"/>
                <a:gd name="T82" fmla="*/ 305 w 439"/>
                <a:gd name="T83" fmla="*/ 308 h 440"/>
                <a:gd name="T84" fmla="*/ 290 w 439"/>
                <a:gd name="T85" fmla="*/ 279 h 440"/>
                <a:gd name="T86" fmla="*/ 279 w 439"/>
                <a:gd name="T87" fmla="*/ 290 h 440"/>
                <a:gd name="T88" fmla="*/ 128 w 439"/>
                <a:gd name="T89" fmla="*/ 314 h 440"/>
                <a:gd name="T90" fmla="*/ 177 w 439"/>
                <a:gd name="T91" fmla="*/ 308 h 440"/>
                <a:gd name="T92" fmla="*/ 155 w 439"/>
                <a:gd name="T93" fmla="*/ 286 h 440"/>
                <a:gd name="T94" fmla="*/ 147 w 439"/>
                <a:gd name="T95" fmla="*/ 282 h 440"/>
                <a:gd name="T96" fmla="*/ 141 w 439"/>
                <a:gd name="T97" fmla="*/ 288 h 440"/>
                <a:gd name="T98" fmla="*/ 134 w 439"/>
                <a:gd name="T99" fmla="*/ 308 h 440"/>
                <a:gd name="T100" fmla="*/ 148 w 439"/>
                <a:gd name="T101" fmla="*/ 29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219" y="254"/>
                  </a:moveTo>
                  <a:cubicBezTo>
                    <a:pt x="223" y="254"/>
                    <a:pt x="223" y="254"/>
                    <a:pt x="223" y="254"/>
                  </a:cubicBezTo>
                  <a:cubicBezTo>
                    <a:pt x="227" y="254"/>
                    <a:pt x="229" y="251"/>
                    <a:pt x="230" y="248"/>
                  </a:cubicBezTo>
                  <a:cubicBezTo>
                    <a:pt x="236" y="227"/>
                    <a:pt x="236" y="227"/>
                    <a:pt x="236" y="227"/>
                  </a:cubicBezTo>
                  <a:cubicBezTo>
                    <a:pt x="238" y="222"/>
                    <a:pt x="235" y="220"/>
                    <a:pt x="231" y="220"/>
                  </a:cubicBezTo>
                  <a:cubicBezTo>
                    <a:pt x="219" y="220"/>
                    <a:pt x="219" y="220"/>
                    <a:pt x="219" y="220"/>
                  </a:cubicBezTo>
                  <a:cubicBezTo>
                    <a:pt x="208" y="220"/>
                    <a:pt x="208" y="220"/>
                    <a:pt x="208" y="220"/>
                  </a:cubicBezTo>
                  <a:cubicBezTo>
                    <a:pt x="204" y="220"/>
                    <a:pt x="201" y="222"/>
                    <a:pt x="202" y="227"/>
                  </a:cubicBezTo>
                  <a:cubicBezTo>
                    <a:pt x="209" y="248"/>
                    <a:pt x="209" y="248"/>
                    <a:pt x="209" y="248"/>
                  </a:cubicBezTo>
                  <a:cubicBezTo>
                    <a:pt x="210" y="251"/>
                    <a:pt x="212" y="254"/>
                    <a:pt x="216" y="254"/>
                  </a:cubicBezTo>
                  <a:cubicBezTo>
                    <a:pt x="219" y="254"/>
                    <a:pt x="219" y="254"/>
                    <a:pt x="219" y="254"/>
                  </a:cubicBezTo>
                  <a:close/>
                  <a:moveTo>
                    <a:pt x="211" y="266"/>
                  </a:moveTo>
                  <a:cubicBezTo>
                    <a:pt x="213" y="266"/>
                    <a:pt x="214" y="267"/>
                    <a:pt x="216" y="267"/>
                  </a:cubicBezTo>
                  <a:cubicBezTo>
                    <a:pt x="219" y="267"/>
                    <a:pt x="219" y="267"/>
                    <a:pt x="219" y="267"/>
                  </a:cubicBezTo>
                  <a:cubicBezTo>
                    <a:pt x="223" y="267"/>
                    <a:pt x="223" y="267"/>
                    <a:pt x="223" y="267"/>
                  </a:cubicBezTo>
                  <a:cubicBezTo>
                    <a:pt x="224" y="267"/>
                    <a:pt x="226" y="266"/>
                    <a:pt x="228" y="266"/>
                  </a:cubicBezTo>
                  <a:cubicBezTo>
                    <a:pt x="230" y="275"/>
                    <a:pt x="232" y="285"/>
                    <a:pt x="233" y="294"/>
                  </a:cubicBezTo>
                  <a:cubicBezTo>
                    <a:pt x="255" y="273"/>
                    <a:pt x="255" y="273"/>
                    <a:pt x="255" y="273"/>
                  </a:cubicBezTo>
                  <a:cubicBezTo>
                    <a:pt x="255" y="273"/>
                    <a:pt x="255" y="273"/>
                    <a:pt x="255" y="273"/>
                  </a:cubicBezTo>
                  <a:cubicBezTo>
                    <a:pt x="255" y="273"/>
                    <a:pt x="255" y="273"/>
                    <a:pt x="255" y="273"/>
                  </a:cubicBezTo>
                  <a:cubicBezTo>
                    <a:pt x="257" y="271"/>
                    <a:pt x="258" y="269"/>
                    <a:pt x="258" y="267"/>
                  </a:cubicBezTo>
                  <a:cubicBezTo>
                    <a:pt x="258" y="265"/>
                    <a:pt x="258" y="263"/>
                    <a:pt x="256" y="261"/>
                  </a:cubicBezTo>
                  <a:cubicBezTo>
                    <a:pt x="256" y="261"/>
                    <a:pt x="256" y="261"/>
                    <a:pt x="256" y="261"/>
                  </a:cubicBezTo>
                  <a:cubicBezTo>
                    <a:pt x="256" y="261"/>
                    <a:pt x="256" y="261"/>
                    <a:pt x="256" y="261"/>
                  </a:cubicBezTo>
                  <a:cubicBezTo>
                    <a:pt x="256" y="261"/>
                    <a:pt x="256" y="261"/>
                    <a:pt x="256" y="261"/>
                  </a:cubicBezTo>
                  <a:cubicBezTo>
                    <a:pt x="256" y="261"/>
                    <a:pt x="256" y="261"/>
                    <a:pt x="256" y="261"/>
                  </a:cubicBezTo>
                  <a:cubicBezTo>
                    <a:pt x="244" y="241"/>
                    <a:pt x="244" y="241"/>
                    <a:pt x="244" y="241"/>
                  </a:cubicBezTo>
                  <a:cubicBezTo>
                    <a:pt x="244" y="240"/>
                    <a:pt x="244" y="240"/>
                    <a:pt x="244" y="240"/>
                  </a:cubicBezTo>
                  <a:cubicBezTo>
                    <a:pt x="242" y="237"/>
                    <a:pt x="244" y="233"/>
                    <a:pt x="247" y="232"/>
                  </a:cubicBezTo>
                  <a:cubicBezTo>
                    <a:pt x="249" y="237"/>
                    <a:pt x="249" y="237"/>
                    <a:pt x="249" y="237"/>
                  </a:cubicBezTo>
                  <a:cubicBezTo>
                    <a:pt x="247" y="232"/>
                    <a:pt x="247" y="232"/>
                    <a:pt x="247" y="232"/>
                  </a:cubicBezTo>
                  <a:cubicBezTo>
                    <a:pt x="260" y="227"/>
                    <a:pt x="260" y="227"/>
                    <a:pt x="260" y="227"/>
                  </a:cubicBezTo>
                  <a:cubicBezTo>
                    <a:pt x="260" y="227"/>
                    <a:pt x="260" y="227"/>
                    <a:pt x="260" y="227"/>
                  </a:cubicBezTo>
                  <a:cubicBezTo>
                    <a:pt x="260" y="227"/>
                    <a:pt x="260" y="227"/>
                    <a:pt x="260" y="227"/>
                  </a:cubicBezTo>
                  <a:cubicBezTo>
                    <a:pt x="260" y="227"/>
                    <a:pt x="260" y="227"/>
                    <a:pt x="260" y="227"/>
                  </a:cubicBezTo>
                  <a:cubicBezTo>
                    <a:pt x="262" y="226"/>
                    <a:pt x="262" y="226"/>
                    <a:pt x="262" y="225"/>
                  </a:cubicBezTo>
                  <a:cubicBezTo>
                    <a:pt x="263" y="224"/>
                    <a:pt x="262" y="223"/>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62" y="222"/>
                    <a:pt x="262" y="222"/>
                    <a:pt x="262" y="222"/>
                  </a:cubicBezTo>
                  <a:cubicBezTo>
                    <a:pt x="255" y="208"/>
                    <a:pt x="255" y="208"/>
                    <a:pt x="255" y="208"/>
                  </a:cubicBezTo>
                  <a:cubicBezTo>
                    <a:pt x="244" y="205"/>
                    <a:pt x="232" y="203"/>
                    <a:pt x="219" y="203"/>
                  </a:cubicBezTo>
                  <a:cubicBezTo>
                    <a:pt x="207" y="203"/>
                    <a:pt x="195" y="205"/>
                    <a:pt x="184" y="208"/>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7" y="222"/>
                    <a:pt x="177" y="222"/>
                    <a:pt x="177" y="222"/>
                  </a:cubicBezTo>
                  <a:cubicBezTo>
                    <a:pt x="176" y="223"/>
                    <a:pt x="176" y="224"/>
                    <a:pt x="177" y="225"/>
                  </a:cubicBezTo>
                  <a:cubicBezTo>
                    <a:pt x="177" y="226"/>
                    <a:pt x="177" y="226"/>
                    <a:pt x="178" y="227"/>
                  </a:cubicBezTo>
                  <a:cubicBezTo>
                    <a:pt x="179" y="227"/>
                    <a:pt x="179" y="227"/>
                    <a:pt x="179" y="227"/>
                  </a:cubicBezTo>
                  <a:cubicBezTo>
                    <a:pt x="179" y="227"/>
                    <a:pt x="179" y="227"/>
                    <a:pt x="179" y="227"/>
                  </a:cubicBezTo>
                  <a:cubicBezTo>
                    <a:pt x="179" y="227"/>
                    <a:pt x="179" y="227"/>
                    <a:pt x="179" y="227"/>
                  </a:cubicBezTo>
                  <a:cubicBezTo>
                    <a:pt x="192" y="232"/>
                    <a:pt x="192" y="232"/>
                    <a:pt x="192" y="232"/>
                  </a:cubicBezTo>
                  <a:cubicBezTo>
                    <a:pt x="190" y="237"/>
                    <a:pt x="190" y="237"/>
                    <a:pt x="190" y="237"/>
                  </a:cubicBezTo>
                  <a:cubicBezTo>
                    <a:pt x="192" y="232"/>
                    <a:pt x="192" y="232"/>
                    <a:pt x="192" y="232"/>
                  </a:cubicBezTo>
                  <a:cubicBezTo>
                    <a:pt x="195" y="233"/>
                    <a:pt x="196" y="237"/>
                    <a:pt x="195" y="240"/>
                  </a:cubicBezTo>
                  <a:cubicBezTo>
                    <a:pt x="195" y="240"/>
                    <a:pt x="195" y="240"/>
                    <a:pt x="195" y="241"/>
                  </a:cubicBezTo>
                  <a:cubicBezTo>
                    <a:pt x="183" y="261"/>
                    <a:pt x="183" y="261"/>
                    <a:pt x="183" y="261"/>
                  </a:cubicBezTo>
                  <a:cubicBezTo>
                    <a:pt x="183" y="261"/>
                    <a:pt x="183" y="261"/>
                    <a:pt x="183" y="261"/>
                  </a:cubicBezTo>
                  <a:cubicBezTo>
                    <a:pt x="183" y="261"/>
                    <a:pt x="183" y="261"/>
                    <a:pt x="183" y="261"/>
                  </a:cubicBezTo>
                  <a:cubicBezTo>
                    <a:pt x="183" y="261"/>
                    <a:pt x="183" y="261"/>
                    <a:pt x="183" y="261"/>
                  </a:cubicBezTo>
                  <a:cubicBezTo>
                    <a:pt x="183" y="261"/>
                    <a:pt x="183" y="261"/>
                    <a:pt x="182" y="261"/>
                  </a:cubicBezTo>
                  <a:cubicBezTo>
                    <a:pt x="181" y="263"/>
                    <a:pt x="181" y="265"/>
                    <a:pt x="181" y="267"/>
                  </a:cubicBezTo>
                  <a:cubicBezTo>
                    <a:pt x="181" y="269"/>
                    <a:pt x="182" y="271"/>
                    <a:pt x="184" y="273"/>
                  </a:cubicBezTo>
                  <a:cubicBezTo>
                    <a:pt x="184" y="273"/>
                    <a:pt x="184" y="273"/>
                    <a:pt x="184" y="273"/>
                  </a:cubicBezTo>
                  <a:cubicBezTo>
                    <a:pt x="184" y="273"/>
                    <a:pt x="184" y="273"/>
                    <a:pt x="184" y="273"/>
                  </a:cubicBezTo>
                  <a:cubicBezTo>
                    <a:pt x="206" y="294"/>
                    <a:pt x="206" y="294"/>
                    <a:pt x="206" y="294"/>
                  </a:cubicBezTo>
                  <a:cubicBezTo>
                    <a:pt x="207" y="285"/>
                    <a:pt x="209" y="275"/>
                    <a:pt x="211" y="266"/>
                  </a:cubicBezTo>
                  <a:close/>
                  <a:moveTo>
                    <a:pt x="204" y="308"/>
                  </a:moveTo>
                  <a:cubicBezTo>
                    <a:pt x="204" y="308"/>
                    <a:pt x="204" y="308"/>
                    <a:pt x="204" y="308"/>
                  </a:cubicBezTo>
                  <a:cubicBezTo>
                    <a:pt x="176" y="281"/>
                    <a:pt x="176" y="281"/>
                    <a:pt x="176" y="281"/>
                  </a:cubicBezTo>
                  <a:cubicBezTo>
                    <a:pt x="176" y="281"/>
                    <a:pt x="176" y="281"/>
                    <a:pt x="176" y="281"/>
                  </a:cubicBezTo>
                  <a:cubicBezTo>
                    <a:pt x="176" y="281"/>
                    <a:pt x="176" y="281"/>
                    <a:pt x="176" y="281"/>
                  </a:cubicBezTo>
                  <a:cubicBezTo>
                    <a:pt x="176" y="281"/>
                    <a:pt x="176" y="281"/>
                    <a:pt x="176" y="281"/>
                  </a:cubicBezTo>
                  <a:cubicBezTo>
                    <a:pt x="172" y="277"/>
                    <a:pt x="170" y="273"/>
                    <a:pt x="170" y="269"/>
                  </a:cubicBezTo>
                  <a:cubicBezTo>
                    <a:pt x="169" y="264"/>
                    <a:pt x="170" y="260"/>
                    <a:pt x="173" y="256"/>
                  </a:cubicBezTo>
                  <a:cubicBezTo>
                    <a:pt x="173" y="255"/>
                    <a:pt x="173" y="255"/>
                    <a:pt x="173" y="255"/>
                  </a:cubicBezTo>
                  <a:cubicBezTo>
                    <a:pt x="173" y="255"/>
                    <a:pt x="173" y="255"/>
                    <a:pt x="173" y="255"/>
                  </a:cubicBezTo>
                  <a:cubicBezTo>
                    <a:pt x="182" y="240"/>
                    <a:pt x="182" y="240"/>
                    <a:pt x="182" y="240"/>
                  </a:cubicBezTo>
                  <a:cubicBezTo>
                    <a:pt x="175" y="238"/>
                    <a:pt x="175" y="238"/>
                    <a:pt x="175" y="238"/>
                  </a:cubicBezTo>
                  <a:cubicBezTo>
                    <a:pt x="175" y="238"/>
                    <a:pt x="174" y="237"/>
                    <a:pt x="174" y="237"/>
                  </a:cubicBezTo>
                  <a:cubicBezTo>
                    <a:pt x="174" y="237"/>
                    <a:pt x="174" y="237"/>
                    <a:pt x="174" y="237"/>
                  </a:cubicBezTo>
                  <a:cubicBezTo>
                    <a:pt x="174" y="237"/>
                    <a:pt x="174" y="237"/>
                    <a:pt x="174" y="237"/>
                  </a:cubicBezTo>
                  <a:cubicBezTo>
                    <a:pt x="174" y="237"/>
                    <a:pt x="174" y="237"/>
                    <a:pt x="174" y="237"/>
                  </a:cubicBezTo>
                  <a:cubicBezTo>
                    <a:pt x="174" y="237"/>
                    <a:pt x="174" y="237"/>
                    <a:pt x="174" y="237"/>
                  </a:cubicBezTo>
                  <a:cubicBezTo>
                    <a:pt x="169" y="235"/>
                    <a:pt x="167" y="232"/>
                    <a:pt x="166" y="228"/>
                  </a:cubicBezTo>
                  <a:cubicBezTo>
                    <a:pt x="165" y="225"/>
                    <a:pt x="165" y="221"/>
                    <a:pt x="166" y="218"/>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7"/>
                  </a:cubicBezTo>
                  <a:cubicBezTo>
                    <a:pt x="167" y="217"/>
                    <a:pt x="167" y="217"/>
                    <a:pt x="167" y="216"/>
                  </a:cubicBezTo>
                  <a:cubicBezTo>
                    <a:pt x="167" y="216"/>
                    <a:pt x="167" y="216"/>
                    <a:pt x="167" y="216"/>
                  </a:cubicBezTo>
                  <a:cubicBezTo>
                    <a:pt x="168" y="214"/>
                    <a:pt x="168" y="214"/>
                    <a:pt x="168" y="214"/>
                  </a:cubicBezTo>
                  <a:cubicBezTo>
                    <a:pt x="141" y="227"/>
                    <a:pt x="123" y="249"/>
                    <a:pt x="119" y="275"/>
                  </a:cubicBezTo>
                  <a:cubicBezTo>
                    <a:pt x="112" y="332"/>
                    <a:pt x="112" y="332"/>
                    <a:pt x="112" y="332"/>
                  </a:cubicBezTo>
                  <a:cubicBezTo>
                    <a:pt x="111" y="343"/>
                    <a:pt x="121" y="352"/>
                    <a:pt x="133" y="352"/>
                  </a:cubicBezTo>
                  <a:cubicBezTo>
                    <a:pt x="190" y="352"/>
                    <a:pt x="190" y="352"/>
                    <a:pt x="190" y="352"/>
                  </a:cubicBezTo>
                  <a:cubicBezTo>
                    <a:pt x="190" y="356"/>
                    <a:pt x="190" y="359"/>
                    <a:pt x="189" y="363"/>
                  </a:cubicBezTo>
                  <a:cubicBezTo>
                    <a:pt x="189" y="369"/>
                    <a:pt x="190" y="373"/>
                    <a:pt x="194" y="378"/>
                  </a:cubicBezTo>
                  <a:cubicBezTo>
                    <a:pt x="207" y="394"/>
                    <a:pt x="207" y="394"/>
                    <a:pt x="207" y="394"/>
                  </a:cubicBezTo>
                  <a:cubicBezTo>
                    <a:pt x="210" y="398"/>
                    <a:pt x="215" y="400"/>
                    <a:pt x="219" y="400"/>
                  </a:cubicBezTo>
                  <a:cubicBezTo>
                    <a:pt x="224" y="400"/>
                    <a:pt x="229" y="398"/>
                    <a:pt x="232" y="394"/>
                  </a:cubicBezTo>
                  <a:cubicBezTo>
                    <a:pt x="245" y="378"/>
                    <a:pt x="245" y="378"/>
                    <a:pt x="245" y="378"/>
                  </a:cubicBezTo>
                  <a:cubicBezTo>
                    <a:pt x="248" y="374"/>
                    <a:pt x="250" y="369"/>
                    <a:pt x="249" y="363"/>
                  </a:cubicBezTo>
                  <a:cubicBezTo>
                    <a:pt x="249" y="359"/>
                    <a:pt x="249" y="356"/>
                    <a:pt x="249" y="352"/>
                  </a:cubicBezTo>
                  <a:cubicBezTo>
                    <a:pt x="306" y="352"/>
                    <a:pt x="306" y="352"/>
                    <a:pt x="306" y="352"/>
                  </a:cubicBezTo>
                  <a:cubicBezTo>
                    <a:pt x="318" y="352"/>
                    <a:pt x="328" y="343"/>
                    <a:pt x="327" y="332"/>
                  </a:cubicBezTo>
                  <a:cubicBezTo>
                    <a:pt x="320" y="274"/>
                    <a:pt x="320" y="274"/>
                    <a:pt x="320" y="274"/>
                  </a:cubicBezTo>
                  <a:cubicBezTo>
                    <a:pt x="317" y="255"/>
                    <a:pt x="306" y="238"/>
                    <a:pt x="289" y="225"/>
                  </a:cubicBezTo>
                  <a:cubicBezTo>
                    <a:pt x="283" y="221"/>
                    <a:pt x="277" y="217"/>
                    <a:pt x="271" y="214"/>
                  </a:cubicBezTo>
                  <a:cubicBezTo>
                    <a:pt x="272" y="216"/>
                    <a:pt x="272" y="216"/>
                    <a:pt x="272" y="216"/>
                  </a:cubicBezTo>
                  <a:cubicBezTo>
                    <a:pt x="272" y="216"/>
                    <a:pt x="272" y="216"/>
                    <a:pt x="272" y="216"/>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7"/>
                  </a:cubicBezTo>
                  <a:cubicBezTo>
                    <a:pt x="272" y="217"/>
                    <a:pt x="272" y="217"/>
                    <a:pt x="272" y="218"/>
                  </a:cubicBezTo>
                  <a:cubicBezTo>
                    <a:pt x="274" y="221"/>
                    <a:pt x="274" y="225"/>
                    <a:pt x="273" y="228"/>
                  </a:cubicBezTo>
                  <a:cubicBezTo>
                    <a:pt x="272" y="232"/>
                    <a:pt x="269" y="235"/>
                    <a:pt x="265" y="237"/>
                  </a:cubicBezTo>
                  <a:cubicBezTo>
                    <a:pt x="265" y="237"/>
                    <a:pt x="265" y="237"/>
                    <a:pt x="265" y="237"/>
                  </a:cubicBezTo>
                  <a:cubicBezTo>
                    <a:pt x="265" y="237"/>
                    <a:pt x="265" y="237"/>
                    <a:pt x="265" y="237"/>
                  </a:cubicBezTo>
                  <a:cubicBezTo>
                    <a:pt x="265" y="237"/>
                    <a:pt x="265" y="237"/>
                    <a:pt x="265" y="237"/>
                  </a:cubicBezTo>
                  <a:cubicBezTo>
                    <a:pt x="265" y="237"/>
                    <a:pt x="265" y="237"/>
                    <a:pt x="265" y="237"/>
                  </a:cubicBezTo>
                  <a:cubicBezTo>
                    <a:pt x="265" y="237"/>
                    <a:pt x="264" y="238"/>
                    <a:pt x="264" y="238"/>
                  </a:cubicBezTo>
                  <a:cubicBezTo>
                    <a:pt x="257" y="240"/>
                    <a:pt x="257" y="240"/>
                    <a:pt x="257" y="240"/>
                  </a:cubicBezTo>
                  <a:cubicBezTo>
                    <a:pt x="266" y="255"/>
                    <a:pt x="266" y="255"/>
                    <a:pt x="266" y="255"/>
                  </a:cubicBezTo>
                  <a:cubicBezTo>
                    <a:pt x="266" y="255"/>
                    <a:pt x="266" y="255"/>
                    <a:pt x="266" y="255"/>
                  </a:cubicBezTo>
                  <a:cubicBezTo>
                    <a:pt x="266" y="255"/>
                    <a:pt x="266" y="255"/>
                    <a:pt x="266" y="256"/>
                  </a:cubicBezTo>
                  <a:cubicBezTo>
                    <a:pt x="269" y="260"/>
                    <a:pt x="270" y="264"/>
                    <a:pt x="269" y="269"/>
                  </a:cubicBezTo>
                  <a:cubicBezTo>
                    <a:pt x="269" y="273"/>
                    <a:pt x="267" y="277"/>
                    <a:pt x="263" y="281"/>
                  </a:cubicBezTo>
                  <a:cubicBezTo>
                    <a:pt x="263" y="281"/>
                    <a:pt x="263" y="281"/>
                    <a:pt x="263" y="281"/>
                  </a:cubicBezTo>
                  <a:cubicBezTo>
                    <a:pt x="263" y="281"/>
                    <a:pt x="263" y="281"/>
                    <a:pt x="263" y="281"/>
                  </a:cubicBezTo>
                  <a:cubicBezTo>
                    <a:pt x="263" y="281"/>
                    <a:pt x="263" y="281"/>
                    <a:pt x="262" y="281"/>
                  </a:cubicBezTo>
                  <a:cubicBezTo>
                    <a:pt x="235" y="308"/>
                    <a:pt x="235" y="308"/>
                    <a:pt x="235" y="308"/>
                  </a:cubicBezTo>
                  <a:cubicBezTo>
                    <a:pt x="235" y="308"/>
                    <a:pt x="235" y="308"/>
                    <a:pt x="235" y="308"/>
                  </a:cubicBezTo>
                  <a:cubicBezTo>
                    <a:pt x="236" y="327"/>
                    <a:pt x="236" y="345"/>
                    <a:pt x="237" y="366"/>
                  </a:cubicBezTo>
                  <a:cubicBezTo>
                    <a:pt x="237" y="369"/>
                    <a:pt x="237" y="371"/>
                    <a:pt x="235" y="373"/>
                  </a:cubicBezTo>
                  <a:cubicBezTo>
                    <a:pt x="222" y="389"/>
                    <a:pt x="222" y="389"/>
                    <a:pt x="222" y="389"/>
                  </a:cubicBezTo>
                  <a:cubicBezTo>
                    <a:pt x="221" y="390"/>
                    <a:pt x="220" y="390"/>
                    <a:pt x="219" y="390"/>
                  </a:cubicBezTo>
                  <a:cubicBezTo>
                    <a:pt x="218" y="390"/>
                    <a:pt x="217" y="390"/>
                    <a:pt x="217" y="389"/>
                  </a:cubicBezTo>
                  <a:cubicBezTo>
                    <a:pt x="204" y="373"/>
                    <a:pt x="204" y="373"/>
                    <a:pt x="204" y="373"/>
                  </a:cubicBezTo>
                  <a:cubicBezTo>
                    <a:pt x="202" y="371"/>
                    <a:pt x="202" y="369"/>
                    <a:pt x="202" y="366"/>
                  </a:cubicBezTo>
                  <a:cubicBezTo>
                    <a:pt x="203" y="345"/>
                    <a:pt x="203" y="327"/>
                    <a:pt x="204" y="308"/>
                  </a:cubicBezTo>
                  <a:close/>
                  <a:moveTo>
                    <a:pt x="219" y="67"/>
                  </a:moveTo>
                  <a:cubicBezTo>
                    <a:pt x="186" y="67"/>
                    <a:pt x="159" y="95"/>
                    <a:pt x="159" y="128"/>
                  </a:cubicBezTo>
                  <a:cubicBezTo>
                    <a:pt x="159" y="162"/>
                    <a:pt x="186" y="189"/>
                    <a:pt x="219" y="189"/>
                  </a:cubicBezTo>
                  <a:cubicBezTo>
                    <a:pt x="253" y="189"/>
                    <a:pt x="280" y="162"/>
                    <a:pt x="280" y="128"/>
                  </a:cubicBezTo>
                  <a:cubicBezTo>
                    <a:pt x="280" y="95"/>
                    <a:pt x="253" y="67"/>
                    <a:pt x="219" y="67"/>
                  </a:cubicBezTo>
                  <a:close/>
                  <a:moveTo>
                    <a:pt x="262" y="308"/>
                  </a:moveTo>
                  <a:cubicBezTo>
                    <a:pt x="259" y="308"/>
                    <a:pt x="256" y="311"/>
                    <a:pt x="256" y="314"/>
                  </a:cubicBezTo>
                  <a:cubicBezTo>
                    <a:pt x="256" y="317"/>
                    <a:pt x="259" y="319"/>
                    <a:pt x="262" y="319"/>
                  </a:cubicBezTo>
                  <a:cubicBezTo>
                    <a:pt x="305" y="319"/>
                    <a:pt x="305" y="319"/>
                    <a:pt x="305" y="319"/>
                  </a:cubicBezTo>
                  <a:cubicBezTo>
                    <a:pt x="308" y="319"/>
                    <a:pt x="310" y="317"/>
                    <a:pt x="310" y="314"/>
                  </a:cubicBezTo>
                  <a:cubicBezTo>
                    <a:pt x="310" y="311"/>
                    <a:pt x="308" y="308"/>
                    <a:pt x="305" y="308"/>
                  </a:cubicBezTo>
                  <a:cubicBezTo>
                    <a:pt x="280" y="308"/>
                    <a:pt x="280" y="308"/>
                    <a:pt x="280" y="308"/>
                  </a:cubicBezTo>
                  <a:cubicBezTo>
                    <a:pt x="287" y="293"/>
                    <a:pt x="287" y="293"/>
                    <a:pt x="287" y="293"/>
                  </a:cubicBezTo>
                  <a:cubicBezTo>
                    <a:pt x="287" y="292"/>
                    <a:pt x="287" y="290"/>
                    <a:pt x="286" y="289"/>
                  </a:cubicBezTo>
                  <a:cubicBezTo>
                    <a:pt x="290" y="279"/>
                    <a:pt x="290" y="279"/>
                    <a:pt x="290" y="279"/>
                  </a:cubicBezTo>
                  <a:cubicBezTo>
                    <a:pt x="303" y="284"/>
                    <a:pt x="313" y="268"/>
                    <a:pt x="300" y="262"/>
                  </a:cubicBezTo>
                  <a:cubicBezTo>
                    <a:pt x="289" y="258"/>
                    <a:pt x="280" y="270"/>
                    <a:pt x="287" y="277"/>
                  </a:cubicBezTo>
                  <a:cubicBezTo>
                    <a:pt x="283" y="287"/>
                    <a:pt x="283" y="287"/>
                    <a:pt x="283" y="287"/>
                  </a:cubicBezTo>
                  <a:cubicBezTo>
                    <a:pt x="281" y="287"/>
                    <a:pt x="280" y="288"/>
                    <a:pt x="279" y="290"/>
                  </a:cubicBezTo>
                  <a:cubicBezTo>
                    <a:pt x="271" y="308"/>
                    <a:pt x="271" y="308"/>
                    <a:pt x="271" y="308"/>
                  </a:cubicBezTo>
                  <a:cubicBezTo>
                    <a:pt x="262" y="308"/>
                    <a:pt x="262" y="308"/>
                    <a:pt x="262" y="308"/>
                  </a:cubicBezTo>
                  <a:close/>
                  <a:moveTo>
                    <a:pt x="134" y="308"/>
                  </a:moveTo>
                  <a:cubicBezTo>
                    <a:pt x="131" y="308"/>
                    <a:pt x="128" y="311"/>
                    <a:pt x="128" y="314"/>
                  </a:cubicBezTo>
                  <a:cubicBezTo>
                    <a:pt x="128" y="317"/>
                    <a:pt x="131" y="319"/>
                    <a:pt x="134" y="319"/>
                  </a:cubicBezTo>
                  <a:cubicBezTo>
                    <a:pt x="177" y="319"/>
                    <a:pt x="177" y="319"/>
                    <a:pt x="177" y="319"/>
                  </a:cubicBezTo>
                  <a:cubicBezTo>
                    <a:pt x="180" y="319"/>
                    <a:pt x="183" y="317"/>
                    <a:pt x="183" y="314"/>
                  </a:cubicBezTo>
                  <a:cubicBezTo>
                    <a:pt x="183" y="311"/>
                    <a:pt x="180" y="308"/>
                    <a:pt x="177" y="308"/>
                  </a:cubicBezTo>
                  <a:cubicBezTo>
                    <a:pt x="166" y="308"/>
                    <a:pt x="166" y="308"/>
                    <a:pt x="166" y="308"/>
                  </a:cubicBezTo>
                  <a:cubicBezTo>
                    <a:pt x="163" y="303"/>
                    <a:pt x="160" y="297"/>
                    <a:pt x="156" y="291"/>
                  </a:cubicBezTo>
                  <a:cubicBezTo>
                    <a:pt x="156" y="290"/>
                    <a:pt x="156" y="289"/>
                    <a:pt x="156" y="288"/>
                  </a:cubicBezTo>
                  <a:cubicBezTo>
                    <a:pt x="156" y="287"/>
                    <a:pt x="156" y="286"/>
                    <a:pt x="155" y="286"/>
                  </a:cubicBezTo>
                  <a:cubicBezTo>
                    <a:pt x="156" y="280"/>
                    <a:pt x="153" y="271"/>
                    <a:pt x="151" y="268"/>
                  </a:cubicBezTo>
                  <a:cubicBezTo>
                    <a:pt x="150" y="266"/>
                    <a:pt x="147" y="267"/>
                    <a:pt x="148" y="269"/>
                  </a:cubicBezTo>
                  <a:cubicBezTo>
                    <a:pt x="150" y="272"/>
                    <a:pt x="151" y="278"/>
                    <a:pt x="151" y="282"/>
                  </a:cubicBezTo>
                  <a:cubicBezTo>
                    <a:pt x="150" y="282"/>
                    <a:pt x="148" y="281"/>
                    <a:pt x="147" y="282"/>
                  </a:cubicBezTo>
                  <a:cubicBezTo>
                    <a:pt x="146" y="282"/>
                    <a:pt x="144" y="283"/>
                    <a:pt x="143" y="283"/>
                  </a:cubicBezTo>
                  <a:cubicBezTo>
                    <a:pt x="142" y="279"/>
                    <a:pt x="141" y="274"/>
                    <a:pt x="141" y="270"/>
                  </a:cubicBezTo>
                  <a:cubicBezTo>
                    <a:pt x="142" y="268"/>
                    <a:pt x="139" y="267"/>
                    <a:pt x="138" y="270"/>
                  </a:cubicBezTo>
                  <a:cubicBezTo>
                    <a:pt x="137" y="274"/>
                    <a:pt x="138" y="283"/>
                    <a:pt x="141" y="288"/>
                  </a:cubicBezTo>
                  <a:cubicBezTo>
                    <a:pt x="140" y="289"/>
                    <a:pt x="140" y="290"/>
                    <a:pt x="141" y="291"/>
                  </a:cubicBezTo>
                  <a:cubicBezTo>
                    <a:pt x="141" y="292"/>
                    <a:pt x="141" y="293"/>
                    <a:pt x="142" y="294"/>
                  </a:cubicBezTo>
                  <a:cubicBezTo>
                    <a:pt x="141" y="299"/>
                    <a:pt x="140" y="304"/>
                    <a:pt x="139" y="308"/>
                  </a:cubicBezTo>
                  <a:cubicBezTo>
                    <a:pt x="134" y="308"/>
                    <a:pt x="134" y="308"/>
                    <a:pt x="134" y="308"/>
                  </a:cubicBezTo>
                  <a:close/>
                  <a:moveTo>
                    <a:pt x="158" y="308"/>
                  </a:moveTo>
                  <a:cubicBezTo>
                    <a:pt x="156" y="304"/>
                    <a:pt x="153" y="301"/>
                    <a:pt x="151" y="297"/>
                  </a:cubicBezTo>
                  <a:cubicBezTo>
                    <a:pt x="151" y="297"/>
                    <a:pt x="150" y="297"/>
                    <a:pt x="150" y="297"/>
                  </a:cubicBezTo>
                  <a:cubicBezTo>
                    <a:pt x="149" y="298"/>
                    <a:pt x="149" y="298"/>
                    <a:pt x="148" y="298"/>
                  </a:cubicBezTo>
                  <a:cubicBezTo>
                    <a:pt x="148" y="301"/>
                    <a:pt x="147" y="304"/>
                    <a:pt x="146" y="308"/>
                  </a:cubicBezTo>
                  <a:lnTo>
                    <a:pt x="158" y="308"/>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11"/>
            <p:cNvSpPr>
              <a:spLocks noEditPoints="1"/>
            </p:cNvSpPr>
            <p:nvPr/>
          </p:nvSpPr>
          <p:spPr bwMode="auto">
            <a:xfrm flipH="1">
              <a:off x="2269691" y="6008322"/>
              <a:ext cx="408045" cy="409026"/>
            </a:xfrm>
            <a:custGeom>
              <a:avLst/>
              <a:gdLst>
                <a:gd name="T0" fmla="*/ 219 w 439"/>
                <a:gd name="T1" fmla="*/ 0 h 440"/>
                <a:gd name="T2" fmla="*/ 439 w 439"/>
                <a:gd name="T3" fmla="*/ 220 h 440"/>
                <a:gd name="T4" fmla="*/ 219 w 439"/>
                <a:gd name="T5" fmla="*/ 440 h 440"/>
                <a:gd name="T6" fmla="*/ 0 w 439"/>
                <a:gd name="T7" fmla="*/ 220 h 440"/>
                <a:gd name="T8" fmla="*/ 219 w 439"/>
                <a:gd name="T9" fmla="*/ 0 h 440"/>
                <a:gd name="T10" fmla="*/ 190 w 439"/>
                <a:gd name="T11" fmla="*/ 356 h 440"/>
                <a:gd name="T12" fmla="*/ 200 w 439"/>
                <a:gd name="T13" fmla="*/ 292 h 440"/>
                <a:gd name="T14" fmla="*/ 237 w 439"/>
                <a:gd name="T15" fmla="*/ 244 h 440"/>
                <a:gd name="T16" fmla="*/ 238 w 439"/>
                <a:gd name="T17" fmla="*/ 248 h 440"/>
                <a:gd name="T18" fmla="*/ 212 w 439"/>
                <a:gd name="T19" fmla="*/ 289 h 440"/>
                <a:gd name="T20" fmla="*/ 218 w 439"/>
                <a:gd name="T21" fmla="*/ 311 h 440"/>
                <a:gd name="T22" fmla="*/ 228 w 439"/>
                <a:gd name="T23" fmla="*/ 356 h 440"/>
                <a:gd name="T24" fmla="*/ 254 w 439"/>
                <a:gd name="T25" fmla="*/ 339 h 440"/>
                <a:gd name="T26" fmla="*/ 298 w 439"/>
                <a:gd name="T27" fmla="*/ 238 h 440"/>
                <a:gd name="T28" fmla="*/ 301 w 439"/>
                <a:gd name="T29" fmla="*/ 230 h 440"/>
                <a:gd name="T30" fmla="*/ 299 w 439"/>
                <a:gd name="T31" fmla="*/ 220 h 440"/>
                <a:gd name="T32" fmla="*/ 297 w 439"/>
                <a:gd name="T33" fmla="*/ 220 h 440"/>
                <a:gd name="T34" fmla="*/ 281 w 439"/>
                <a:gd name="T35" fmla="*/ 204 h 440"/>
                <a:gd name="T36" fmla="*/ 282 w 439"/>
                <a:gd name="T37" fmla="*/ 202 h 440"/>
                <a:gd name="T38" fmla="*/ 264 w 439"/>
                <a:gd name="T39" fmla="*/ 199 h 440"/>
                <a:gd name="T40" fmla="*/ 264 w 439"/>
                <a:gd name="T41" fmla="*/ 172 h 440"/>
                <a:gd name="T42" fmla="*/ 282 w 439"/>
                <a:gd name="T43" fmla="*/ 168 h 440"/>
                <a:gd name="T44" fmla="*/ 281 w 439"/>
                <a:gd name="T45" fmla="*/ 166 h 440"/>
                <a:gd name="T46" fmla="*/ 297 w 439"/>
                <a:gd name="T47" fmla="*/ 150 h 440"/>
                <a:gd name="T48" fmla="*/ 299 w 439"/>
                <a:gd name="T49" fmla="*/ 150 h 440"/>
                <a:gd name="T50" fmla="*/ 300 w 439"/>
                <a:gd name="T51" fmla="*/ 143 h 440"/>
                <a:gd name="T52" fmla="*/ 295 w 439"/>
                <a:gd name="T53" fmla="*/ 135 h 440"/>
                <a:gd name="T54" fmla="*/ 253 w 439"/>
                <a:gd name="T55" fmla="*/ 126 h 440"/>
                <a:gd name="T56" fmla="*/ 244 w 439"/>
                <a:gd name="T57" fmla="*/ 136 h 440"/>
                <a:gd name="T58" fmla="*/ 169 w 439"/>
                <a:gd name="T59" fmla="*/ 151 h 440"/>
                <a:gd name="T60" fmla="*/ 170 w 439"/>
                <a:gd name="T61" fmla="*/ 147 h 440"/>
                <a:gd name="T62" fmla="*/ 197 w 439"/>
                <a:gd name="T63" fmla="*/ 147 h 440"/>
                <a:gd name="T64" fmla="*/ 197 w 439"/>
                <a:gd name="T65" fmla="*/ 142 h 440"/>
                <a:gd name="T66" fmla="*/ 187 w 439"/>
                <a:gd name="T67" fmla="*/ 137 h 440"/>
                <a:gd name="T68" fmla="*/ 122 w 439"/>
                <a:gd name="T69" fmla="*/ 135 h 440"/>
                <a:gd name="T70" fmla="*/ 119 w 439"/>
                <a:gd name="T71" fmla="*/ 238 h 440"/>
                <a:gd name="T72" fmla="*/ 164 w 439"/>
                <a:gd name="T73" fmla="*/ 339 h 440"/>
                <a:gd name="T74" fmla="*/ 190 w 439"/>
                <a:gd name="T75" fmla="*/ 356 h 440"/>
                <a:gd name="T76" fmla="*/ 336 w 439"/>
                <a:gd name="T77" fmla="*/ 194 h 440"/>
                <a:gd name="T78" fmla="*/ 367 w 439"/>
                <a:gd name="T79" fmla="*/ 187 h 440"/>
                <a:gd name="T80" fmla="*/ 367 w 439"/>
                <a:gd name="T81" fmla="*/ 183 h 440"/>
                <a:gd name="T82" fmla="*/ 336 w 439"/>
                <a:gd name="T83" fmla="*/ 177 h 440"/>
                <a:gd name="T84" fmla="*/ 341 w 439"/>
                <a:gd name="T85" fmla="*/ 163 h 440"/>
                <a:gd name="T86" fmla="*/ 339 w 439"/>
                <a:gd name="T87" fmla="*/ 161 h 440"/>
                <a:gd name="T88" fmla="*/ 325 w 439"/>
                <a:gd name="T89" fmla="*/ 165 h 440"/>
                <a:gd name="T90" fmla="*/ 319 w 439"/>
                <a:gd name="T91" fmla="*/ 130 h 440"/>
                <a:gd name="T92" fmla="*/ 314 w 439"/>
                <a:gd name="T93" fmla="*/ 130 h 440"/>
                <a:gd name="T94" fmla="*/ 308 w 439"/>
                <a:gd name="T95" fmla="*/ 165 h 440"/>
                <a:gd name="T96" fmla="*/ 294 w 439"/>
                <a:gd name="T97" fmla="*/ 161 h 440"/>
                <a:gd name="T98" fmla="*/ 292 w 439"/>
                <a:gd name="T99" fmla="*/ 163 h 440"/>
                <a:gd name="T100" fmla="*/ 296 w 439"/>
                <a:gd name="T101" fmla="*/ 177 h 440"/>
                <a:gd name="T102" fmla="*/ 266 w 439"/>
                <a:gd name="T103" fmla="*/ 183 h 440"/>
                <a:gd name="T104" fmla="*/ 266 w 439"/>
                <a:gd name="T105" fmla="*/ 187 h 440"/>
                <a:gd name="T106" fmla="*/ 296 w 439"/>
                <a:gd name="T107" fmla="*/ 194 h 440"/>
                <a:gd name="T108" fmla="*/ 292 w 439"/>
                <a:gd name="T109" fmla="*/ 207 h 440"/>
                <a:gd name="T110" fmla="*/ 294 w 439"/>
                <a:gd name="T111" fmla="*/ 210 h 440"/>
                <a:gd name="T112" fmla="*/ 308 w 439"/>
                <a:gd name="T113" fmla="*/ 205 h 440"/>
                <a:gd name="T114" fmla="*/ 314 w 439"/>
                <a:gd name="T115" fmla="*/ 241 h 440"/>
                <a:gd name="T116" fmla="*/ 319 w 439"/>
                <a:gd name="T117" fmla="*/ 241 h 440"/>
                <a:gd name="T118" fmla="*/ 325 w 439"/>
                <a:gd name="T119" fmla="*/ 205 h 440"/>
                <a:gd name="T120" fmla="*/ 339 w 439"/>
                <a:gd name="T121" fmla="*/ 210 h 440"/>
                <a:gd name="T122" fmla="*/ 341 w 439"/>
                <a:gd name="T123" fmla="*/ 207 h 440"/>
                <a:gd name="T124" fmla="*/ 336 w 439"/>
                <a:gd name="T125" fmla="*/ 19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90" y="356"/>
                  </a:moveTo>
                  <a:cubicBezTo>
                    <a:pt x="196" y="344"/>
                    <a:pt x="197" y="311"/>
                    <a:pt x="200" y="292"/>
                  </a:cubicBezTo>
                  <a:cubicBezTo>
                    <a:pt x="203" y="270"/>
                    <a:pt x="215" y="251"/>
                    <a:pt x="237" y="244"/>
                  </a:cubicBezTo>
                  <a:cubicBezTo>
                    <a:pt x="248" y="240"/>
                    <a:pt x="243" y="244"/>
                    <a:pt x="238" y="248"/>
                  </a:cubicBezTo>
                  <a:cubicBezTo>
                    <a:pt x="229" y="255"/>
                    <a:pt x="213" y="271"/>
                    <a:pt x="212" y="289"/>
                  </a:cubicBezTo>
                  <a:cubicBezTo>
                    <a:pt x="211" y="298"/>
                    <a:pt x="215" y="302"/>
                    <a:pt x="218" y="311"/>
                  </a:cubicBezTo>
                  <a:cubicBezTo>
                    <a:pt x="222" y="324"/>
                    <a:pt x="221" y="344"/>
                    <a:pt x="228" y="356"/>
                  </a:cubicBezTo>
                  <a:cubicBezTo>
                    <a:pt x="239" y="375"/>
                    <a:pt x="250" y="365"/>
                    <a:pt x="254" y="339"/>
                  </a:cubicBezTo>
                  <a:cubicBezTo>
                    <a:pt x="261" y="282"/>
                    <a:pt x="280" y="281"/>
                    <a:pt x="298" y="238"/>
                  </a:cubicBezTo>
                  <a:cubicBezTo>
                    <a:pt x="299" y="236"/>
                    <a:pt x="300" y="233"/>
                    <a:pt x="301" y="230"/>
                  </a:cubicBezTo>
                  <a:cubicBezTo>
                    <a:pt x="299" y="220"/>
                    <a:pt x="299" y="220"/>
                    <a:pt x="299" y="220"/>
                  </a:cubicBezTo>
                  <a:cubicBezTo>
                    <a:pt x="297" y="220"/>
                    <a:pt x="297" y="220"/>
                    <a:pt x="297" y="220"/>
                  </a:cubicBezTo>
                  <a:cubicBezTo>
                    <a:pt x="287" y="223"/>
                    <a:pt x="278" y="214"/>
                    <a:pt x="281" y="204"/>
                  </a:cubicBezTo>
                  <a:cubicBezTo>
                    <a:pt x="282" y="202"/>
                    <a:pt x="282" y="202"/>
                    <a:pt x="282" y="202"/>
                  </a:cubicBezTo>
                  <a:cubicBezTo>
                    <a:pt x="264" y="199"/>
                    <a:pt x="264" y="199"/>
                    <a:pt x="264" y="199"/>
                  </a:cubicBezTo>
                  <a:cubicBezTo>
                    <a:pt x="249" y="195"/>
                    <a:pt x="250" y="175"/>
                    <a:pt x="264" y="172"/>
                  </a:cubicBezTo>
                  <a:cubicBezTo>
                    <a:pt x="282" y="168"/>
                    <a:pt x="282" y="168"/>
                    <a:pt x="282" y="168"/>
                  </a:cubicBezTo>
                  <a:cubicBezTo>
                    <a:pt x="281" y="166"/>
                    <a:pt x="281" y="166"/>
                    <a:pt x="281" y="166"/>
                  </a:cubicBezTo>
                  <a:cubicBezTo>
                    <a:pt x="278" y="156"/>
                    <a:pt x="287" y="147"/>
                    <a:pt x="297" y="150"/>
                  </a:cubicBezTo>
                  <a:cubicBezTo>
                    <a:pt x="299" y="150"/>
                    <a:pt x="299" y="150"/>
                    <a:pt x="299" y="150"/>
                  </a:cubicBezTo>
                  <a:cubicBezTo>
                    <a:pt x="300" y="143"/>
                    <a:pt x="300" y="143"/>
                    <a:pt x="300" y="143"/>
                  </a:cubicBezTo>
                  <a:cubicBezTo>
                    <a:pt x="299" y="140"/>
                    <a:pt x="297" y="137"/>
                    <a:pt x="295" y="135"/>
                  </a:cubicBezTo>
                  <a:cubicBezTo>
                    <a:pt x="285" y="124"/>
                    <a:pt x="268" y="122"/>
                    <a:pt x="253" y="126"/>
                  </a:cubicBezTo>
                  <a:cubicBezTo>
                    <a:pt x="248" y="127"/>
                    <a:pt x="246" y="130"/>
                    <a:pt x="244" y="136"/>
                  </a:cubicBezTo>
                  <a:cubicBezTo>
                    <a:pt x="235" y="159"/>
                    <a:pt x="205" y="170"/>
                    <a:pt x="169" y="151"/>
                  </a:cubicBezTo>
                  <a:cubicBezTo>
                    <a:pt x="159" y="146"/>
                    <a:pt x="161" y="146"/>
                    <a:pt x="170" y="147"/>
                  </a:cubicBezTo>
                  <a:cubicBezTo>
                    <a:pt x="178" y="148"/>
                    <a:pt x="188" y="148"/>
                    <a:pt x="197" y="147"/>
                  </a:cubicBezTo>
                  <a:cubicBezTo>
                    <a:pt x="203" y="146"/>
                    <a:pt x="202" y="143"/>
                    <a:pt x="197" y="142"/>
                  </a:cubicBezTo>
                  <a:cubicBezTo>
                    <a:pt x="194" y="141"/>
                    <a:pt x="190" y="139"/>
                    <a:pt x="187" y="137"/>
                  </a:cubicBezTo>
                  <a:cubicBezTo>
                    <a:pt x="168" y="123"/>
                    <a:pt x="138" y="118"/>
                    <a:pt x="122" y="135"/>
                  </a:cubicBezTo>
                  <a:cubicBezTo>
                    <a:pt x="107" y="153"/>
                    <a:pt x="108" y="209"/>
                    <a:pt x="119" y="238"/>
                  </a:cubicBezTo>
                  <a:cubicBezTo>
                    <a:pt x="137" y="281"/>
                    <a:pt x="157" y="282"/>
                    <a:pt x="164" y="339"/>
                  </a:cubicBezTo>
                  <a:cubicBezTo>
                    <a:pt x="167" y="365"/>
                    <a:pt x="180" y="375"/>
                    <a:pt x="190" y="356"/>
                  </a:cubicBezTo>
                  <a:close/>
                  <a:moveTo>
                    <a:pt x="336" y="194"/>
                  </a:moveTo>
                  <a:cubicBezTo>
                    <a:pt x="367" y="187"/>
                    <a:pt x="367" y="187"/>
                    <a:pt x="367" y="187"/>
                  </a:cubicBezTo>
                  <a:cubicBezTo>
                    <a:pt x="369" y="187"/>
                    <a:pt x="369" y="184"/>
                    <a:pt x="367" y="183"/>
                  </a:cubicBezTo>
                  <a:cubicBezTo>
                    <a:pt x="336" y="177"/>
                    <a:pt x="336" y="177"/>
                    <a:pt x="336" y="177"/>
                  </a:cubicBezTo>
                  <a:cubicBezTo>
                    <a:pt x="341" y="163"/>
                    <a:pt x="341" y="163"/>
                    <a:pt x="341" y="163"/>
                  </a:cubicBezTo>
                  <a:cubicBezTo>
                    <a:pt x="341" y="161"/>
                    <a:pt x="340" y="160"/>
                    <a:pt x="339" y="161"/>
                  </a:cubicBezTo>
                  <a:cubicBezTo>
                    <a:pt x="325" y="165"/>
                    <a:pt x="325" y="165"/>
                    <a:pt x="325" y="165"/>
                  </a:cubicBezTo>
                  <a:cubicBezTo>
                    <a:pt x="319" y="130"/>
                    <a:pt x="319" y="130"/>
                    <a:pt x="319" y="130"/>
                  </a:cubicBezTo>
                  <a:cubicBezTo>
                    <a:pt x="318" y="126"/>
                    <a:pt x="314" y="126"/>
                    <a:pt x="314" y="130"/>
                  </a:cubicBezTo>
                  <a:cubicBezTo>
                    <a:pt x="308" y="165"/>
                    <a:pt x="308" y="165"/>
                    <a:pt x="308" y="165"/>
                  </a:cubicBezTo>
                  <a:cubicBezTo>
                    <a:pt x="294" y="161"/>
                    <a:pt x="294" y="161"/>
                    <a:pt x="294" y="161"/>
                  </a:cubicBezTo>
                  <a:cubicBezTo>
                    <a:pt x="293" y="160"/>
                    <a:pt x="291" y="161"/>
                    <a:pt x="292" y="163"/>
                  </a:cubicBezTo>
                  <a:cubicBezTo>
                    <a:pt x="296" y="177"/>
                    <a:pt x="296" y="177"/>
                    <a:pt x="296" y="177"/>
                  </a:cubicBezTo>
                  <a:cubicBezTo>
                    <a:pt x="266" y="183"/>
                    <a:pt x="266" y="183"/>
                    <a:pt x="266" y="183"/>
                  </a:cubicBezTo>
                  <a:cubicBezTo>
                    <a:pt x="264" y="184"/>
                    <a:pt x="264" y="187"/>
                    <a:pt x="266" y="187"/>
                  </a:cubicBezTo>
                  <a:cubicBezTo>
                    <a:pt x="296" y="194"/>
                    <a:pt x="296" y="194"/>
                    <a:pt x="296" y="194"/>
                  </a:cubicBezTo>
                  <a:cubicBezTo>
                    <a:pt x="292" y="207"/>
                    <a:pt x="292" y="207"/>
                    <a:pt x="292" y="207"/>
                  </a:cubicBezTo>
                  <a:cubicBezTo>
                    <a:pt x="291" y="209"/>
                    <a:pt x="293" y="210"/>
                    <a:pt x="294" y="210"/>
                  </a:cubicBezTo>
                  <a:cubicBezTo>
                    <a:pt x="308" y="205"/>
                    <a:pt x="308" y="205"/>
                    <a:pt x="308" y="205"/>
                  </a:cubicBezTo>
                  <a:cubicBezTo>
                    <a:pt x="314" y="241"/>
                    <a:pt x="314" y="241"/>
                    <a:pt x="314" y="241"/>
                  </a:cubicBezTo>
                  <a:cubicBezTo>
                    <a:pt x="314" y="244"/>
                    <a:pt x="318" y="244"/>
                    <a:pt x="319" y="241"/>
                  </a:cubicBezTo>
                  <a:cubicBezTo>
                    <a:pt x="325" y="205"/>
                    <a:pt x="325" y="205"/>
                    <a:pt x="325" y="205"/>
                  </a:cubicBezTo>
                  <a:cubicBezTo>
                    <a:pt x="339" y="210"/>
                    <a:pt x="339" y="210"/>
                    <a:pt x="339" y="210"/>
                  </a:cubicBezTo>
                  <a:cubicBezTo>
                    <a:pt x="340" y="210"/>
                    <a:pt x="341" y="209"/>
                    <a:pt x="341" y="207"/>
                  </a:cubicBezTo>
                  <a:lnTo>
                    <a:pt x="336" y="19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12"/>
            <p:cNvSpPr>
              <a:spLocks noEditPoints="1"/>
            </p:cNvSpPr>
            <p:nvPr/>
          </p:nvSpPr>
          <p:spPr bwMode="auto">
            <a:xfrm>
              <a:off x="2802876" y="6008000"/>
              <a:ext cx="409668" cy="409669"/>
            </a:xfrm>
            <a:custGeom>
              <a:avLst/>
              <a:gdLst>
                <a:gd name="T0" fmla="*/ 439 w 439"/>
                <a:gd name="T1" fmla="*/ 220 h 439"/>
                <a:gd name="T2" fmla="*/ 0 w 439"/>
                <a:gd name="T3" fmla="*/ 220 h 439"/>
                <a:gd name="T4" fmla="*/ 164 w 439"/>
                <a:gd name="T5" fmla="*/ 222 h 439"/>
                <a:gd name="T6" fmla="*/ 175 w 439"/>
                <a:gd name="T7" fmla="*/ 207 h 439"/>
                <a:gd name="T8" fmla="*/ 185 w 439"/>
                <a:gd name="T9" fmla="*/ 138 h 439"/>
                <a:gd name="T10" fmla="*/ 242 w 439"/>
                <a:gd name="T11" fmla="*/ 133 h 439"/>
                <a:gd name="T12" fmla="*/ 261 w 439"/>
                <a:gd name="T13" fmla="*/ 150 h 439"/>
                <a:gd name="T14" fmla="*/ 272 w 439"/>
                <a:gd name="T15" fmla="*/ 213 h 439"/>
                <a:gd name="T16" fmla="*/ 291 w 439"/>
                <a:gd name="T17" fmla="*/ 210 h 439"/>
                <a:gd name="T18" fmla="*/ 303 w 439"/>
                <a:gd name="T19" fmla="*/ 85 h 439"/>
                <a:gd name="T20" fmla="*/ 220 w 439"/>
                <a:gd name="T21" fmla="*/ 96 h 439"/>
                <a:gd name="T22" fmla="*/ 137 w 439"/>
                <a:gd name="T23" fmla="*/ 85 h 439"/>
                <a:gd name="T24" fmla="*/ 149 w 439"/>
                <a:gd name="T25" fmla="*/ 210 h 439"/>
                <a:gd name="T26" fmla="*/ 220 w 439"/>
                <a:gd name="T27" fmla="*/ 390 h 439"/>
                <a:gd name="T28" fmla="*/ 243 w 439"/>
                <a:gd name="T29" fmla="*/ 382 h 439"/>
                <a:gd name="T30" fmla="*/ 190 w 439"/>
                <a:gd name="T31" fmla="*/ 365 h 439"/>
                <a:gd name="T32" fmla="*/ 205 w 439"/>
                <a:gd name="T33" fmla="*/ 390 h 439"/>
                <a:gd name="T34" fmla="*/ 186 w 439"/>
                <a:gd name="T35" fmla="*/ 354 h 439"/>
                <a:gd name="T36" fmla="*/ 256 w 439"/>
                <a:gd name="T37" fmla="*/ 347 h 439"/>
                <a:gd name="T38" fmla="*/ 260 w 439"/>
                <a:gd name="T39" fmla="*/ 324 h 439"/>
                <a:gd name="T40" fmla="*/ 183 w 439"/>
                <a:gd name="T41" fmla="*/ 347 h 439"/>
                <a:gd name="T42" fmla="*/ 179 w 439"/>
                <a:gd name="T43" fmla="*/ 319 h 439"/>
                <a:gd name="T44" fmla="*/ 260 w 439"/>
                <a:gd name="T45" fmla="*/ 288 h 439"/>
                <a:gd name="T46" fmla="*/ 179 w 439"/>
                <a:gd name="T47" fmla="*/ 319 h 439"/>
                <a:gd name="T48" fmla="*/ 260 w 439"/>
                <a:gd name="T49" fmla="*/ 277 h 439"/>
                <a:gd name="T50" fmla="*/ 253 w 439"/>
                <a:gd name="T51" fmla="*/ 253 h 439"/>
                <a:gd name="T52" fmla="*/ 187 w 439"/>
                <a:gd name="T53" fmla="*/ 253 h 439"/>
                <a:gd name="T54" fmla="*/ 179 w 439"/>
                <a:gd name="T55" fmla="*/ 282 h 439"/>
                <a:gd name="T56" fmla="*/ 187 w 439"/>
                <a:gd name="T57" fmla="*/ 242 h 439"/>
                <a:gd name="T58" fmla="*/ 253 w 439"/>
                <a:gd name="T59" fmla="*/ 242 h 439"/>
                <a:gd name="T60" fmla="*/ 260 w 439"/>
                <a:gd name="T61" fmla="*/ 240 h 439"/>
                <a:gd name="T62" fmla="*/ 259 w 439"/>
                <a:gd name="T63" fmla="*/ 218 h 439"/>
                <a:gd name="T64" fmla="*/ 181 w 439"/>
                <a:gd name="T65" fmla="*/ 218 h 439"/>
                <a:gd name="T66" fmla="*/ 179 w 439"/>
                <a:gd name="T67" fmla="*/ 240 h 439"/>
                <a:gd name="T68" fmla="*/ 197 w 439"/>
                <a:gd name="T69" fmla="*/ 144 h 439"/>
                <a:gd name="T70" fmla="*/ 186 w 439"/>
                <a:gd name="T71" fmla="*/ 206 h 439"/>
                <a:gd name="T72" fmla="*/ 253 w 439"/>
                <a:gd name="T73" fmla="*/ 206 h 439"/>
                <a:gd name="T74" fmla="*/ 242 w 439"/>
                <a:gd name="T75" fmla="*/ 14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39">
                  <a:moveTo>
                    <a:pt x="220" y="0"/>
                  </a:moveTo>
                  <a:cubicBezTo>
                    <a:pt x="341" y="0"/>
                    <a:pt x="439" y="98"/>
                    <a:pt x="439" y="220"/>
                  </a:cubicBezTo>
                  <a:cubicBezTo>
                    <a:pt x="439" y="341"/>
                    <a:pt x="341" y="439"/>
                    <a:pt x="220" y="439"/>
                  </a:cubicBezTo>
                  <a:cubicBezTo>
                    <a:pt x="99" y="439"/>
                    <a:pt x="0" y="341"/>
                    <a:pt x="0" y="220"/>
                  </a:cubicBezTo>
                  <a:cubicBezTo>
                    <a:pt x="0" y="98"/>
                    <a:pt x="99" y="0"/>
                    <a:pt x="220" y="0"/>
                  </a:cubicBezTo>
                  <a:close/>
                  <a:moveTo>
                    <a:pt x="164" y="222"/>
                  </a:moveTo>
                  <a:cubicBezTo>
                    <a:pt x="164" y="218"/>
                    <a:pt x="165" y="215"/>
                    <a:pt x="167" y="213"/>
                  </a:cubicBezTo>
                  <a:cubicBezTo>
                    <a:pt x="169" y="210"/>
                    <a:pt x="172" y="208"/>
                    <a:pt x="175" y="207"/>
                  </a:cubicBezTo>
                  <a:cubicBezTo>
                    <a:pt x="179" y="150"/>
                    <a:pt x="179" y="150"/>
                    <a:pt x="179" y="150"/>
                  </a:cubicBezTo>
                  <a:cubicBezTo>
                    <a:pt x="179" y="145"/>
                    <a:pt x="181" y="141"/>
                    <a:pt x="185" y="138"/>
                  </a:cubicBezTo>
                  <a:cubicBezTo>
                    <a:pt x="188" y="135"/>
                    <a:pt x="192" y="133"/>
                    <a:pt x="197" y="133"/>
                  </a:cubicBezTo>
                  <a:cubicBezTo>
                    <a:pt x="242" y="133"/>
                    <a:pt x="242" y="133"/>
                    <a:pt x="242" y="133"/>
                  </a:cubicBezTo>
                  <a:cubicBezTo>
                    <a:pt x="247" y="133"/>
                    <a:pt x="252" y="135"/>
                    <a:pt x="255" y="138"/>
                  </a:cubicBezTo>
                  <a:cubicBezTo>
                    <a:pt x="258" y="141"/>
                    <a:pt x="260" y="145"/>
                    <a:pt x="261" y="150"/>
                  </a:cubicBezTo>
                  <a:cubicBezTo>
                    <a:pt x="265" y="207"/>
                    <a:pt x="265" y="207"/>
                    <a:pt x="265" y="207"/>
                  </a:cubicBezTo>
                  <a:cubicBezTo>
                    <a:pt x="268" y="208"/>
                    <a:pt x="270" y="210"/>
                    <a:pt x="272" y="213"/>
                  </a:cubicBezTo>
                  <a:cubicBezTo>
                    <a:pt x="274" y="215"/>
                    <a:pt x="275" y="218"/>
                    <a:pt x="276" y="222"/>
                  </a:cubicBezTo>
                  <a:cubicBezTo>
                    <a:pt x="282" y="220"/>
                    <a:pt x="287" y="216"/>
                    <a:pt x="291" y="210"/>
                  </a:cubicBezTo>
                  <a:cubicBezTo>
                    <a:pt x="295" y="203"/>
                    <a:pt x="300" y="195"/>
                    <a:pt x="305" y="183"/>
                  </a:cubicBezTo>
                  <a:cubicBezTo>
                    <a:pt x="316" y="156"/>
                    <a:pt x="317" y="101"/>
                    <a:pt x="303" y="85"/>
                  </a:cubicBezTo>
                  <a:cubicBezTo>
                    <a:pt x="288" y="68"/>
                    <a:pt x="259" y="73"/>
                    <a:pt x="241" y="86"/>
                  </a:cubicBezTo>
                  <a:cubicBezTo>
                    <a:pt x="232" y="92"/>
                    <a:pt x="226" y="96"/>
                    <a:pt x="220" y="96"/>
                  </a:cubicBezTo>
                  <a:cubicBezTo>
                    <a:pt x="213" y="96"/>
                    <a:pt x="207" y="92"/>
                    <a:pt x="199" y="86"/>
                  </a:cubicBezTo>
                  <a:cubicBezTo>
                    <a:pt x="181" y="73"/>
                    <a:pt x="152" y="68"/>
                    <a:pt x="137" y="85"/>
                  </a:cubicBezTo>
                  <a:cubicBezTo>
                    <a:pt x="122" y="101"/>
                    <a:pt x="123" y="156"/>
                    <a:pt x="134" y="183"/>
                  </a:cubicBezTo>
                  <a:cubicBezTo>
                    <a:pt x="139" y="195"/>
                    <a:pt x="144" y="203"/>
                    <a:pt x="149" y="210"/>
                  </a:cubicBezTo>
                  <a:cubicBezTo>
                    <a:pt x="153" y="216"/>
                    <a:pt x="157" y="220"/>
                    <a:pt x="164" y="222"/>
                  </a:cubicBezTo>
                  <a:close/>
                  <a:moveTo>
                    <a:pt x="220" y="390"/>
                  </a:moveTo>
                  <a:cubicBezTo>
                    <a:pt x="235" y="390"/>
                    <a:pt x="235" y="390"/>
                    <a:pt x="235" y="390"/>
                  </a:cubicBezTo>
                  <a:cubicBezTo>
                    <a:pt x="239" y="390"/>
                    <a:pt x="241" y="386"/>
                    <a:pt x="243" y="382"/>
                  </a:cubicBezTo>
                  <a:cubicBezTo>
                    <a:pt x="251" y="361"/>
                    <a:pt x="251" y="361"/>
                    <a:pt x="251" y="361"/>
                  </a:cubicBezTo>
                  <a:cubicBezTo>
                    <a:pt x="190" y="365"/>
                    <a:pt x="190" y="365"/>
                    <a:pt x="190" y="365"/>
                  </a:cubicBezTo>
                  <a:cubicBezTo>
                    <a:pt x="197" y="382"/>
                    <a:pt x="197" y="382"/>
                    <a:pt x="197" y="382"/>
                  </a:cubicBezTo>
                  <a:cubicBezTo>
                    <a:pt x="198" y="386"/>
                    <a:pt x="200" y="390"/>
                    <a:pt x="205" y="390"/>
                  </a:cubicBezTo>
                  <a:cubicBezTo>
                    <a:pt x="220" y="390"/>
                    <a:pt x="220" y="390"/>
                    <a:pt x="220" y="390"/>
                  </a:cubicBezTo>
                  <a:close/>
                  <a:moveTo>
                    <a:pt x="186" y="354"/>
                  </a:moveTo>
                  <a:cubicBezTo>
                    <a:pt x="255" y="350"/>
                    <a:pt x="255" y="350"/>
                    <a:pt x="255" y="350"/>
                  </a:cubicBezTo>
                  <a:cubicBezTo>
                    <a:pt x="256" y="347"/>
                    <a:pt x="256" y="347"/>
                    <a:pt x="256" y="347"/>
                  </a:cubicBezTo>
                  <a:cubicBezTo>
                    <a:pt x="259" y="339"/>
                    <a:pt x="260" y="335"/>
                    <a:pt x="260" y="325"/>
                  </a:cubicBezTo>
                  <a:cubicBezTo>
                    <a:pt x="260" y="324"/>
                    <a:pt x="260" y="324"/>
                    <a:pt x="260" y="324"/>
                  </a:cubicBezTo>
                  <a:cubicBezTo>
                    <a:pt x="179" y="330"/>
                    <a:pt x="179" y="330"/>
                    <a:pt x="179" y="330"/>
                  </a:cubicBezTo>
                  <a:cubicBezTo>
                    <a:pt x="180" y="336"/>
                    <a:pt x="181" y="340"/>
                    <a:pt x="183" y="347"/>
                  </a:cubicBezTo>
                  <a:cubicBezTo>
                    <a:pt x="186" y="354"/>
                    <a:pt x="186" y="354"/>
                    <a:pt x="186" y="354"/>
                  </a:cubicBezTo>
                  <a:close/>
                  <a:moveTo>
                    <a:pt x="179" y="319"/>
                  </a:moveTo>
                  <a:cubicBezTo>
                    <a:pt x="260" y="313"/>
                    <a:pt x="260" y="313"/>
                    <a:pt x="260" y="313"/>
                  </a:cubicBezTo>
                  <a:cubicBezTo>
                    <a:pt x="260" y="288"/>
                    <a:pt x="260" y="288"/>
                    <a:pt x="260" y="288"/>
                  </a:cubicBezTo>
                  <a:cubicBezTo>
                    <a:pt x="179" y="294"/>
                    <a:pt x="179" y="294"/>
                    <a:pt x="179" y="294"/>
                  </a:cubicBezTo>
                  <a:cubicBezTo>
                    <a:pt x="179" y="319"/>
                    <a:pt x="179" y="319"/>
                    <a:pt x="179" y="319"/>
                  </a:cubicBezTo>
                  <a:close/>
                  <a:moveTo>
                    <a:pt x="179" y="282"/>
                  </a:moveTo>
                  <a:cubicBezTo>
                    <a:pt x="260" y="277"/>
                    <a:pt x="260" y="277"/>
                    <a:pt x="260" y="277"/>
                  </a:cubicBezTo>
                  <a:cubicBezTo>
                    <a:pt x="260" y="261"/>
                    <a:pt x="260" y="261"/>
                    <a:pt x="260" y="261"/>
                  </a:cubicBezTo>
                  <a:cubicBezTo>
                    <a:pt x="260" y="257"/>
                    <a:pt x="257" y="253"/>
                    <a:pt x="253" y="253"/>
                  </a:cubicBezTo>
                  <a:cubicBezTo>
                    <a:pt x="220" y="253"/>
                    <a:pt x="220" y="253"/>
                    <a:pt x="220" y="253"/>
                  </a:cubicBezTo>
                  <a:cubicBezTo>
                    <a:pt x="187" y="253"/>
                    <a:pt x="187" y="253"/>
                    <a:pt x="187" y="253"/>
                  </a:cubicBezTo>
                  <a:cubicBezTo>
                    <a:pt x="183" y="253"/>
                    <a:pt x="179" y="257"/>
                    <a:pt x="179" y="261"/>
                  </a:cubicBezTo>
                  <a:cubicBezTo>
                    <a:pt x="179" y="282"/>
                    <a:pt x="179" y="282"/>
                    <a:pt x="179" y="282"/>
                  </a:cubicBezTo>
                  <a:close/>
                  <a:moveTo>
                    <a:pt x="180" y="243"/>
                  </a:moveTo>
                  <a:cubicBezTo>
                    <a:pt x="182" y="242"/>
                    <a:pt x="184" y="242"/>
                    <a:pt x="187" y="242"/>
                  </a:cubicBezTo>
                  <a:cubicBezTo>
                    <a:pt x="220" y="242"/>
                    <a:pt x="220" y="242"/>
                    <a:pt x="220" y="242"/>
                  </a:cubicBezTo>
                  <a:cubicBezTo>
                    <a:pt x="253" y="242"/>
                    <a:pt x="253" y="242"/>
                    <a:pt x="253" y="242"/>
                  </a:cubicBezTo>
                  <a:cubicBezTo>
                    <a:pt x="255" y="242"/>
                    <a:pt x="257" y="242"/>
                    <a:pt x="260" y="243"/>
                  </a:cubicBezTo>
                  <a:cubicBezTo>
                    <a:pt x="260" y="242"/>
                    <a:pt x="260" y="241"/>
                    <a:pt x="260" y="240"/>
                  </a:cubicBezTo>
                  <a:cubicBezTo>
                    <a:pt x="264" y="225"/>
                    <a:pt x="264" y="225"/>
                    <a:pt x="264" y="225"/>
                  </a:cubicBezTo>
                  <a:cubicBezTo>
                    <a:pt x="265" y="221"/>
                    <a:pt x="263" y="218"/>
                    <a:pt x="259" y="218"/>
                  </a:cubicBezTo>
                  <a:cubicBezTo>
                    <a:pt x="220" y="218"/>
                    <a:pt x="220" y="218"/>
                    <a:pt x="220" y="218"/>
                  </a:cubicBezTo>
                  <a:cubicBezTo>
                    <a:pt x="181" y="218"/>
                    <a:pt x="181" y="218"/>
                    <a:pt x="181" y="218"/>
                  </a:cubicBezTo>
                  <a:cubicBezTo>
                    <a:pt x="177" y="218"/>
                    <a:pt x="175" y="221"/>
                    <a:pt x="176" y="225"/>
                  </a:cubicBezTo>
                  <a:cubicBezTo>
                    <a:pt x="179" y="240"/>
                    <a:pt x="179" y="240"/>
                    <a:pt x="179" y="240"/>
                  </a:cubicBezTo>
                  <a:cubicBezTo>
                    <a:pt x="179" y="241"/>
                    <a:pt x="180" y="242"/>
                    <a:pt x="180" y="243"/>
                  </a:cubicBezTo>
                  <a:close/>
                  <a:moveTo>
                    <a:pt x="197" y="144"/>
                  </a:moveTo>
                  <a:cubicBezTo>
                    <a:pt x="193" y="144"/>
                    <a:pt x="191" y="147"/>
                    <a:pt x="190" y="151"/>
                  </a:cubicBezTo>
                  <a:cubicBezTo>
                    <a:pt x="186" y="206"/>
                    <a:pt x="186" y="206"/>
                    <a:pt x="186" y="206"/>
                  </a:cubicBezTo>
                  <a:cubicBezTo>
                    <a:pt x="220" y="206"/>
                    <a:pt x="220" y="206"/>
                    <a:pt x="220" y="206"/>
                  </a:cubicBezTo>
                  <a:cubicBezTo>
                    <a:pt x="253" y="206"/>
                    <a:pt x="253" y="206"/>
                    <a:pt x="253" y="206"/>
                  </a:cubicBezTo>
                  <a:cubicBezTo>
                    <a:pt x="249" y="151"/>
                    <a:pt x="249" y="151"/>
                    <a:pt x="249" y="151"/>
                  </a:cubicBezTo>
                  <a:cubicBezTo>
                    <a:pt x="249" y="147"/>
                    <a:pt x="246" y="144"/>
                    <a:pt x="242" y="144"/>
                  </a:cubicBezTo>
                  <a:lnTo>
                    <a:pt x="197" y="144"/>
                  </a:ln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15"/>
            <p:cNvSpPr>
              <a:spLocks noEditPoints="1"/>
            </p:cNvSpPr>
            <p:nvPr/>
          </p:nvSpPr>
          <p:spPr bwMode="auto">
            <a:xfrm>
              <a:off x="3872494" y="6008000"/>
              <a:ext cx="409668" cy="409669"/>
            </a:xfrm>
            <a:custGeom>
              <a:avLst/>
              <a:gdLst>
                <a:gd name="T0" fmla="*/ 439 w 439"/>
                <a:gd name="T1" fmla="*/ 220 h 440"/>
                <a:gd name="T2" fmla="*/ 0 w 439"/>
                <a:gd name="T3" fmla="*/ 220 h 440"/>
                <a:gd name="T4" fmla="*/ 154 w 439"/>
                <a:gd name="T5" fmla="*/ 354 h 440"/>
                <a:gd name="T6" fmla="*/ 184 w 439"/>
                <a:gd name="T7" fmla="*/ 255 h 440"/>
                <a:gd name="T8" fmla="*/ 159 w 439"/>
                <a:gd name="T9" fmla="*/ 192 h 440"/>
                <a:gd name="T10" fmla="*/ 135 w 439"/>
                <a:gd name="T11" fmla="*/ 158 h 440"/>
                <a:gd name="T12" fmla="*/ 161 w 439"/>
                <a:gd name="T13" fmla="*/ 154 h 440"/>
                <a:gd name="T14" fmla="*/ 165 w 439"/>
                <a:gd name="T15" fmla="*/ 151 h 440"/>
                <a:gd name="T16" fmla="*/ 152 w 439"/>
                <a:gd name="T17" fmla="*/ 144 h 440"/>
                <a:gd name="T18" fmla="*/ 87 w 439"/>
                <a:gd name="T19" fmla="*/ 241 h 440"/>
                <a:gd name="T20" fmla="*/ 154 w 439"/>
                <a:gd name="T21" fmla="*/ 354 h 440"/>
                <a:gd name="T22" fmla="*/ 300 w 439"/>
                <a:gd name="T23" fmla="*/ 320 h 440"/>
                <a:gd name="T24" fmla="*/ 324 w 439"/>
                <a:gd name="T25" fmla="*/ 269 h 440"/>
                <a:gd name="T26" fmla="*/ 287 w 439"/>
                <a:gd name="T27" fmla="*/ 287 h 440"/>
                <a:gd name="T28" fmla="*/ 175 w 439"/>
                <a:gd name="T29" fmla="*/ 155 h 440"/>
                <a:gd name="T30" fmla="*/ 231 w 439"/>
                <a:gd name="T31" fmla="*/ 275 h 440"/>
                <a:gd name="T32" fmla="*/ 351 w 439"/>
                <a:gd name="T33" fmla="*/ 219 h 440"/>
                <a:gd name="T34" fmla="*/ 295 w 439"/>
                <a:gd name="T35" fmla="*/ 99 h 440"/>
                <a:gd name="T36" fmla="*/ 286 w 439"/>
                <a:gd name="T37" fmla="*/ 124 h 440"/>
                <a:gd name="T38" fmla="*/ 200 w 439"/>
                <a:gd name="T39" fmla="*/ 164 h 440"/>
                <a:gd name="T40" fmla="*/ 240 w 439"/>
                <a:gd name="T41" fmla="*/ 250 h 440"/>
                <a:gd name="T42" fmla="*/ 327 w 439"/>
                <a:gd name="T43" fmla="*/ 210 h 440"/>
                <a:gd name="T44" fmla="*/ 286 w 439"/>
                <a:gd name="T45" fmla="*/ 124 h 440"/>
                <a:gd name="T46" fmla="*/ 239 w 439"/>
                <a:gd name="T47" fmla="*/ 136 h 440"/>
                <a:gd name="T48" fmla="*/ 210 w 439"/>
                <a:gd name="T49" fmla="*/ 168 h 440"/>
                <a:gd name="T50" fmla="*/ 212 w 439"/>
                <a:gd name="T51" fmla="*/ 211 h 440"/>
                <a:gd name="T52" fmla="*/ 244 w 439"/>
                <a:gd name="T53" fmla="*/ 240 h 440"/>
                <a:gd name="T54" fmla="*/ 258 w 439"/>
                <a:gd name="T55" fmla="*/ 241 h 440"/>
                <a:gd name="T56" fmla="*/ 243 w 439"/>
                <a:gd name="T57" fmla="*/ 135 h 440"/>
                <a:gd name="T58" fmla="*/ 227 w 439"/>
                <a:gd name="T59" fmla="*/ 285 h 440"/>
                <a:gd name="T60" fmla="*/ 189 w 439"/>
                <a:gd name="T61" fmla="*/ 261 h 440"/>
                <a:gd name="T62" fmla="*/ 181 w 439"/>
                <a:gd name="T63" fmla="*/ 311 h 440"/>
                <a:gd name="T64" fmla="*/ 215 w 439"/>
                <a:gd name="T65" fmla="*/ 33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40">
                  <a:moveTo>
                    <a:pt x="219" y="0"/>
                  </a:moveTo>
                  <a:cubicBezTo>
                    <a:pt x="341" y="0"/>
                    <a:pt x="439" y="99"/>
                    <a:pt x="439" y="220"/>
                  </a:cubicBezTo>
                  <a:cubicBezTo>
                    <a:pt x="439" y="341"/>
                    <a:pt x="341" y="440"/>
                    <a:pt x="219" y="440"/>
                  </a:cubicBezTo>
                  <a:cubicBezTo>
                    <a:pt x="98" y="440"/>
                    <a:pt x="0" y="341"/>
                    <a:pt x="0" y="220"/>
                  </a:cubicBezTo>
                  <a:cubicBezTo>
                    <a:pt x="0" y="99"/>
                    <a:pt x="98" y="0"/>
                    <a:pt x="219" y="0"/>
                  </a:cubicBezTo>
                  <a:close/>
                  <a:moveTo>
                    <a:pt x="154" y="354"/>
                  </a:moveTo>
                  <a:cubicBezTo>
                    <a:pt x="160" y="343"/>
                    <a:pt x="161" y="311"/>
                    <a:pt x="164" y="293"/>
                  </a:cubicBezTo>
                  <a:cubicBezTo>
                    <a:pt x="166" y="278"/>
                    <a:pt x="173" y="264"/>
                    <a:pt x="184" y="255"/>
                  </a:cubicBezTo>
                  <a:cubicBezTo>
                    <a:pt x="178" y="248"/>
                    <a:pt x="172" y="240"/>
                    <a:pt x="168" y="231"/>
                  </a:cubicBezTo>
                  <a:cubicBezTo>
                    <a:pt x="162" y="219"/>
                    <a:pt x="159" y="205"/>
                    <a:pt x="159" y="192"/>
                  </a:cubicBezTo>
                  <a:cubicBezTo>
                    <a:pt x="158" y="183"/>
                    <a:pt x="159" y="175"/>
                    <a:pt x="161" y="167"/>
                  </a:cubicBezTo>
                  <a:cubicBezTo>
                    <a:pt x="153" y="166"/>
                    <a:pt x="144" y="163"/>
                    <a:pt x="135" y="158"/>
                  </a:cubicBezTo>
                  <a:cubicBezTo>
                    <a:pt x="125" y="153"/>
                    <a:pt x="126" y="153"/>
                    <a:pt x="136" y="154"/>
                  </a:cubicBezTo>
                  <a:cubicBezTo>
                    <a:pt x="143" y="155"/>
                    <a:pt x="152" y="155"/>
                    <a:pt x="161" y="154"/>
                  </a:cubicBezTo>
                  <a:cubicBezTo>
                    <a:pt x="163" y="154"/>
                    <a:pt x="164" y="153"/>
                    <a:pt x="164" y="153"/>
                  </a:cubicBezTo>
                  <a:cubicBezTo>
                    <a:pt x="165" y="151"/>
                    <a:pt x="165" y="151"/>
                    <a:pt x="165" y="151"/>
                  </a:cubicBezTo>
                  <a:cubicBezTo>
                    <a:pt x="164" y="151"/>
                    <a:pt x="163" y="150"/>
                    <a:pt x="161" y="149"/>
                  </a:cubicBezTo>
                  <a:cubicBezTo>
                    <a:pt x="158" y="148"/>
                    <a:pt x="155" y="147"/>
                    <a:pt x="152" y="144"/>
                  </a:cubicBezTo>
                  <a:cubicBezTo>
                    <a:pt x="134" y="131"/>
                    <a:pt x="104" y="126"/>
                    <a:pt x="90" y="143"/>
                  </a:cubicBezTo>
                  <a:cubicBezTo>
                    <a:pt x="75" y="160"/>
                    <a:pt x="76" y="214"/>
                    <a:pt x="87" y="241"/>
                  </a:cubicBezTo>
                  <a:cubicBezTo>
                    <a:pt x="104" y="283"/>
                    <a:pt x="122" y="283"/>
                    <a:pt x="129" y="338"/>
                  </a:cubicBezTo>
                  <a:cubicBezTo>
                    <a:pt x="132" y="363"/>
                    <a:pt x="144" y="373"/>
                    <a:pt x="154" y="354"/>
                  </a:cubicBezTo>
                  <a:close/>
                  <a:moveTo>
                    <a:pt x="287" y="287"/>
                  </a:moveTo>
                  <a:cubicBezTo>
                    <a:pt x="300" y="320"/>
                    <a:pt x="300" y="320"/>
                    <a:pt x="300" y="320"/>
                  </a:cubicBezTo>
                  <a:cubicBezTo>
                    <a:pt x="311" y="344"/>
                    <a:pt x="353" y="324"/>
                    <a:pt x="341" y="301"/>
                  </a:cubicBezTo>
                  <a:cubicBezTo>
                    <a:pt x="324" y="269"/>
                    <a:pt x="324" y="269"/>
                    <a:pt x="324" y="269"/>
                  </a:cubicBezTo>
                  <a:cubicBezTo>
                    <a:pt x="319" y="273"/>
                    <a:pt x="313" y="277"/>
                    <a:pt x="306" y="280"/>
                  </a:cubicBezTo>
                  <a:cubicBezTo>
                    <a:pt x="300" y="283"/>
                    <a:pt x="294" y="285"/>
                    <a:pt x="287" y="287"/>
                  </a:cubicBezTo>
                  <a:close/>
                  <a:moveTo>
                    <a:pt x="224" y="102"/>
                  </a:moveTo>
                  <a:cubicBezTo>
                    <a:pt x="200" y="113"/>
                    <a:pt x="184" y="133"/>
                    <a:pt x="175" y="155"/>
                  </a:cubicBezTo>
                  <a:cubicBezTo>
                    <a:pt x="167" y="178"/>
                    <a:pt x="168" y="203"/>
                    <a:pt x="179" y="227"/>
                  </a:cubicBezTo>
                  <a:cubicBezTo>
                    <a:pt x="189" y="250"/>
                    <a:pt x="209" y="267"/>
                    <a:pt x="231" y="275"/>
                  </a:cubicBezTo>
                  <a:cubicBezTo>
                    <a:pt x="254" y="283"/>
                    <a:pt x="279" y="283"/>
                    <a:pt x="303" y="272"/>
                  </a:cubicBezTo>
                  <a:cubicBezTo>
                    <a:pt x="326" y="261"/>
                    <a:pt x="343" y="241"/>
                    <a:pt x="351" y="219"/>
                  </a:cubicBezTo>
                  <a:cubicBezTo>
                    <a:pt x="359" y="197"/>
                    <a:pt x="359" y="171"/>
                    <a:pt x="348" y="148"/>
                  </a:cubicBezTo>
                  <a:cubicBezTo>
                    <a:pt x="337" y="124"/>
                    <a:pt x="318" y="108"/>
                    <a:pt x="295" y="99"/>
                  </a:cubicBezTo>
                  <a:cubicBezTo>
                    <a:pt x="273" y="91"/>
                    <a:pt x="247" y="92"/>
                    <a:pt x="224" y="102"/>
                  </a:cubicBezTo>
                  <a:close/>
                  <a:moveTo>
                    <a:pt x="286" y="124"/>
                  </a:moveTo>
                  <a:cubicBezTo>
                    <a:pt x="270" y="118"/>
                    <a:pt x="252" y="118"/>
                    <a:pt x="235" y="126"/>
                  </a:cubicBezTo>
                  <a:cubicBezTo>
                    <a:pt x="218" y="134"/>
                    <a:pt x="206" y="148"/>
                    <a:pt x="200" y="164"/>
                  </a:cubicBezTo>
                  <a:cubicBezTo>
                    <a:pt x="194" y="180"/>
                    <a:pt x="194" y="199"/>
                    <a:pt x="202" y="216"/>
                  </a:cubicBezTo>
                  <a:cubicBezTo>
                    <a:pt x="210" y="232"/>
                    <a:pt x="224" y="245"/>
                    <a:pt x="240" y="250"/>
                  </a:cubicBezTo>
                  <a:cubicBezTo>
                    <a:pt x="256" y="256"/>
                    <a:pt x="275" y="256"/>
                    <a:pt x="292" y="248"/>
                  </a:cubicBezTo>
                  <a:cubicBezTo>
                    <a:pt x="309" y="240"/>
                    <a:pt x="321" y="226"/>
                    <a:pt x="327" y="210"/>
                  </a:cubicBezTo>
                  <a:cubicBezTo>
                    <a:pt x="332" y="194"/>
                    <a:pt x="332" y="175"/>
                    <a:pt x="324" y="159"/>
                  </a:cubicBezTo>
                  <a:cubicBezTo>
                    <a:pt x="316" y="142"/>
                    <a:pt x="302" y="130"/>
                    <a:pt x="286" y="124"/>
                  </a:cubicBezTo>
                  <a:close/>
                  <a:moveTo>
                    <a:pt x="243" y="135"/>
                  </a:moveTo>
                  <a:cubicBezTo>
                    <a:pt x="242" y="135"/>
                    <a:pt x="241" y="136"/>
                    <a:pt x="239" y="136"/>
                  </a:cubicBezTo>
                  <a:cubicBezTo>
                    <a:pt x="233" y="140"/>
                    <a:pt x="227" y="144"/>
                    <a:pt x="222" y="149"/>
                  </a:cubicBezTo>
                  <a:cubicBezTo>
                    <a:pt x="217" y="155"/>
                    <a:pt x="213" y="161"/>
                    <a:pt x="210" y="168"/>
                  </a:cubicBezTo>
                  <a:cubicBezTo>
                    <a:pt x="208" y="175"/>
                    <a:pt x="207" y="182"/>
                    <a:pt x="207" y="190"/>
                  </a:cubicBezTo>
                  <a:cubicBezTo>
                    <a:pt x="207" y="197"/>
                    <a:pt x="209" y="204"/>
                    <a:pt x="212" y="211"/>
                  </a:cubicBezTo>
                  <a:cubicBezTo>
                    <a:pt x="216" y="218"/>
                    <a:pt x="220" y="224"/>
                    <a:pt x="225" y="228"/>
                  </a:cubicBezTo>
                  <a:cubicBezTo>
                    <a:pt x="231" y="233"/>
                    <a:pt x="237" y="237"/>
                    <a:pt x="244" y="240"/>
                  </a:cubicBezTo>
                  <a:cubicBezTo>
                    <a:pt x="248" y="241"/>
                    <a:pt x="252" y="242"/>
                    <a:pt x="257" y="243"/>
                  </a:cubicBezTo>
                  <a:cubicBezTo>
                    <a:pt x="257" y="242"/>
                    <a:pt x="257" y="242"/>
                    <a:pt x="258" y="241"/>
                  </a:cubicBezTo>
                  <a:cubicBezTo>
                    <a:pt x="269" y="214"/>
                    <a:pt x="269" y="160"/>
                    <a:pt x="255" y="143"/>
                  </a:cubicBezTo>
                  <a:cubicBezTo>
                    <a:pt x="252" y="139"/>
                    <a:pt x="247" y="137"/>
                    <a:pt x="243" y="135"/>
                  </a:cubicBezTo>
                  <a:close/>
                  <a:moveTo>
                    <a:pt x="231" y="287"/>
                  </a:moveTo>
                  <a:cubicBezTo>
                    <a:pt x="230" y="286"/>
                    <a:pt x="229" y="286"/>
                    <a:pt x="227" y="285"/>
                  </a:cubicBezTo>
                  <a:cubicBezTo>
                    <a:pt x="215" y="281"/>
                    <a:pt x="203" y="274"/>
                    <a:pt x="192" y="264"/>
                  </a:cubicBezTo>
                  <a:cubicBezTo>
                    <a:pt x="191" y="263"/>
                    <a:pt x="190" y="262"/>
                    <a:pt x="189" y="261"/>
                  </a:cubicBezTo>
                  <a:cubicBezTo>
                    <a:pt x="182" y="269"/>
                    <a:pt x="176" y="279"/>
                    <a:pt x="175" y="290"/>
                  </a:cubicBezTo>
                  <a:cubicBezTo>
                    <a:pt x="174" y="299"/>
                    <a:pt x="178" y="303"/>
                    <a:pt x="181" y="311"/>
                  </a:cubicBezTo>
                  <a:cubicBezTo>
                    <a:pt x="185" y="324"/>
                    <a:pt x="184" y="342"/>
                    <a:pt x="190" y="354"/>
                  </a:cubicBezTo>
                  <a:cubicBezTo>
                    <a:pt x="201" y="372"/>
                    <a:pt x="212" y="363"/>
                    <a:pt x="215" y="338"/>
                  </a:cubicBezTo>
                  <a:cubicBezTo>
                    <a:pt x="219" y="312"/>
                    <a:pt x="224" y="298"/>
                    <a:pt x="231" y="287"/>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4" name="矩形 3"/>
          <p:cNvSpPr/>
          <p:nvPr/>
        </p:nvSpPr>
        <p:spPr>
          <a:xfrm>
            <a:off x="8191870" y="596743"/>
            <a:ext cx="1585690" cy="4508927"/>
          </a:xfrm>
          <a:prstGeom prst="rect">
            <a:avLst/>
          </a:prstGeom>
        </p:spPr>
        <p:txBody>
          <a:bodyPr wrap="none">
            <a:spAutoFit/>
          </a:bodyPr>
          <a:lstStyle/>
          <a:p>
            <a:pPr lvl="0"/>
            <a:r>
              <a:rPr lang="en-US" altLang="zh-CN" sz="28700" dirty="0">
                <a:solidFill>
                  <a:prstClr val="white"/>
                </a:solidFill>
                <a:latin typeface="Impact" panose="020B0806030902050204" pitchFamily="34" charset="0"/>
              </a:rPr>
              <a:t>1</a:t>
            </a:r>
            <a:endParaRPr lang="zh-CN" altLang="en-US" sz="28700" dirty="0">
              <a:solidFill>
                <a:prstClr val="white"/>
              </a:solidFill>
              <a:latin typeface="Impact" panose="020B0806030902050204" pitchFamily="34" charset="0"/>
            </a:endParaRPr>
          </a:p>
        </p:txBody>
      </p:sp>
      <p:sp>
        <p:nvSpPr>
          <p:cNvPr id="37" name="矩形 36"/>
          <p:cNvSpPr/>
          <p:nvPr/>
        </p:nvSpPr>
        <p:spPr>
          <a:xfrm>
            <a:off x="6561977" y="4397784"/>
            <a:ext cx="5314275" cy="707886"/>
          </a:xfrm>
          <a:prstGeom prst="rect">
            <a:avLst/>
          </a:prstGeom>
        </p:spPr>
        <p:txBody>
          <a:bodyPr wrap="none">
            <a:spAutoFit/>
          </a:bodyPr>
          <a:lstStyle/>
          <a:p>
            <a:pPr lvl="0"/>
            <a:r>
              <a:rPr lang="zh-CN" altLang="en-US" sz="4000" b="1" dirty="0">
                <a:solidFill>
                  <a:prstClr val="white"/>
                </a:solidFill>
                <a:latin typeface="微软雅黑" panose="020B0503020204020204" pitchFamily="34" charset="-122"/>
                <a:ea typeface="微软雅黑" panose="020B0503020204020204" pitchFamily="34" charset="-122"/>
              </a:rPr>
              <a:t>单击添加标题单击此处</a:t>
            </a:r>
          </a:p>
        </p:txBody>
      </p:sp>
    </p:spTree>
    <p:custDataLst>
      <p:tags r:id="rId1"/>
    </p:custDataLst>
    <p:extLst>
      <p:ext uri="{BB962C8B-B14F-4D97-AF65-F5344CB8AC3E}">
        <p14:creationId xmlns:p14="http://schemas.microsoft.com/office/powerpoint/2010/main" val="3834806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3000"/>
                            </p:stCondLst>
                            <p:childTnLst>
                              <p:par>
                                <p:cTn id="29" presetID="50" presetClass="entr" presetSubtype="0" decel="10000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strVal val="#ppt_w+.3"/>
                                          </p:val>
                                        </p:tav>
                                        <p:tav tm="100000">
                                          <p:val>
                                            <p:strVal val="#ppt_w"/>
                                          </p:val>
                                        </p:tav>
                                      </p:tavLst>
                                    </p:anim>
                                    <p:anim calcmode="lin" valueType="num">
                                      <p:cBhvr>
                                        <p:cTn id="32" dur="1000" fill="hold"/>
                                        <p:tgtEl>
                                          <p:spTgt spid="37"/>
                                        </p:tgtEl>
                                        <p:attrNameLst>
                                          <p:attrName>ppt_h</p:attrName>
                                        </p:attrNameLst>
                                      </p:cBhvr>
                                      <p:tavLst>
                                        <p:tav tm="0">
                                          <p:val>
                                            <p:strVal val="#ppt_h"/>
                                          </p:val>
                                        </p:tav>
                                        <p:tav tm="100000">
                                          <p:val>
                                            <p:strVal val="#ppt_h"/>
                                          </p:val>
                                        </p:tav>
                                      </p:tavLst>
                                    </p:anim>
                                    <p:animEffect transition="in" filter="fade">
                                      <p:cBhvr>
                                        <p:cTn id="3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36" name="Freeform 5"/>
          <p:cNvSpPr>
            <a:spLocks/>
          </p:cNvSpPr>
          <p:nvPr/>
        </p:nvSpPr>
        <p:spPr bwMode="auto">
          <a:xfrm>
            <a:off x="5757069" y="2421277"/>
            <a:ext cx="1477962" cy="1263650"/>
          </a:xfrm>
          <a:custGeom>
            <a:avLst/>
            <a:gdLst>
              <a:gd name="T0" fmla="*/ 63 w 288"/>
              <a:gd name="T1" fmla="*/ 246 h 246"/>
              <a:gd name="T2" fmla="*/ 0 w 288"/>
              <a:gd name="T3" fmla="*/ 166 h 246"/>
              <a:gd name="T4" fmla="*/ 36 w 288"/>
              <a:gd name="T5" fmla="*/ 179 h 246"/>
              <a:gd name="T6" fmla="*/ 288 w 288"/>
              <a:gd name="T7" fmla="*/ 0 h 246"/>
              <a:gd name="T8" fmla="*/ 288 w 288"/>
              <a:gd name="T9" fmla="*/ 99 h 246"/>
              <a:gd name="T10" fmla="*/ 130 w 288"/>
              <a:gd name="T11" fmla="*/ 211 h 246"/>
              <a:gd name="T12" fmla="*/ 169 w 288"/>
              <a:gd name="T13" fmla="*/ 225 h 246"/>
              <a:gd name="T14" fmla="*/ 63 w 288"/>
              <a:gd name="T15" fmla="*/ 246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46">
                <a:moveTo>
                  <a:pt x="63" y="246"/>
                </a:moveTo>
                <a:cubicBezTo>
                  <a:pt x="0" y="166"/>
                  <a:pt x="0" y="166"/>
                  <a:pt x="0" y="166"/>
                </a:cubicBezTo>
                <a:cubicBezTo>
                  <a:pt x="36" y="179"/>
                  <a:pt x="36" y="179"/>
                  <a:pt x="36" y="179"/>
                </a:cubicBezTo>
                <a:cubicBezTo>
                  <a:pt x="72" y="75"/>
                  <a:pt x="171" y="0"/>
                  <a:pt x="288" y="0"/>
                </a:cubicBezTo>
                <a:cubicBezTo>
                  <a:pt x="288" y="99"/>
                  <a:pt x="288" y="99"/>
                  <a:pt x="288" y="99"/>
                </a:cubicBezTo>
                <a:cubicBezTo>
                  <a:pt x="215" y="99"/>
                  <a:pt x="152" y="146"/>
                  <a:pt x="130" y="211"/>
                </a:cubicBezTo>
                <a:cubicBezTo>
                  <a:pt x="169" y="225"/>
                  <a:pt x="169" y="225"/>
                  <a:pt x="169" y="225"/>
                </a:cubicBezTo>
                <a:lnTo>
                  <a:pt x="63" y="246"/>
                </a:lnTo>
                <a:close/>
              </a:path>
            </a:pathLst>
          </a:custGeom>
          <a:solidFill>
            <a:srgbClr val="64B527"/>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sp>
        <p:nvSpPr>
          <p:cNvPr id="37" name="Freeform 6"/>
          <p:cNvSpPr>
            <a:spLocks/>
          </p:cNvSpPr>
          <p:nvPr/>
        </p:nvSpPr>
        <p:spPr bwMode="auto">
          <a:xfrm>
            <a:off x="5095081" y="3788115"/>
            <a:ext cx="1257300" cy="1481137"/>
          </a:xfrm>
          <a:custGeom>
            <a:avLst/>
            <a:gdLst>
              <a:gd name="T0" fmla="*/ 0 w 245"/>
              <a:gd name="T1" fmla="*/ 225 h 288"/>
              <a:gd name="T2" fmla="*/ 79 w 245"/>
              <a:gd name="T3" fmla="*/ 288 h 288"/>
              <a:gd name="T4" fmla="*/ 67 w 245"/>
              <a:gd name="T5" fmla="*/ 252 h 288"/>
              <a:gd name="T6" fmla="*/ 245 w 245"/>
              <a:gd name="T7" fmla="*/ 0 h 288"/>
              <a:gd name="T8" fmla="*/ 146 w 245"/>
              <a:gd name="T9" fmla="*/ 0 h 288"/>
              <a:gd name="T10" fmla="*/ 34 w 245"/>
              <a:gd name="T11" fmla="*/ 159 h 288"/>
              <a:gd name="T12" fmla="*/ 20 w 245"/>
              <a:gd name="T13" fmla="*/ 119 h 288"/>
              <a:gd name="T14" fmla="*/ 0 w 245"/>
              <a:gd name="T15" fmla="*/ 225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288">
                <a:moveTo>
                  <a:pt x="0" y="225"/>
                </a:moveTo>
                <a:cubicBezTo>
                  <a:pt x="79" y="288"/>
                  <a:pt x="79" y="288"/>
                  <a:pt x="79" y="288"/>
                </a:cubicBezTo>
                <a:cubicBezTo>
                  <a:pt x="67" y="252"/>
                  <a:pt x="67" y="252"/>
                  <a:pt x="67" y="252"/>
                </a:cubicBezTo>
                <a:cubicBezTo>
                  <a:pt x="171" y="216"/>
                  <a:pt x="245" y="117"/>
                  <a:pt x="245" y="0"/>
                </a:cubicBezTo>
                <a:cubicBezTo>
                  <a:pt x="146" y="0"/>
                  <a:pt x="146" y="0"/>
                  <a:pt x="146" y="0"/>
                </a:cubicBezTo>
                <a:cubicBezTo>
                  <a:pt x="146" y="74"/>
                  <a:pt x="100" y="136"/>
                  <a:pt x="34" y="159"/>
                </a:cubicBezTo>
                <a:cubicBezTo>
                  <a:pt x="20" y="119"/>
                  <a:pt x="20" y="119"/>
                  <a:pt x="20" y="119"/>
                </a:cubicBezTo>
                <a:lnTo>
                  <a:pt x="0" y="225"/>
                </a:ln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sp>
        <p:nvSpPr>
          <p:cNvPr id="38" name="Freeform 7"/>
          <p:cNvSpPr>
            <a:spLocks/>
          </p:cNvSpPr>
          <p:nvPr/>
        </p:nvSpPr>
        <p:spPr bwMode="auto">
          <a:xfrm>
            <a:off x="3474244" y="3927815"/>
            <a:ext cx="1473200" cy="1258887"/>
          </a:xfrm>
          <a:custGeom>
            <a:avLst/>
            <a:gdLst>
              <a:gd name="T0" fmla="*/ 62 w 287"/>
              <a:gd name="T1" fmla="*/ 0 h 245"/>
              <a:gd name="T2" fmla="*/ 0 w 287"/>
              <a:gd name="T3" fmla="*/ 79 h 245"/>
              <a:gd name="T4" fmla="*/ 35 w 287"/>
              <a:gd name="T5" fmla="*/ 67 h 245"/>
              <a:gd name="T6" fmla="*/ 287 w 287"/>
              <a:gd name="T7" fmla="*/ 245 h 245"/>
              <a:gd name="T8" fmla="*/ 287 w 287"/>
              <a:gd name="T9" fmla="*/ 146 h 245"/>
              <a:gd name="T10" fmla="*/ 129 w 287"/>
              <a:gd name="T11" fmla="*/ 34 h 245"/>
              <a:gd name="T12" fmla="*/ 169 w 287"/>
              <a:gd name="T13" fmla="*/ 20 h 245"/>
              <a:gd name="T14" fmla="*/ 62 w 287"/>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245">
                <a:moveTo>
                  <a:pt x="62" y="0"/>
                </a:moveTo>
                <a:cubicBezTo>
                  <a:pt x="0" y="79"/>
                  <a:pt x="0" y="79"/>
                  <a:pt x="0" y="79"/>
                </a:cubicBezTo>
                <a:cubicBezTo>
                  <a:pt x="35" y="67"/>
                  <a:pt x="35" y="67"/>
                  <a:pt x="35" y="67"/>
                </a:cubicBezTo>
                <a:cubicBezTo>
                  <a:pt x="72" y="171"/>
                  <a:pt x="171" y="245"/>
                  <a:pt x="287" y="245"/>
                </a:cubicBezTo>
                <a:cubicBezTo>
                  <a:pt x="287" y="146"/>
                  <a:pt x="287" y="146"/>
                  <a:pt x="287" y="146"/>
                </a:cubicBezTo>
                <a:cubicBezTo>
                  <a:pt x="214" y="146"/>
                  <a:pt x="152" y="99"/>
                  <a:pt x="129" y="34"/>
                </a:cubicBezTo>
                <a:cubicBezTo>
                  <a:pt x="169" y="20"/>
                  <a:pt x="169" y="20"/>
                  <a:pt x="169" y="20"/>
                </a:cubicBezTo>
                <a:lnTo>
                  <a:pt x="62" y="0"/>
                </a:lnTo>
                <a:close/>
              </a:path>
            </a:pathLst>
          </a:cu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sp>
        <p:nvSpPr>
          <p:cNvPr id="39" name="Freeform 8"/>
          <p:cNvSpPr>
            <a:spLocks/>
          </p:cNvSpPr>
          <p:nvPr/>
        </p:nvSpPr>
        <p:spPr bwMode="auto">
          <a:xfrm>
            <a:off x="3582194" y="2343490"/>
            <a:ext cx="1257300" cy="1476375"/>
          </a:xfrm>
          <a:custGeom>
            <a:avLst/>
            <a:gdLst>
              <a:gd name="T0" fmla="*/ 245 w 245"/>
              <a:gd name="T1" fmla="*/ 62 h 287"/>
              <a:gd name="T2" fmla="*/ 166 w 245"/>
              <a:gd name="T3" fmla="*/ 0 h 287"/>
              <a:gd name="T4" fmla="*/ 178 w 245"/>
              <a:gd name="T5" fmla="*/ 35 h 287"/>
              <a:gd name="T6" fmla="*/ 0 w 245"/>
              <a:gd name="T7" fmla="*/ 287 h 287"/>
              <a:gd name="T8" fmla="*/ 99 w 245"/>
              <a:gd name="T9" fmla="*/ 287 h 287"/>
              <a:gd name="T10" fmla="*/ 211 w 245"/>
              <a:gd name="T11" fmla="*/ 129 h 287"/>
              <a:gd name="T12" fmla="*/ 225 w 245"/>
              <a:gd name="T13" fmla="*/ 169 h 287"/>
              <a:gd name="T14" fmla="*/ 245 w 245"/>
              <a:gd name="T15" fmla="*/ 62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287">
                <a:moveTo>
                  <a:pt x="245" y="62"/>
                </a:moveTo>
                <a:cubicBezTo>
                  <a:pt x="166" y="0"/>
                  <a:pt x="166" y="0"/>
                  <a:pt x="166" y="0"/>
                </a:cubicBezTo>
                <a:cubicBezTo>
                  <a:pt x="178" y="35"/>
                  <a:pt x="178" y="35"/>
                  <a:pt x="178" y="35"/>
                </a:cubicBezTo>
                <a:cubicBezTo>
                  <a:pt x="74" y="72"/>
                  <a:pt x="0" y="171"/>
                  <a:pt x="0" y="287"/>
                </a:cubicBezTo>
                <a:cubicBezTo>
                  <a:pt x="99" y="287"/>
                  <a:pt x="99" y="287"/>
                  <a:pt x="99" y="287"/>
                </a:cubicBezTo>
                <a:cubicBezTo>
                  <a:pt x="99" y="214"/>
                  <a:pt x="145" y="152"/>
                  <a:pt x="211" y="129"/>
                </a:cubicBezTo>
                <a:cubicBezTo>
                  <a:pt x="225" y="169"/>
                  <a:pt x="225" y="169"/>
                  <a:pt x="225" y="169"/>
                </a:cubicBezTo>
                <a:lnTo>
                  <a:pt x="245" y="62"/>
                </a:ln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sp>
        <p:nvSpPr>
          <p:cNvPr id="40" name="Freeform 9"/>
          <p:cNvSpPr>
            <a:spLocks/>
          </p:cNvSpPr>
          <p:nvPr/>
        </p:nvSpPr>
        <p:spPr bwMode="auto">
          <a:xfrm>
            <a:off x="7239794" y="3988140"/>
            <a:ext cx="1477962" cy="1260475"/>
          </a:xfrm>
          <a:custGeom>
            <a:avLst/>
            <a:gdLst>
              <a:gd name="T0" fmla="*/ 225 w 288"/>
              <a:gd name="T1" fmla="*/ 0 h 245"/>
              <a:gd name="T2" fmla="*/ 288 w 288"/>
              <a:gd name="T3" fmla="*/ 79 h 245"/>
              <a:gd name="T4" fmla="*/ 252 w 288"/>
              <a:gd name="T5" fmla="*/ 66 h 245"/>
              <a:gd name="T6" fmla="*/ 0 w 288"/>
              <a:gd name="T7" fmla="*/ 245 h 245"/>
              <a:gd name="T8" fmla="*/ 0 w 288"/>
              <a:gd name="T9" fmla="*/ 146 h 245"/>
              <a:gd name="T10" fmla="*/ 158 w 288"/>
              <a:gd name="T11" fmla="*/ 34 h 245"/>
              <a:gd name="T12" fmla="*/ 118 w 288"/>
              <a:gd name="T13" fmla="*/ 20 h 245"/>
              <a:gd name="T14" fmla="*/ 225 w 288"/>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45">
                <a:moveTo>
                  <a:pt x="225" y="0"/>
                </a:moveTo>
                <a:cubicBezTo>
                  <a:pt x="288" y="79"/>
                  <a:pt x="288" y="79"/>
                  <a:pt x="288" y="79"/>
                </a:cubicBezTo>
                <a:cubicBezTo>
                  <a:pt x="252" y="66"/>
                  <a:pt x="252" y="66"/>
                  <a:pt x="252" y="66"/>
                </a:cubicBezTo>
                <a:cubicBezTo>
                  <a:pt x="215" y="170"/>
                  <a:pt x="117" y="245"/>
                  <a:pt x="0" y="245"/>
                </a:cubicBezTo>
                <a:cubicBezTo>
                  <a:pt x="0" y="146"/>
                  <a:pt x="0" y="146"/>
                  <a:pt x="0" y="146"/>
                </a:cubicBezTo>
                <a:cubicBezTo>
                  <a:pt x="73" y="146"/>
                  <a:pt x="136" y="99"/>
                  <a:pt x="158" y="34"/>
                </a:cubicBezTo>
                <a:cubicBezTo>
                  <a:pt x="118" y="20"/>
                  <a:pt x="118" y="20"/>
                  <a:pt x="118" y="20"/>
                </a:cubicBezTo>
                <a:lnTo>
                  <a:pt x="225" y="0"/>
                </a:ln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sp>
        <p:nvSpPr>
          <p:cNvPr id="41" name="Freeform 10"/>
          <p:cNvSpPr>
            <a:spLocks/>
          </p:cNvSpPr>
          <p:nvPr/>
        </p:nvSpPr>
        <p:spPr bwMode="auto">
          <a:xfrm>
            <a:off x="7377906" y="2359365"/>
            <a:ext cx="1257300" cy="1479550"/>
          </a:xfrm>
          <a:custGeom>
            <a:avLst/>
            <a:gdLst>
              <a:gd name="T0" fmla="*/ 0 w 245"/>
              <a:gd name="T1" fmla="*/ 63 h 288"/>
              <a:gd name="T2" fmla="*/ 79 w 245"/>
              <a:gd name="T3" fmla="*/ 0 h 288"/>
              <a:gd name="T4" fmla="*/ 66 w 245"/>
              <a:gd name="T5" fmla="*/ 36 h 288"/>
              <a:gd name="T6" fmla="*/ 245 w 245"/>
              <a:gd name="T7" fmla="*/ 288 h 288"/>
              <a:gd name="T8" fmla="*/ 146 w 245"/>
              <a:gd name="T9" fmla="*/ 288 h 288"/>
              <a:gd name="T10" fmla="*/ 34 w 245"/>
              <a:gd name="T11" fmla="*/ 130 h 288"/>
              <a:gd name="T12" fmla="*/ 20 w 245"/>
              <a:gd name="T13" fmla="*/ 169 h 288"/>
              <a:gd name="T14" fmla="*/ 0 w 245"/>
              <a:gd name="T15" fmla="*/ 63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288">
                <a:moveTo>
                  <a:pt x="0" y="63"/>
                </a:moveTo>
                <a:cubicBezTo>
                  <a:pt x="79" y="0"/>
                  <a:pt x="79" y="0"/>
                  <a:pt x="79" y="0"/>
                </a:cubicBezTo>
                <a:cubicBezTo>
                  <a:pt x="66" y="36"/>
                  <a:pt x="66" y="36"/>
                  <a:pt x="66" y="36"/>
                </a:cubicBezTo>
                <a:cubicBezTo>
                  <a:pt x="170" y="72"/>
                  <a:pt x="245" y="171"/>
                  <a:pt x="245" y="288"/>
                </a:cubicBezTo>
                <a:cubicBezTo>
                  <a:pt x="146" y="288"/>
                  <a:pt x="146" y="288"/>
                  <a:pt x="146" y="288"/>
                </a:cubicBezTo>
                <a:cubicBezTo>
                  <a:pt x="146" y="215"/>
                  <a:pt x="99" y="152"/>
                  <a:pt x="34" y="130"/>
                </a:cubicBezTo>
                <a:cubicBezTo>
                  <a:pt x="20" y="169"/>
                  <a:pt x="20" y="169"/>
                  <a:pt x="20" y="169"/>
                </a:cubicBezTo>
                <a:lnTo>
                  <a:pt x="0" y="63"/>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solidFill>
                <a:prstClr val="black"/>
              </a:solidFill>
              <a:ea typeface="微软雅黑"/>
            </a:endParaRPr>
          </a:p>
        </p:txBody>
      </p:sp>
      <p:grpSp>
        <p:nvGrpSpPr>
          <p:cNvPr id="42" name="组合 41"/>
          <p:cNvGrpSpPr/>
          <p:nvPr/>
        </p:nvGrpSpPr>
        <p:grpSpPr>
          <a:xfrm>
            <a:off x="8514812" y="4387544"/>
            <a:ext cx="3266063" cy="939924"/>
            <a:chOff x="8514812" y="4387544"/>
            <a:chExt cx="3266063" cy="939924"/>
          </a:xfrm>
        </p:grpSpPr>
        <p:sp>
          <p:nvSpPr>
            <p:cNvPr id="43" name="文本框 86"/>
            <p:cNvSpPr txBox="1"/>
            <p:nvPr/>
          </p:nvSpPr>
          <p:spPr>
            <a:xfrm>
              <a:off x="8514812" y="4387544"/>
              <a:ext cx="954107"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第一步</a:t>
              </a:r>
            </a:p>
          </p:txBody>
        </p:sp>
        <p:sp>
          <p:nvSpPr>
            <p:cNvPr id="44"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grpSp>
        <p:nvGrpSpPr>
          <p:cNvPr id="45" name="组合 44"/>
          <p:cNvGrpSpPr/>
          <p:nvPr/>
        </p:nvGrpSpPr>
        <p:grpSpPr>
          <a:xfrm>
            <a:off x="8635206" y="2334314"/>
            <a:ext cx="3266063" cy="939924"/>
            <a:chOff x="8514812" y="4387544"/>
            <a:chExt cx="3266063" cy="939924"/>
          </a:xfrm>
        </p:grpSpPr>
        <p:sp>
          <p:nvSpPr>
            <p:cNvPr id="46" name="文本框 86"/>
            <p:cNvSpPr txBox="1"/>
            <p:nvPr/>
          </p:nvSpPr>
          <p:spPr>
            <a:xfrm>
              <a:off x="8514812" y="4387544"/>
              <a:ext cx="954107"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第二步</a:t>
              </a:r>
            </a:p>
          </p:txBody>
        </p:sp>
        <p:sp>
          <p:nvSpPr>
            <p:cNvPr id="47"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grpSp>
        <p:nvGrpSpPr>
          <p:cNvPr id="68" name="组合 67"/>
          <p:cNvGrpSpPr/>
          <p:nvPr/>
        </p:nvGrpSpPr>
        <p:grpSpPr>
          <a:xfrm>
            <a:off x="5601999" y="1407272"/>
            <a:ext cx="3266063" cy="939924"/>
            <a:chOff x="8514812" y="4387544"/>
            <a:chExt cx="3266063" cy="939924"/>
          </a:xfrm>
        </p:grpSpPr>
        <p:sp>
          <p:nvSpPr>
            <p:cNvPr id="69" name="文本框 86"/>
            <p:cNvSpPr txBox="1"/>
            <p:nvPr/>
          </p:nvSpPr>
          <p:spPr>
            <a:xfrm>
              <a:off x="8514812" y="4387544"/>
              <a:ext cx="954107"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第三步</a:t>
              </a:r>
            </a:p>
          </p:txBody>
        </p:sp>
        <p:sp>
          <p:nvSpPr>
            <p:cNvPr id="70"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grpSp>
        <p:nvGrpSpPr>
          <p:cNvPr id="71" name="组合 70"/>
          <p:cNvGrpSpPr/>
          <p:nvPr/>
        </p:nvGrpSpPr>
        <p:grpSpPr>
          <a:xfrm>
            <a:off x="4947444" y="5275272"/>
            <a:ext cx="3266063" cy="939924"/>
            <a:chOff x="8514812" y="4387544"/>
            <a:chExt cx="3266063" cy="939924"/>
          </a:xfrm>
        </p:grpSpPr>
        <p:sp>
          <p:nvSpPr>
            <p:cNvPr id="72" name="文本框 86"/>
            <p:cNvSpPr txBox="1"/>
            <p:nvPr/>
          </p:nvSpPr>
          <p:spPr>
            <a:xfrm>
              <a:off x="8514812" y="4387544"/>
              <a:ext cx="954107"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第四步</a:t>
              </a:r>
            </a:p>
          </p:txBody>
        </p:sp>
        <p:sp>
          <p:nvSpPr>
            <p:cNvPr id="73"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grpSp>
        <p:nvGrpSpPr>
          <p:cNvPr id="74" name="组合 73"/>
          <p:cNvGrpSpPr/>
          <p:nvPr/>
        </p:nvGrpSpPr>
        <p:grpSpPr>
          <a:xfrm>
            <a:off x="953799" y="4588545"/>
            <a:ext cx="3266063" cy="939924"/>
            <a:chOff x="8514812" y="4387544"/>
            <a:chExt cx="3266063" cy="939924"/>
          </a:xfrm>
        </p:grpSpPr>
        <p:sp>
          <p:nvSpPr>
            <p:cNvPr id="75" name="文本框 86"/>
            <p:cNvSpPr txBox="1"/>
            <p:nvPr/>
          </p:nvSpPr>
          <p:spPr>
            <a:xfrm>
              <a:off x="8514812" y="4387544"/>
              <a:ext cx="954107"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第五步</a:t>
              </a:r>
            </a:p>
          </p:txBody>
        </p:sp>
        <p:sp>
          <p:nvSpPr>
            <p:cNvPr id="76"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grpSp>
        <p:nvGrpSpPr>
          <p:cNvPr id="77" name="组合 76"/>
          <p:cNvGrpSpPr/>
          <p:nvPr/>
        </p:nvGrpSpPr>
        <p:grpSpPr>
          <a:xfrm>
            <a:off x="991665" y="2511888"/>
            <a:ext cx="2757836" cy="939924"/>
            <a:chOff x="8514812" y="4387544"/>
            <a:chExt cx="3266063" cy="939924"/>
          </a:xfrm>
        </p:grpSpPr>
        <p:sp>
          <p:nvSpPr>
            <p:cNvPr id="78" name="文本框 86"/>
            <p:cNvSpPr txBox="1"/>
            <p:nvPr/>
          </p:nvSpPr>
          <p:spPr>
            <a:xfrm>
              <a:off x="8514812" y="4387544"/>
              <a:ext cx="1129934" cy="400110"/>
            </a:xfrm>
            <a:prstGeom prst="rect">
              <a:avLst/>
            </a:prstGeom>
            <a:noFill/>
          </p:spPr>
          <p:txBody>
            <a:bodyPr wrap="none" rtlCol="0">
              <a:spAutoFit/>
            </a:bodyPr>
            <a:lstStyle/>
            <a:p>
              <a:r>
                <a:rPr lang="zh-CN" altLang="en-US" sz="2000" b="1" dirty="0">
                  <a:solidFill>
                    <a:prstClr val="black">
                      <a:lumMod val="65000"/>
                      <a:lumOff val="35000"/>
                    </a:prstClr>
                  </a:solidFill>
                  <a:latin typeface="Impact" panose="020B0806030902050204" pitchFamily="34" charset="0"/>
                  <a:ea typeface="微软雅黑"/>
                </a:rPr>
                <a:t>第六步</a:t>
              </a:r>
            </a:p>
          </p:txBody>
        </p:sp>
        <p:sp>
          <p:nvSpPr>
            <p:cNvPr id="79" name="TextBox 49"/>
            <p:cNvSpPr txBox="1"/>
            <p:nvPr/>
          </p:nvSpPr>
          <p:spPr>
            <a:xfrm>
              <a:off x="8514813" y="4742693"/>
              <a:ext cx="3266062" cy="584775"/>
            </a:xfrm>
            <a:prstGeom prst="rect">
              <a:avLst/>
            </a:prstGeom>
            <a:noFill/>
            <a:ln w="3175">
              <a:noFill/>
            </a:ln>
          </p:spPr>
          <p:txBody>
            <a:bodyPr wrap="square" rtlCol="0">
              <a:spAutoFit/>
            </a:bodyPr>
            <a:lstStyle/>
            <a:p>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Arial Unicode MS" panose="020B0604020202020204" pitchFamily="34" charset="-122"/>
                  <a:sym typeface="Batang"/>
                </a:rPr>
                <a:t>请在此粘贴或者输入你的文字内容请在此粘贴</a:t>
              </a:r>
            </a:p>
          </p:txBody>
        </p:sp>
      </p:grpSp>
    </p:spTree>
    <p:custDataLst>
      <p:tags r:id="rId1"/>
    </p:custDataLst>
    <p:extLst>
      <p:ext uri="{BB962C8B-B14F-4D97-AF65-F5344CB8AC3E}">
        <p14:creationId xmlns:p14="http://schemas.microsoft.com/office/powerpoint/2010/main" val="381735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500"/>
                                        <p:tgtEl>
                                          <p:spTgt spid="74"/>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childTnLst>
                          </p:cTn>
                        </p:par>
                        <p:par>
                          <p:cTn id="66" fill="hold">
                            <p:stCondLst>
                              <p:cond delay="6000"/>
                            </p:stCondLst>
                            <p:childTnLst>
                              <p:par>
                                <p:cTn id="67" presetID="10" presetClass="entr" presetSubtype="0" fill="hold" nodeType="after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P spid="37" grpId="0" animBg="1"/>
      <p:bldP spid="38" grpId="0" animBg="1"/>
      <p:bldP spid="39" grpId="0" animBg="1"/>
      <p:bldP spid="40"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27" name="组合 26"/>
          <p:cNvGrpSpPr/>
          <p:nvPr/>
        </p:nvGrpSpPr>
        <p:grpSpPr>
          <a:xfrm>
            <a:off x="6061652" y="4222042"/>
            <a:ext cx="2890251" cy="1667067"/>
            <a:chOff x="6102748" y="4335058"/>
            <a:chExt cx="2890251" cy="1667067"/>
          </a:xfrm>
        </p:grpSpPr>
        <p:grpSp>
          <p:nvGrpSpPr>
            <p:cNvPr id="28" name="组合 27"/>
            <p:cNvGrpSpPr/>
            <p:nvPr/>
          </p:nvGrpSpPr>
          <p:grpSpPr>
            <a:xfrm>
              <a:off x="6102748" y="4335058"/>
              <a:ext cx="2890251" cy="1667067"/>
              <a:chOff x="5148266" y="2532063"/>
              <a:chExt cx="2284409" cy="1317624"/>
            </a:xfrm>
          </p:grpSpPr>
          <p:sp>
            <p:nvSpPr>
              <p:cNvPr id="33" name="Freeform 728"/>
              <p:cNvSpPr>
                <a:spLocks/>
              </p:cNvSpPr>
              <p:nvPr/>
            </p:nvSpPr>
            <p:spPr bwMode="auto">
              <a:xfrm>
                <a:off x="5259387" y="2532063"/>
                <a:ext cx="2173288" cy="1317624"/>
              </a:xfrm>
              <a:custGeom>
                <a:avLst/>
                <a:gdLst>
                  <a:gd name="T0" fmla="*/ 905 w 1367"/>
                  <a:gd name="T1" fmla="*/ 0 h 829"/>
                  <a:gd name="T2" fmla="*/ 538 w 1367"/>
                  <a:gd name="T3" fmla="*/ 69 h 829"/>
                  <a:gd name="T4" fmla="*/ 95 w 1367"/>
                  <a:gd name="T5" fmla="*/ 703 h 829"/>
                  <a:gd name="T6" fmla="*/ 407 w 1367"/>
                  <a:gd name="T7" fmla="*/ 829 h 829"/>
                  <a:gd name="T8" fmla="*/ 883 w 1367"/>
                  <a:gd name="T9" fmla="*/ 711 h 829"/>
                  <a:gd name="T10" fmla="*/ 1367 w 1367"/>
                  <a:gd name="T11" fmla="*/ 56 h 829"/>
                  <a:gd name="T12" fmla="*/ 905 w 1367"/>
                  <a:gd name="T13" fmla="*/ 0 h 829"/>
                </a:gdLst>
                <a:ahLst/>
                <a:cxnLst>
                  <a:cxn ang="0">
                    <a:pos x="T0" y="T1"/>
                  </a:cxn>
                  <a:cxn ang="0">
                    <a:pos x="T2" y="T3"/>
                  </a:cxn>
                  <a:cxn ang="0">
                    <a:pos x="T4" y="T5"/>
                  </a:cxn>
                  <a:cxn ang="0">
                    <a:pos x="T6" y="T7"/>
                  </a:cxn>
                  <a:cxn ang="0">
                    <a:pos x="T8" y="T9"/>
                  </a:cxn>
                  <a:cxn ang="0">
                    <a:pos x="T10" y="T11"/>
                  </a:cxn>
                  <a:cxn ang="0">
                    <a:pos x="T12" y="T13"/>
                  </a:cxn>
                </a:cxnLst>
                <a:rect l="0" t="0" r="r" b="b"/>
                <a:pathLst>
                  <a:path w="1367" h="829">
                    <a:moveTo>
                      <a:pt x="905" y="0"/>
                    </a:moveTo>
                    <a:cubicBezTo>
                      <a:pt x="775" y="0"/>
                      <a:pt x="641" y="17"/>
                      <a:pt x="538" y="69"/>
                    </a:cubicBezTo>
                    <a:cubicBezTo>
                      <a:pt x="248" y="217"/>
                      <a:pt x="0" y="526"/>
                      <a:pt x="95" y="703"/>
                    </a:cubicBezTo>
                    <a:cubicBezTo>
                      <a:pt x="142" y="790"/>
                      <a:pt x="262" y="829"/>
                      <a:pt x="407" y="829"/>
                    </a:cubicBezTo>
                    <a:cubicBezTo>
                      <a:pt x="557" y="829"/>
                      <a:pt x="735" y="786"/>
                      <a:pt x="883" y="711"/>
                    </a:cubicBezTo>
                    <a:cubicBezTo>
                      <a:pt x="1173" y="563"/>
                      <a:pt x="1367" y="56"/>
                      <a:pt x="1367" y="56"/>
                    </a:cubicBezTo>
                    <a:cubicBezTo>
                      <a:pt x="1367" y="56"/>
                      <a:pt x="1142" y="0"/>
                      <a:pt x="905" y="0"/>
                    </a:cubicBezTo>
                  </a:path>
                </a:pathLst>
              </a:custGeom>
              <a:solidFill>
                <a:srgbClr val="00CC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sp>
            <p:nvSpPr>
              <p:cNvPr id="34" name="Freeform 728"/>
              <p:cNvSpPr>
                <a:spLocks/>
              </p:cNvSpPr>
              <p:nvPr/>
            </p:nvSpPr>
            <p:spPr bwMode="auto">
              <a:xfrm>
                <a:off x="5148266" y="2864635"/>
                <a:ext cx="1620834" cy="982680"/>
              </a:xfrm>
              <a:custGeom>
                <a:avLst/>
                <a:gdLst>
                  <a:gd name="T0" fmla="*/ 905 w 1367"/>
                  <a:gd name="T1" fmla="*/ 0 h 829"/>
                  <a:gd name="T2" fmla="*/ 538 w 1367"/>
                  <a:gd name="T3" fmla="*/ 69 h 829"/>
                  <a:gd name="T4" fmla="*/ 95 w 1367"/>
                  <a:gd name="T5" fmla="*/ 703 h 829"/>
                  <a:gd name="T6" fmla="*/ 407 w 1367"/>
                  <a:gd name="T7" fmla="*/ 829 h 829"/>
                  <a:gd name="T8" fmla="*/ 883 w 1367"/>
                  <a:gd name="T9" fmla="*/ 711 h 829"/>
                  <a:gd name="T10" fmla="*/ 1367 w 1367"/>
                  <a:gd name="T11" fmla="*/ 56 h 829"/>
                  <a:gd name="T12" fmla="*/ 905 w 1367"/>
                  <a:gd name="T13" fmla="*/ 0 h 829"/>
                </a:gdLst>
                <a:ahLst/>
                <a:cxnLst>
                  <a:cxn ang="0">
                    <a:pos x="T0" y="T1"/>
                  </a:cxn>
                  <a:cxn ang="0">
                    <a:pos x="T2" y="T3"/>
                  </a:cxn>
                  <a:cxn ang="0">
                    <a:pos x="T4" y="T5"/>
                  </a:cxn>
                  <a:cxn ang="0">
                    <a:pos x="T6" y="T7"/>
                  </a:cxn>
                  <a:cxn ang="0">
                    <a:pos x="T8" y="T9"/>
                  </a:cxn>
                  <a:cxn ang="0">
                    <a:pos x="T10" y="T11"/>
                  </a:cxn>
                  <a:cxn ang="0">
                    <a:pos x="T12" y="T13"/>
                  </a:cxn>
                </a:cxnLst>
                <a:rect l="0" t="0" r="r" b="b"/>
                <a:pathLst>
                  <a:path w="1367" h="829">
                    <a:moveTo>
                      <a:pt x="905" y="0"/>
                    </a:moveTo>
                    <a:cubicBezTo>
                      <a:pt x="775" y="0"/>
                      <a:pt x="641" y="17"/>
                      <a:pt x="538" y="69"/>
                    </a:cubicBezTo>
                    <a:cubicBezTo>
                      <a:pt x="248" y="217"/>
                      <a:pt x="0" y="526"/>
                      <a:pt x="95" y="703"/>
                    </a:cubicBezTo>
                    <a:cubicBezTo>
                      <a:pt x="142" y="790"/>
                      <a:pt x="262" y="829"/>
                      <a:pt x="407" y="829"/>
                    </a:cubicBezTo>
                    <a:cubicBezTo>
                      <a:pt x="557" y="829"/>
                      <a:pt x="735" y="786"/>
                      <a:pt x="883" y="711"/>
                    </a:cubicBezTo>
                    <a:cubicBezTo>
                      <a:pt x="1173" y="563"/>
                      <a:pt x="1367" y="56"/>
                      <a:pt x="1367" y="56"/>
                    </a:cubicBezTo>
                    <a:cubicBezTo>
                      <a:pt x="1367" y="56"/>
                      <a:pt x="1142" y="0"/>
                      <a:pt x="905" y="0"/>
                    </a:cubicBezTo>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29" name="组合 28"/>
            <p:cNvGrpSpPr>
              <a:grpSpLocks noChangeAspect="1"/>
            </p:cNvGrpSpPr>
            <p:nvPr/>
          </p:nvGrpSpPr>
          <p:grpSpPr>
            <a:xfrm>
              <a:off x="7022517" y="5145404"/>
              <a:ext cx="310126" cy="395464"/>
              <a:chOff x="1085850" y="4684713"/>
              <a:chExt cx="473075" cy="603250"/>
            </a:xfrm>
            <a:solidFill>
              <a:sysClr val="window" lastClr="FFFFFF"/>
            </a:solidFill>
          </p:grpSpPr>
          <p:sp>
            <p:nvSpPr>
              <p:cNvPr id="30" name="Oval 6"/>
              <p:cNvSpPr>
                <a:spLocks noChangeArrowheads="1"/>
              </p:cNvSpPr>
              <p:nvPr/>
            </p:nvSpPr>
            <p:spPr bwMode="auto">
              <a:xfrm>
                <a:off x="1193800" y="4684713"/>
                <a:ext cx="257175" cy="2587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a typeface="微软雅黑"/>
                </a:endParaRPr>
              </a:p>
            </p:txBody>
          </p:sp>
          <p:sp>
            <p:nvSpPr>
              <p:cNvPr id="31" name="Freeform 7"/>
              <p:cNvSpPr>
                <a:spLocks/>
              </p:cNvSpPr>
              <p:nvPr/>
            </p:nvSpPr>
            <p:spPr bwMode="auto">
              <a:xfrm>
                <a:off x="1085850" y="4957763"/>
                <a:ext cx="473075" cy="330200"/>
              </a:xfrm>
              <a:custGeom>
                <a:avLst/>
                <a:gdLst>
                  <a:gd name="T0" fmla="*/ 172 w 172"/>
                  <a:gd name="T1" fmla="*/ 73 h 120"/>
                  <a:gd name="T2" fmla="*/ 122 w 172"/>
                  <a:gd name="T3" fmla="*/ 0 h 120"/>
                  <a:gd name="T4" fmla="*/ 86 w 172"/>
                  <a:gd name="T5" fmla="*/ 98 h 120"/>
                  <a:gd name="T6" fmla="*/ 50 w 172"/>
                  <a:gd name="T7" fmla="*/ 0 h 120"/>
                  <a:gd name="T8" fmla="*/ 1 w 172"/>
                  <a:gd name="T9" fmla="*/ 73 h 120"/>
                  <a:gd name="T10" fmla="*/ 0 w 172"/>
                  <a:gd name="T11" fmla="*/ 75 h 120"/>
                  <a:gd name="T12" fmla="*/ 1 w 172"/>
                  <a:gd name="T13" fmla="*/ 76 h 120"/>
                  <a:gd name="T14" fmla="*/ 86 w 172"/>
                  <a:gd name="T15" fmla="*/ 120 h 120"/>
                  <a:gd name="T16" fmla="*/ 172 w 172"/>
                  <a:gd name="T17" fmla="*/ 76 h 120"/>
                  <a:gd name="T18" fmla="*/ 172 w 172"/>
                  <a:gd name="T19" fmla="*/ 75 h 120"/>
                  <a:gd name="T20" fmla="*/ 172 w 172"/>
                  <a:gd name="T2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0">
                    <a:moveTo>
                      <a:pt x="172" y="73"/>
                    </a:moveTo>
                    <a:cubicBezTo>
                      <a:pt x="170" y="41"/>
                      <a:pt x="150" y="13"/>
                      <a:pt x="122" y="0"/>
                    </a:cubicBezTo>
                    <a:cubicBezTo>
                      <a:pt x="86" y="98"/>
                      <a:pt x="86" y="98"/>
                      <a:pt x="86" y="98"/>
                    </a:cubicBezTo>
                    <a:cubicBezTo>
                      <a:pt x="50" y="0"/>
                      <a:pt x="50" y="0"/>
                      <a:pt x="50" y="0"/>
                    </a:cubicBezTo>
                    <a:cubicBezTo>
                      <a:pt x="22" y="13"/>
                      <a:pt x="2" y="41"/>
                      <a:pt x="1" y="73"/>
                    </a:cubicBezTo>
                    <a:cubicBezTo>
                      <a:pt x="1" y="74"/>
                      <a:pt x="0" y="75"/>
                      <a:pt x="0" y="75"/>
                    </a:cubicBezTo>
                    <a:cubicBezTo>
                      <a:pt x="1" y="76"/>
                      <a:pt x="1" y="76"/>
                      <a:pt x="1" y="76"/>
                    </a:cubicBezTo>
                    <a:cubicBezTo>
                      <a:pt x="2" y="96"/>
                      <a:pt x="40" y="120"/>
                      <a:pt x="86" y="120"/>
                    </a:cubicBezTo>
                    <a:cubicBezTo>
                      <a:pt x="133" y="120"/>
                      <a:pt x="171" y="96"/>
                      <a:pt x="172" y="76"/>
                    </a:cubicBezTo>
                    <a:cubicBezTo>
                      <a:pt x="172" y="75"/>
                      <a:pt x="172" y="75"/>
                      <a:pt x="172" y="75"/>
                    </a:cubicBezTo>
                    <a:cubicBezTo>
                      <a:pt x="172" y="75"/>
                      <a:pt x="172" y="74"/>
                      <a:pt x="172"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a typeface="微软雅黑"/>
                </a:endParaRPr>
              </a:p>
            </p:txBody>
          </p:sp>
          <p:sp>
            <p:nvSpPr>
              <p:cNvPr id="32" name="Freeform 9"/>
              <p:cNvSpPr>
                <a:spLocks/>
              </p:cNvSpPr>
              <p:nvPr/>
            </p:nvSpPr>
            <p:spPr bwMode="auto">
              <a:xfrm>
                <a:off x="1289050" y="4999038"/>
                <a:ext cx="69850" cy="176212"/>
              </a:xfrm>
              <a:custGeom>
                <a:avLst/>
                <a:gdLst>
                  <a:gd name="T0" fmla="*/ 31 w 44"/>
                  <a:gd name="T1" fmla="*/ 8 h 111"/>
                  <a:gd name="T2" fmla="*/ 21 w 44"/>
                  <a:gd name="T3" fmla="*/ 0 h 111"/>
                  <a:gd name="T4" fmla="*/ 11 w 44"/>
                  <a:gd name="T5" fmla="*/ 8 h 111"/>
                  <a:gd name="T6" fmla="*/ 0 w 44"/>
                  <a:gd name="T7" fmla="*/ 55 h 111"/>
                  <a:gd name="T8" fmla="*/ 21 w 44"/>
                  <a:gd name="T9" fmla="*/ 111 h 111"/>
                  <a:gd name="T10" fmla="*/ 44 w 44"/>
                  <a:gd name="T11" fmla="*/ 55 h 111"/>
                  <a:gd name="T12" fmla="*/ 31 w 44"/>
                  <a:gd name="T13" fmla="*/ 8 h 111"/>
                </a:gdLst>
                <a:ahLst/>
                <a:cxnLst>
                  <a:cxn ang="0">
                    <a:pos x="T0" y="T1"/>
                  </a:cxn>
                  <a:cxn ang="0">
                    <a:pos x="T2" y="T3"/>
                  </a:cxn>
                  <a:cxn ang="0">
                    <a:pos x="T4" y="T5"/>
                  </a:cxn>
                  <a:cxn ang="0">
                    <a:pos x="T6" y="T7"/>
                  </a:cxn>
                  <a:cxn ang="0">
                    <a:pos x="T8" y="T9"/>
                  </a:cxn>
                  <a:cxn ang="0">
                    <a:pos x="T10" y="T11"/>
                  </a:cxn>
                  <a:cxn ang="0">
                    <a:pos x="T12" y="T13"/>
                  </a:cxn>
                </a:cxnLst>
                <a:rect l="0" t="0" r="r" b="b"/>
                <a:pathLst>
                  <a:path w="44" h="111">
                    <a:moveTo>
                      <a:pt x="31" y="8"/>
                    </a:moveTo>
                    <a:lnTo>
                      <a:pt x="21" y="0"/>
                    </a:lnTo>
                    <a:lnTo>
                      <a:pt x="11" y="8"/>
                    </a:lnTo>
                    <a:lnTo>
                      <a:pt x="0" y="55"/>
                    </a:lnTo>
                    <a:lnTo>
                      <a:pt x="21" y="111"/>
                    </a:lnTo>
                    <a:lnTo>
                      <a:pt x="44" y="55"/>
                    </a:lnTo>
                    <a:lnTo>
                      <a:pt x="3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a typeface="微软雅黑"/>
                </a:endParaRPr>
              </a:p>
            </p:txBody>
          </p:sp>
        </p:grpSp>
      </p:grpSp>
      <p:grpSp>
        <p:nvGrpSpPr>
          <p:cNvPr id="35" name="组合 34"/>
          <p:cNvGrpSpPr/>
          <p:nvPr/>
        </p:nvGrpSpPr>
        <p:grpSpPr>
          <a:xfrm>
            <a:off x="6465361" y="2147246"/>
            <a:ext cx="1821725" cy="2048686"/>
            <a:chOff x="6506457" y="2260262"/>
            <a:chExt cx="1821725" cy="2048686"/>
          </a:xfrm>
        </p:grpSpPr>
        <p:grpSp>
          <p:nvGrpSpPr>
            <p:cNvPr id="48" name="组合 47"/>
            <p:cNvGrpSpPr/>
            <p:nvPr/>
          </p:nvGrpSpPr>
          <p:grpSpPr>
            <a:xfrm>
              <a:off x="6506457" y="2260262"/>
              <a:ext cx="1821725" cy="2048686"/>
              <a:chOff x="5467351" y="892176"/>
              <a:chExt cx="1439863" cy="1619250"/>
            </a:xfrm>
          </p:grpSpPr>
          <p:sp>
            <p:nvSpPr>
              <p:cNvPr id="52" name="Freeform 723"/>
              <p:cNvSpPr>
                <a:spLocks/>
              </p:cNvSpPr>
              <p:nvPr/>
            </p:nvSpPr>
            <p:spPr bwMode="auto">
              <a:xfrm>
                <a:off x="5467351" y="892176"/>
                <a:ext cx="1439863" cy="1619250"/>
              </a:xfrm>
              <a:custGeom>
                <a:avLst/>
                <a:gdLst>
                  <a:gd name="T0" fmla="*/ 646 w 685"/>
                  <a:gd name="T1" fmla="*/ 0 h 771"/>
                  <a:gd name="T2" fmla="*/ 174 w 685"/>
                  <a:gd name="T3" fmla="*/ 254 h 771"/>
                  <a:gd name="T4" fmla="*/ 108 w 685"/>
                  <a:gd name="T5" fmla="*/ 750 h 771"/>
                  <a:gd name="T6" fmla="*/ 182 w 685"/>
                  <a:gd name="T7" fmla="*/ 771 h 771"/>
                  <a:gd name="T8" fmla="*/ 562 w 685"/>
                  <a:gd name="T9" fmla="*/ 520 h 771"/>
                  <a:gd name="T10" fmla="*/ 646 w 685"/>
                  <a:gd name="T11" fmla="*/ 0 h 771"/>
                </a:gdLst>
                <a:ahLst/>
                <a:cxnLst>
                  <a:cxn ang="0">
                    <a:pos x="T0" y="T1"/>
                  </a:cxn>
                  <a:cxn ang="0">
                    <a:pos x="T2" y="T3"/>
                  </a:cxn>
                  <a:cxn ang="0">
                    <a:pos x="T4" y="T5"/>
                  </a:cxn>
                  <a:cxn ang="0">
                    <a:pos x="T6" y="T7"/>
                  </a:cxn>
                  <a:cxn ang="0">
                    <a:pos x="T8" y="T9"/>
                  </a:cxn>
                  <a:cxn ang="0">
                    <a:pos x="T10" y="T11"/>
                  </a:cxn>
                </a:cxnLst>
                <a:rect l="0" t="0" r="r" b="b"/>
                <a:pathLst>
                  <a:path w="685" h="771">
                    <a:moveTo>
                      <a:pt x="646" y="0"/>
                    </a:moveTo>
                    <a:cubicBezTo>
                      <a:pt x="646" y="0"/>
                      <a:pt x="296" y="83"/>
                      <a:pt x="174" y="254"/>
                    </a:cubicBezTo>
                    <a:cubicBezTo>
                      <a:pt x="51" y="426"/>
                      <a:pt x="0" y="677"/>
                      <a:pt x="108" y="750"/>
                    </a:cubicBezTo>
                    <a:cubicBezTo>
                      <a:pt x="129" y="764"/>
                      <a:pt x="154" y="771"/>
                      <a:pt x="182" y="771"/>
                    </a:cubicBezTo>
                    <a:cubicBezTo>
                      <a:pt x="298" y="771"/>
                      <a:pt x="463" y="658"/>
                      <a:pt x="562" y="520"/>
                    </a:cubicBezTo>
                    <a:cubicBezTo>
                      <a:pt x="685" y="349"/>
                      <a:pt x="646" y="0"/>
                      <a:pt x="646" y="0"/>
                    </a:cubicBezTo>
                  </a:path>
                </a:pathLst>
              </a:custGeom>
              <a:solidFill>
                <a:schemeClr val="accent6">
                  <a:lumMod val="40000"/>
                  <a:lumOff val="60000"/>
                  <a:alpha val="6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sp>
            <p:nvSpPr>
              <p:cNvPr id="53" name="Freeform 723"/>
              <p:cNvSpPr>
                <a:spLocks/>
              </p:cNvSpPr>
              <p:nvPr/>
            </p:nvSpPr>
            <p:spPr bwMode="auto">
              <a:xfrm>
                <a:off x="5529266" y="1322109"/>
                <a:ext cx="1036634" cy="1165784"/>
              </a:xfrm>
              <a:custGeom>
                <a:avLst/>
                <a:gdLst>
                  <a:gd name="T0" fmla="*/ 646 w 685"/>
                  <a:gd name="T1" fmla="*/ 0 h 771"/>
                  <a:gd name="T2" fmla="*/ 174 w 685"/>
                  <a:gd name="T3" fmla="*/ 254 h 771"/>
                  <a:gd name="T4" fmla="*/ 108 w 685"/>
                  <a:gd name="T5" fmla="*/ 750 h 771"/>
                  <a:gd name="T6" fmla="*/ 182 w 685"/>
                  <a:gd name="T7" fmla="*/ 771 h 771"/>
                  <a:gd name="T8" fmla="*/ 562 w 685"/>
                  <a:gd name="T9" fmla="*/ 520 h 771"/>
                  <a:gd name="T10" fmla="*/ 646 w 685"/>
                  <a:gd name="T11" fmla="*/ 0 h 771"/>
                </a:gdLst>
                <a:ahLst/>
                <a:cxnLst>
                  <a:cxn ang="0">
                    <a:pos x="T0" y="T1"/>
                  </a:cxn>
                  <a:cxn ang="0">
                    <a:pos x="T2" y="T3"/>
                  </a:cxn>
                  <a:cxn ang="0">
                    <a:pos x="T4" y="T5"/>
                  </a:cxn>
                  <a:cxn ang="0">
                    <a:pos x="T6" y="T7"/>
                  </a:cxn>
                  <a:cxn ang="0">
                    <a:pos x="T8" y="T9"/>
                  </a:cxn>
                  <a:cxn ang="0">
                    <a:pos x="T10" y="T11"/>
                  </a:cxn>
                </a:cxnLst>
                <a:rect l="0" t="0" r="r" b="b"/>
                <a:pathLst>
                  <a:path w="685" h="771">
                    <a:moveTo>
                      <a:pt x="646" y="0"/>
                    </a:moveTo>
                    <a:cubicBezTo>
                      <a:pt x="646" y="0"/>
                      <a:pt x="296" y="83"/>
                      <a:pt x="174" y="254"/>
                    </a:cubicBezTo>
                    <a:cubicBezTo>
                      <a:pt x="51" y="426"/>
                      <a:pt x="0" y="677"/>
                      <a:pt x="108" y="750"/>
                    </a:cubicBezTo>
                    <a:cubicBezTo>
                      <a:pt x="129" y="764"/>
                      <a:pt x="154" y="771"/>
                      <a:pt x="182" y="771"/>
                    </a:cubicBezTo>
                    <a:cubicBezTo>
                      <a:pt x="298" y="771"/>
                      <a:pt x="463" y="658"/>
                      <a:pt x="562" y="520"/>
                    </a:cubicBezTo>
                    <a:cubicBezTo>
                      <a:pt x="685" y="349"/>
                      <a:pt x="646" y="0"/>
                      <a:pt x="646" y="0"/>
                    </a:cubicBezTo>
                  </a:path>
                </a:pathLst>
              </a:custGeom>
              <a:solidFill>
                <a:srgbClr val="64B52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49" name="组合 48"/>
            <p:cNvGrpSpPr>
              <a:grpSpLocks noChangeAspect="1"/>
            </p:cNvGrpSpPr>
            <p:nvPr/>
          </p:nvGrpSpPr>
          <p:grpSpPr>
            <a:xfrm>
              <a:off x="7004462" y="3412686"/>
              <a:ext cx="472215" cy="362999"/>
              <a:chOff x="8204201" y="339725"/>
              <a:chExt cx="954087" cy="733425"/>
            </a:xfrm>
            <a:solidFill>
              <a:sysClr val="window" lastClr="FFFFFF"/>
            </a:solidFill>
          </p:grpSpPr>
          <p:sp>
            <p:nvSpPr>
              <p:cNvPr id="50"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sp>
            <p:nvSpPr>
              <p:cNvPr id="51"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grpSp>
        <p:nvGrpSpPr>
          <p:cNvPr id="54" name="组合 53"/>
          <p:cNvGrpSpPr/>
          <p:nvPr/>
        </p:nvGrpSpPr>
        <p:grpSpPr>
          <a:xfrm>
            <a:off x="3157907" y="3491829"/>
            <a:ext cx="3044337" cy="2302880"/>
            <a:chOff x="3199003" y="3604845"/>
            <a:chExt cx="3044337" cy="2302880"/>
          </a:xfrm>
        </p:grpSpPr>
        <p:grpSp>
          <p:nvGrpSpPr>
            <p:cNvPr id="55" name="组合 54"/>
            <p:cNvGrpSpPr/>
            <p:nvPr/>
          </p:nvGrpSpPr>
          <p:grpSpPr>
            <a:xfrm>
              <a:off x="3199003" y="3604845"/>
              <a:ext cx="3044337" cy="2302880"/>
              <a:chOff x="2830967" y="1954914"/>
              <a:chExt cx="2406196" cy="1820161"/>
            </a:xfrm>
          </p:grpSpPr>
          <p:sp>
            <p:nvSpPr>
              <p:cNvPr id="59" name="Freeform 713"/>
              <p:cNvSpPr>
                <a:spLocks/>
              </p:cNvSpPr>
              <p:nvPr/>
            </p:nvSpPr>
            <p:spPr bwMode="auto">
              <a:xfrm>
                <a:off x="2830967" y="1954914"/>
                <a:ext cx="2363788" cy="1801813"/>
              </a:xfrm>
              <a:custGeom>
                <a:avLst/>
                <a:gdLst>
                  <a:gd name="T0" fmla="*/ 160 w 1486"/>
                  <a:gd name="T1" fmla="*/ 0 h 1132"/>
                  <a:gd name="T2" fmla="*/ 0 w 1486"/>
                  <a:gd name="T3" fmla="*/ 5 h 1132"/>
                  <a:gd name="T4" fmla="*/ 440 w 1486"/>
                  <a:gd name="T5" fmla="*/ 884 h 1132"/>
                  <a:gd name="T6" fmla="*/ 1093 w 1486"/>
                  <a:gd name="T7" fmla="*/ 1132 h 1132"/>
                  <a:gd name="T8" fmla="*/ 1345 w 1486"/>
                  <a:gd name="T9" fmla="*/ 1032 h 1132"/>
                  <a:gd name="T10" fmla="*/ 949 w 1486"/>
                  <a:gd name="T11" fmla="*/ 186 h 1132"/>
                  <a:gd name="T12" fmla="*/ 160 w 1486"/>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486" h="1132">
                    <a:moveTo>
                      <a:pt x="160" y="0"/>
                    </a:moveTo>
                    <a:cubicBezTo>
                      <a:pt x="64" y="0"/>
                      <a:pt x="0" y="5"/>
                      <a:pt x="0" y="5"/>
                    </a:cubicBezTo>
                    <a:cubicBezTo>
                      <a:pt x="0" y="5"/>
                      <a:pt x="133" y="650"/>
                      <a:pt x="440" y="884"/>
                    </a:cubicBezTo>
                    <a:cubicBezTo>
                      <a:pt x="637" y="1034"/>
                      <a:pt x="895" y="1132"/>
                      <a:pt x="1093" y="1132"/>
                    </a:cubicBezTo>
                    <a:cubicBezTo>
                      <a:pt x="1203" y="1132"/>
                      <a:pt x="1295" y="1101"/>
                      <a:pt x="1345" y="1032"/>
                    </a:cubicBezTo>
                    <a:cubicBezTo>
                      <a:pt x="1486" y="839"/>
                      <a:pt x="1256" y="420"/>
                      <a:pt x="949" y="186"/>
                    </a:cubicBezTo>
                    <a:cubicBezTo>
                      <a:pt x="738" y="25"/>
                      <a:pt x="371" y="0"/>
                      <a:pt x="160" y="0"/>
                    </a:cubicBezTo>
                  </a:path>
                </a:pathLst>
              </a:custGeom>
              <a:solidFill>
                <a:srgbClr val="00CC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sp>
            <p:nvSpPr>
              <p:cNvPr id="60" name="Freeform 705"/>
              <p:cNvSpPr>
                <a:spLocks/>
              </p:cNvSpPr>
              <p:nvPr/>
            </p:nvSpPr>
            <p:spPr bwMode="auto">
              <a:xfrm>
                <a:off x="3276600" y="2282825"/>
                <a:ext cx="1960563" cy="1492250"/>
              </a:xfrm>
              <a:custGeom>
                <a:avLst/>
                <a:gdLst>
                  <a:gd name="T0" fmla="*/ 87 w 804"/>
                  <a:gd name="T1" fmla="*/ 0 h 612"/>
                  <a:gd name="T2" fmla="*/ 0 w 804"/>
                  <a:gd name="T3" fmla="*/ 3 h 612"/>
                  <a:gd name="T4" fmla="*/ 238 w 804"/>
                  <a:gd name="T5" fmla="*/ 478 h 612"/>
                  <a:gd name="T6" fmla="*/ 591 w 804"/>
                  <a:gd name="T7" fmla="*/ 612 h 612"/>
                  <a:gd name="T8" fmla="*/ 728 w 804"/>
                  <a:gd name="T9" fmla="*/ 558 h 612"/>
                  <a:gd name="T10" fmla="*/ 514 w 804"/>
                  <a:gd name="T11" fmla="*/ 100 h 612"/>
                  <a:gd name="T12" fmla="*/ 87 w 804"/>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804" h="612">
                    <a:moveTo>
                      <a:pt x="87" y="0"/>
                    </a:moveTo>
                    <a:cubicBezTo>
                      <a:pt x="35" y="0"/>
                      <a:pt x="0" y="3"/>
                      <a:pt x="0" y="3"/>
                    </a:cubicBezTo>
                    <a:cubicBezTo>
                      <a:pt x="0" y="3"/>
                      <a:pt x="72" y="351"/>
                      <a:pt x="238" y="478"/>
                    </a:cubicBezTo>
                    <a:cubicBezTo>
                      <a:pt x="345" y="559"/>
                      <a:pt x="485" y="612"/>
                      <a:pt x="591" y="612"/>
                    </a:cubicBezTo>
                    <a:cubicBezTo>
                      <a:pt x="651" y="612"/>
                      <a:pt x="701" y="595"/>
                      <a:pt x="728" y="558"/>
                    </a:cubicBezTo>
                    <a:cubicBezTo>
                      <a:pt x="804" y="453"/>
                      <a:pt x="680" y="227"/>
                      <a:pt x="514" y="100"/>
                    </a:cubicBezTo>
                    <a:cubicBezTo>
                      <a:pt x="400" y="13"/>
                      <a:pt x="201" y="0"/>
                      <a:pt x="87" y="0"/>
                    </a:cubicBezTo>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56" name="组合 55"/>
            <p:cNvGrpSpPr>
              <a:grpSpLocks noChangeAspect="1"/>
            </p:cNvGrpSpPr>
            <p:nvPr/>
          </p:nvGrpSpPr>
          <p:grpSpPr>
            <a:xfrm>
              <a:off x="4210346" y="4589721"/>
              <a:ext cx="388020" cy="332217"/>
              <a:chOff x="2162176" y="-104775"/>
              <a:chExt cx="1655763" cy="1417638"/>
            </a:xfrm>
            <a:solidFill>
              <a:sysClr val="window" lastClr="FFFFFF"/>
            </a:solidFill>
          </p:grpSpPr>
          <p:sp>
            <p:nvSpPr>
              <p:cNvPr id="57" name="Freeform 3767"/>
              <p:cNvSpPr>
                <a:spLocks/>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a typeface="微软雅黑"/>
                </a:endParaRPr>
              </a:p>
            </p:txBody>
          </p:sp>
          <p:sp>
            <p:nvSpPr>
              <p:cNvPr id="58" name="Freeform 3768"/>
              <p:cNvSpPr>
                <a:spLocks/>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a typeface="微软雅黑"/>
                </a:endParaRPr>
              </a:p>
            </p:txBody>
          </p:sp>
        </p:grpSp>
      </p:grpSp>
      <p:grpSp>
        <p:nvGrpSpPr>
          <p:cNvPr id="61" name="组合 60"/>
          <p:cNvGrpSpPr/>
          <p:nvPr/>
        </p:nvGrpSpPr>
        <p:grpSpPr>
          <a:xfrm>
            <a:off x="4222913" y="2113099"/>
            <a:ext cx="2297743" cy="3272654"/>
            <a:chOff x="4264009" y="2226115"/>
            <a:chExt cx="2297743" cy="3272654"/>
          </a:xfrm>
        </p:grpSpPr>
        <p:grpSp>
          <p:nvGrpSpPr>
            <p:cNvPr id="62" name="组合 61"/>
            <p:cNvGrpSpPr/>
            <p:nvPr/>
          </p:nvGrpSpPr>
          <p:grpSpPr>
            <a:xfrm>
              <a:off x="4264009" y="2226115"/>
              <a:ext cx="2297743" cy="3272654"/>
              <a:chOff x="3694955" y="865187"/>
              <a:chExt cx="1816100" cy="2586655"/>
            </a:xfrm>
          </p:grpSpPr>
          <p:sp>
            <p:nvSpPr>
              <p:cNvPr id="82" name="Freeform 718"/>
              <p:cNvSpPr>
                <a:spLocks/>
              </p:cNvSpPr>
              <p:nvPr/>
            </p:nvSpPr>
            <p:spPr bwMode="auto">
              <a:xfrm rot="170118">
                <a:off x="3694955" y="865187"/>
                <a:ext cx="1816100" cy="2449513"/>
              </a:xfrm>
              <a:custGeom>
                <a:avLst/>
                <a:gdLst>
                  <a:gd name="T0" fmla="*/ 135 w 959"/>
                  <a:gd name="T1" fmla="*/ 0 h 1292"/>
                  <a:gd name="T2" fmla="*/ 148 w 959"/>
                  <a:gd name="T3" fmla="*/ 828 h 1292"/>
                  <a:gd name="T4" fmla="*/ 695 w 959"/>
                  <a:gd name="T5" fmla="*/ 1292 h 1292"/>
                  <a:gd name="T6" fmla="*/ 782 w 959"/>
                  <a:gd name="T7" fmla="*/ 1271 h 1292"/>
                  <a:gd name="T8" fmla="*/ 790 w 959"/>
                  <a:gd name="T9" fmla="*/ 484 h 1292"/>
                  <a:gd name="T10" fmla="*/ 135 w 959"/>
                  <a:gd name="T11" fmla="*/ 0 h 1292"/>
                </a:gdLst>
                <a:ahLst/>
                <a:cxnLst>
                  <a:cxn ang="0">
                    <a:pos x="T0" y="T1"/>
                  </a:cxn>
                  <a:cxn ang="0">
                    <a:pos x="T2" y="T3"/>
                  </a:cxn>
                  <a:cxn ang="0">
                    <a:pos x="T4" y="T5"/>
                  </a:cxn>
                  <a:cxn ang="0">
                    <a:pos x="T6" y="T7"/>
                  </a:cxn>
                  <a:cxn ang="0">
                    <a:pos x="T8" y="T9"/>
                  </a:cxn>
                  <a:cxn ang="0">
                    <a:pos x="T10" y="T11"/>
                  </a:cxn>
                </a:cxnLst>
                <a:rect l="0" t="0" r="r" b="b"/>
                <a:pathLst>
                  <a:path w="959" h="1292">
                    <a:moveTo>
                      <a:pt x="135" y="0"/>
                    </a:moveTo>
                    <a:cubicBezTo>
                      <a:pt x="135" y="0"/>
                      <a:pt x="0" y="538"/>
                      <a:pt x="148" y="828"/>
                    </a:cubicBezTo>
                    <a:cubicBezTo>
                      <a:pt x="274" y="1075"/>
                      <a:pt x="517" y="1292"/>
                      <a:pt x="695" y="1292"/>
                    </a:cubicBezTo>
                    <a:cubicBezTo>
                      <a:pt x="726" y="1292"/>
                      <a:pt x="756" y="1285"/>
                      <a:pt x="782" y="1271"/>
                    </a:cubicBezTo>
                    <a:cubicBezTo>
                      <a:pt x="959" y="1176"/>
                      <a:pt x="937" y="774"/>
                      <a:pt x="790" y="484"/>
                    </a:cubicBezTo>
                    <a:cubicBezTo>
                      <a:pt x="642" y="193"/>
                      <a:pt x="135" y="0"/>
                      <a:pt x="135" y="0"/>
                    </a:cubicBezTo>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sp>
            <p:nvSpPr>
              <p:cNvPr id="83" name="Freeform 718"/>
              <p:cNvSpPr>
                <a:spLocks/>
              </p:cNvSpPr>
              <p:nvPr/>
            </p:nvSpPr>
            <p:spPr bwMode="auto">
              <a:xfrm rot="170118">
                <a:off x="4028618" y="1574583"/>
                <a:ext cx="1391824" cy="1877259"/>
              </a:xfrm>
              <a:custGeom>
                <a:avLst/>
                <a:gdLst>
                  <a:gd name="T0" fmla="*/ 135 w 959"/>
                  <a:gd name="T1" fmla="*/ 0 h 1292"/>
                  <a:gd name="T2" fmla="*/ 148 w 959"/>
                  <a:gd name="T3" fmla="*/ 828 h 1292"/>
                  <a:gd name="T4" fmla="*/ 695 w 959"/>
                  <a:gd name="T5" fmla="*/ 1292 h 1292"/>
                  <a:gd name="T6" fmla="*/ 782 w 959"/>
                  <a:gd name="T7" fmla="*/ 1271 h 1292"/>
                  <a:gd name="T8" fmla="*/ 790 w 959"/>
                  <a:gd name="T9" fmla="*/ 484 h 1292"/>
                  <a:gd name="T10" fmla="*/ 135 w 959"/>
                  <a:gd name="T11" fmla="*/ 0 h 1292"/>
                </a:gdLst>
                <a:ahLst/>
                <a:cxnLst>
                  <a:cxn ang="0">
                    <a:pos x="T0" y="T1"/>
                  </a:cxn>
                  <a:cxn ang="0">
                    <a:pos x="T2" y="T3"/>
                  </a:cxn>
                  <a:cxn ang="0">
                    <a:pos x="T4" y="T5"/>
                  </a:cxn>
                  <a:cxn ang="0">
                    <a:pos x="T6" y="T7"/>
                  </a:cxn>
                  <a:cxn ang="0">
                    <a:pos x="T8" y="T9"/>
                  </a:cxn>
                  <a:cxn ang="0">
                    <a:pos x="T10" y="T11"/>
                  </a:cxn>
                </a:cxnLst>
                <a:rect l="0" t="0" r="r" b="b"/>
                <a:pathLst>
                  <a:path w="959" h="1292">
                    <a:moveTo>
                      <a:pt x="135" y="0"/>
                    </a:moveTo>
                    <a:cubicBezTo>
                      <a:pt x="135" y="0"/>
                      <a:pt x="0" y="538"/>
                      <a:pt x="148" y="828"/>
                    </a:cubicBezTo>
                    <a:cubicBezTo>
                      <a:pt x="274" y="1075"/>
                      <a:pt x="517" y="1292"/>
                      <a:pt x="695" y="1292"/>
                    </a:cubicBezTo>
                    <a:cubicBezTo>
                      <a:pt x="726" y="1292"/>
                      <a:pt x="756" y="1285"/>
                      <a:pt x="782" y="1271"/>
                    </a:cubicBezTo>
                    <a:cubicBezTo>
                      <a:pt x="959" y="1176"/>
                      <a:pt x="937" y="774"/>
                      <a:pt x="790" y="484"/>
                    </a:cubicBezTo>
                    <a:cubicBezTo>
                      <a:pt x="642" y="193"/>
                      <a:pt x="135" y="0"/>
                      <a:pt x="135" y="0"/>
                    </a:cubicBezTo>
                  </a:path>
                </a:pathLst>
              </a:custGeom>
              <a:solidFill>
                <a:srgbClr val="FF66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grpSp>
          <p:nvGrpSpPr>
            <p:cNvPr id="63" name="组合 62"/>
            <p:cNvGrpSpPr>
              <a:grpSpLocks noChangeAspect="1"/>
            </p:cNvGrpSpPr>
            <p:nvPr/>
          </p:nvGrpSpPr>
          <p:grpSpPr>
            <a:xfrm>
              <a:off x="5177909" y="3638006"/>
              <a:ext cx="469942" cy="357137"/>
              <a:chOff x="10004425" y="1971676"/>
              <a:chExt cx="1593850" cy="1211262"/>
            </a:xfrm>
            <a:solidFill>
              <a:sysClr val="window" lastClr="FFFFFF"/>
            </a:solidFill>
          </p:grpSpPr>
          <p:sp>
            <p:nvSpPr>
              <p:cNvPr id="64" name="Freeform 267"/>
              <p:cNvSpPr>
                <a:spLocks/>
              </p:cNvSpPr>
              <p:nvPr/>
            </p:nvSpPr>
            <p:spPr bwMode="auto">
              <a:xfrm>
                <a:off x="10004425" y="1971676"/>
                <a:ext cx="1535113" cy="688975"/>
              </a:xfrm>
              <a:custGeom>
                <a:avLst/>
                <a:gdLst>
                  <a:gd name="T0" fmla="*/ 480 w 967"/>
                  <a:gd name="T1" fmla="*/ 434 h 434"/>
                  <a:gd name="T2" fmla="*/ 0 w 967"/>
                  <a:gd name="T3" fmla="*/ 217 h 434"/>
                  <a:gd name="T4" fmla="*/ 492 w 967"/>
                  <a:gd name="T5" fmla="*/ 0 h 434"/>
                  <a:gd name="T6" fmla="*/ 967 w 967"/>
                  <a:gd name="T7" fmla="*/ 212 h 434"/>
                  <a:gd name="T8" fmla="*/ 480 w 967"/>
                  <a:gd name="T9" fmla="*/ 434 h 434"/>
                </a:gdLst>
                <a:ahLst/>
                <a:cxnLst>
                  <a:cxn ang="0">
                    <a:pos x="T0" y="T1"/>
                  </a:cxn>
                  <a:cxn ang="0">
                    <a:pos x="T2" y="T3"/>
                  </a:cxn>
                  <a:cxn ang="0">
                    <a:pos x="T4" y="T5"/>
                  </a:cxn>
                  <a:cxn ang="0">
                    <a:pos x="T6" y="T7"/>
                  </a:cxn>
                  <a:cxn ang="0">
                    <a:pos x="T8" y="T9"/>
                  </a:cxn>
                </a:cxnLst>
                <a:rect l="0" t="0" r="r" b="b"/>
                <a:pathLst>
                  <a:path w="967" h="434">
                    <a:moveTo>
                      <a:pt x="480" y="434"/>
                    </a:moveTo>
                    <a:lnTo>
                      <a:pt x="0" y="217"/>
                    </a:lnTo>
                    <a:lnTo>
                      <a:pt x="492" y="0"/>
                    </a:lnTo>
                    <a:lnTo>
                      <a:pt x="967" y="212"/>
                    </a:lnTo>
                    <a:lnTo>
                      <a:pt x="480"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sp>
            <p:nvSpPr>
              <p:cNvPr id="65" name="Rectangle 268"/>
              <p:cNvSpPr>
                <a:spLocks noChangeArrowheads="1"/>
              </p:cNvSpPr>
              <p:nvPr/>
            </p:nvSpPr>
            <p:spPr bwMode="auto">
              <a:xfrm>
                <a:off x="11474450" y="2297113"/>
                <a:ext cx="46038" cy="503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sp>
            <p:nvSpPr>
              <p:cNvPr id="66" name="Oval 269"/>
              <p:cNvSpPr>
                <a:spLocks noChangeArrowheads="1"/>
              </p:cNvSpPr>
              <p:nvPr/>
            </p:nvSpPr>
            <p:spPr bwMode="auto">
              <a:xfrm>
                <a:off x="11422063" y="2743201"/>
                <a:ext cx="150813"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sp>
            <p:nvSpPr>
              <p:cNvPr id="67" name="Freeform 270"/>
              <p:cNvSpPr>
                <a:spLocks/>
              </p:cNvSpPr>
              <p:nvPr/>
            </p:nvSpPr>
            <p:spPr bwMode="auto">
              <a:xfrm>
                <a:off x="11404600" y="2822576"/>
                <a:ext cx="107950" cy="336550"/>
              </a:xfrm>
              <a:custGeom>
                <a:avLst/>
                <a:gdLst>
                  <a:gd name="T0" fmla="*/ 16 w 29"/>
                  <a:gd name="T1" fmla="*/ 5 h 90"/>
                  <a:gd name="T2" fmla="*/ 6 w 29"/>
                  <a:gd name="T3" fmla="*/ 90 h 90"/>
                  <a:gd name="T4" fmla="*/ 29 w 29"/>
                  <a:gd name="T5" fmla="*/ 90 h 90"/>
                  <a:gd name="T6" fmla="*/ 29 w 29"/>
                  <a:gd name="T7" fmla="*/ 0 h 90"/>
                  <a:gd name="T8" fmla="*/ 16 w 29"/>
                  <a:gd name="T9" fmla="*/ 5 h 90"/>
                </a:gdLst>
                <a:ahLst/>
                <a:cxnLst>
                  <a:cxn ang="0">
                    <a:pos x="T0" y="T1"/>
                  </a:cxn>
                  <a:cxn ang="0">
                    <a:pos x="T2" y="T3"/>
                  </a:cxn>
                  <a:cxn ang="0">
                    <a:pos x="T4" y="T5"/>
                  </a:cxn>
                  <a:cxn ang="0">
                    <a:pos x="T6" y="T7"/>
                  </a:cxn>
                  <a:cxn ang="0">
                    <a:pos x="T8" y="T9"/>
                  </a:cxn>
                </a:cxnLst>
                <a:rect l="0" t="0" r="r" b="b"/>
                <a:pathLst>
                  <a:path w="29" h="90">
                    <a:moveTo>
                      <a:pt x="16" y="5"/>
                    </a:moveTo>
                    <a:cubicBezTo>
                      <a:pt x="16" y="5"/>
                      <a:pt x="0" y="39"/>
                      <a:pt x="6" y="90"/>
                    </a:cubicBezTo>
                    <a:cubicBezTo>
                      <a:pt x="29" y="90"/>
                      <a:pt x="29" y="90"/>
                      <a:pt x="29" y="90"/>
                    </a:cubicBezTo>
                    <a:cubicBezTo>
                      <a:pt x="29" y="0"/>
                      <a:pt x="29" y="0"/>
                      <a:pt x="29" y="0"/>
                    </a:cubicBezTo>
                    <a:cubicBezTo>
                      <a:pt x="29" y="0"/>
                      <a:pt x="16" y="8"/>
                      <a:pt x="1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sp>
            <p:nvSpPr>
              <p:cNvPr id="80" name="Freeform 271"/>
              <p:cNvSpPr>
                <a:spLocks/>
              </p:cNvSpPr>
              <p:nvPr/>
            </p:nvSpPr>
            <p:spPr bwMode="auto">
              <a:xfrm>
                <a:off x="11490325" y="2822576"/>
                <a:ext cx="107950" cy="336550"/>
              </a:xfrm>
              <a:custGeom>
                <a:avLst/>
                <a:gdLst>
                  <a:gd name="T0" fmla="*/ 13 w 29"/>
                  <a:gd name="T1" fmla="*/ 5 h 90"/>
                  <a:gd name="T2" fmla="*/ 23 w 29"/>
                  <a:gd name="T3" fmla="*/ 90 h 90"/>
                  <a:gd name="T4" fmla="*/ 0 w 29"/>
                  <a:gd name="T5" fmla="*/ 90 h 90"/>
                  <a:gd name="T6" fmla="*/ 0 w 29"/>
                  <a:gd name="T7" fmla="*/ 0 h 90"/>
                  <a:gd name="T8" fmla="*/ 13 w 29"/>
                  <a:gd name="T9" fmla="*/ 5 h 90"/>
                </a:gdLst>
                <a:ahLst/>
                <a:cxnLst>
                  <a:cxn ang="0">
                    <a:pos x="T0" y="T1"/>
                  </a:cxn>
                  <a:cxn ang="0">
                    <a:pos x="T2" y="T3"/>
                  </a:cxn>
                  <a:cxn ang="0">
                    <a:pos x="T4" y="T5"/>
                  </a:cxn>
                  <a:cxn ang="0">
                    <a:pos x="T6" y="T7"/>
                  </a:cxn>
                  <a:cxn ang="0">
                    <a:pos x="T8" y="T9"/>
                  </a:cxn>
                </a:cxnLst>
                <a:rect l="0" t="0" r="r" b="b"/>
                <a:pathLst>
                  <a:path w="29" h="90">
                    <a:moveTo>
                      <a:pt x="13" y="5"/>
                    </a:moveTo>
                    <a:cubicBezTo>
                      <a:pt x="13" y="5"/>
                      <a:pt x="29" y="39"/>
                      <a:pt x="23" y="90"/>
                    </a:cubicBezTo>
                    <a:cubicBezTo>
                      <a:pt x="0" y="90"/>
                      <a:pt x="0" y="90"/>
                      <a:pt x="0" y="90"/>
                    </a:cubicBezTo>
                    <a:cubicBezTo>
                      <a:pt x="0" y="0"/>
                      <a:pt x="0" y="0"/>
                      <a:pt x="0" y="0"/>
                    </a:cubicBezTo>
                    <a:cubicBezTo>
                      <a:pt x="0" y="0"/>
                      <a:pt x="13" y="8"/>
                      <a:pt x="1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sp>
            <p:nvSpPr>
              <p:cNvPr id="81" name="Freeform 272"/>
              <p:cNvSpPr>
                <a:spLocks/>
              </p:cNvSpPr>
              <p:nvPr/>
            </p:nvSpPr>
            <p:spPr bwMode="auto">
              <a:xfrm>
                <a:off x="10309225" y="2522538"/>
                <a:ext cx="889000" cy="660400"/>
              </a:xfrm>
              <a:custGeom>
                <a:avLst/>
                <a:gdLst>
                  <a:gd name="T0" fmla="*/ 237 w 237"/>
                  <a:gd name="T1" fmla="*/ 0 h 176"/>
                  <a:gd name="T2" fmla="*/ 118 w 237"/>
                  <a:gd name="T3" fmla="*/ 55 h 176"/>
                  <a:gd name="T4" fmla="*/ 0 w 237"/>
                  <a:gd name="T5" fmla="*/ 0 h 176"/>
                  <a:gd name="T6" fmla="*/ 0 w 237"/>
                  <a:gd name="T7" fmla="*/ 136 h 176"/>
                  <a:gd name="T8" fmla="*/ 115 w 237"/>
                  <a:gd name="T9" fmla="*/ 176 h 176"/>
                  <a:gd name="T10" fmla="*/ 115 w 237"/>
                  <a:gd name="T11" fmla="*/ 176 h 176"/>
                  <a:gd name="T12" fmla="*/ 118 w 237"/>
                  <a:gd name="T13" fmla="*/ 176 h 176"/>
                  <a:gd name="T14" fmla="*/ 122 w 237"/>
                  <a:gd name="T15" fmla="*/ 176 h 176"/>
                  <a:gd name="T16" fmla="*/ 122 w 237"/>
                  <a:gd name="T17" fmla="*/ 176 h 176"/>
                  <a:gd name="T18" fmla="*/ 237 w 237"/>
                  <a:gd name="T19" fmla="*/ 136 h 176"/>
                  <a:gd name="T20" fmla="*/ 237 w 237"/>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76">
                    <a:moveTo>
                      <a:pt x="237" y="0"/>
                    </a:moveTo>
                    <a:cubicBezTo>
                      <a:pt x="237" y="1"/>
                      <a:pt x="138" y="47"/>
                      <a:pt x="118" y="55"/>
                    </a:cubicBezTo>
                    <a:cubicBezTo>
                      <a:pt x="99" y="47"/>
                      <a:pt x="0" y="1"/>
                      <a:pt x="0" y="0"/>
                    </a:cubicBezTo>
                    <a:cubicBezTo>
                      <a:pt x="0" y="136"/>
                      <a:pt x="0" y="136"/>
                      <a:pt x="0" y="136"/>
                    </a:cubicBezTo>
                    <a:cubicBezTo>
                      <a:pt x="32" y="170"/>
                      <a:pt x="95" y="175"/>
                      <a:pt x="115" y="176"/>
                    </a:cubicBezTo>
                    <a:cubicBezTo>
                      <a:pt x="115" y="176"/>
                      <a:pt x="115" y="176"/>
                      <a:pt x="115" y="176"/>
                    </a:cubicBezTo>
                    <a:cubicBezTo>
                      <a:pt x="115" y="176"/>
                      <a:pt x="116" y="176"/>
                      <a:pt x="118" y="176"/>
                    </a:cubicBezTo>
                    <a:cubicBezTo>
                      <a:pt x="121" y="176"/>
                      <a:pt x="122" y="176"/>
                      <a:pt x="122" y="176"/>
                    </a:cubicBezTo>
                    <a:cubicBezTo>
                      <a:pt x="122" y="176"/>
                      <a:pt x="122" y="176"/>
                      <a:pt x="122" y="176"/>
                    </a:cubicBezTo>
                    <a:cubicBezTo>
                      <a:pt x="142" y="175"/>
                      <a:pt x="205" y="170"/>
                      <a:pt x="237" y="136"/>
                    </a:cubicBezTo>
                    <a:lnTo>
                      <a:pt x="2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a typeface="微软雅黑"/>
                </a:endParaRPr>
              </a:p>
            </p:txBody>
          </p:sp>
        </p:grpSp>
      </p:grpSp>
      <p:grpSp>
        <p:nvGrpSpPr>
          <p:cNvPr id="84" name="组合 83"/>
          <p:cNvGrpSpPr/>
          <p:nvPr/>
        </p:nvGrpSpPr>
        <p:grpSpPr>
          <a:xfrm>
            <a:off x="4557270" y="4129650"/>
            <a:ext cx="2229454" cy="2229453"/>
            <a:chOff x="4598366" y="4242666"/>
            <a:chExt cx="2229454" cy="2229453"/>
          </a:xfrm>
        </p:grpSpPr>
        <p:sp>
          <p:nvSpPr>
            <p:cNvPr id="85" name="Oval 709"/>
            <p:cNvSpPr>
              <a:spLocks noChangeArrowheads="1"/>
            </p:cNvSpPr>
            <p:nvPr/>
          </p:nvSpPr>
          <p:spPr bwMode="auto">
            <a:xfrm>
              <a:off x="4598366" y="4242666"/>
              <a:ext cx="2229454" cy="2229453"/>
            </a:xfrm>
            <a:prstGeom prst="ellipse">
              <a:avLst/>
            </a:prstGeom>
            <a:solidFill>
              <a:schemeClr val="bg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endParaRPr>
            </a:p>
          </p:txBody>
        </p:sp>
        <p:sp>
          <p:nvSpPr>
            <p:cNvPr id="86" name="矩形 85"/>
            <p:cNvSpPr/>
            <p:nvPr/>
          </p:nvSpPr>
          <p:spPr>
            <a:xfrm>
              <a:off x="4982666" y="4911657"/>
              <a:ext cx="1586279" cy="830997"/>
            </a:xfrm>
            <a:prstGeom prst="rect">
              <a:avLst/>
            </a:prstGeom>
          </p:spPr>
          <p:txBody>
            <a:bodyPr wrap="square">
              <a:spAutoFit/>
            </a:bodyPr>
            <a:lstStyle/>
            <a:p>
              <a:pPr lvl="0"/>
              <a:r>
                <a:rPr lang="zh-CN" altLang="en-US" sz="2400" b="1" dirty="0">
                  <a:solidFill>
                    <a:srgbClr val="0093DD"/>
                  </a:solidFill>
                  <a:latin typeface="微软雅黑" panose="020B0503020204020204" pitchFamily="34" charset="-122"/>
                  <a:ea typeface="微软雅黑" panose="020B0503020204020204" pitchFamily="34" charset="-122"/>
                </a:rPr>
                <a:t>单击此处</a:t>
              </a:r>
              <a:endParaRPr lang="en-US" altLang="zh-CN" sz="2400" b="1" dirty="0">
                <a:solidFill>
                  <a:srgbClr val="0093DD"/>
                </a:solidFill>
                <a:latin typeface="微软雅黑" panose="020B0503020204020204" pitchFamily="34" charset="-122"/>
                <a:ea typeface="微软雅黑" panose="020B0503020204020204" pitchFamily="34" charset="-122"/>
              </a:endParaRPr>
            </a:p>
            <a:p>
              <a:pPr lvl="0"/>
              <a:r>
                <a:rPr lang="zh-CN" altLang="en-US" sz="2400" b="1" dirty="0">
                  <a:solidFill>
                    <a:srgbClr val="0093DD"/>
                  </a:solidFill>
                  <a:latin typeface="微软雅黑" panose="020B0503020204020204" pitchFamily="34" charset="-122"/>
                  <a:ea typeface="微软雅黑" panose="020B0503020204020204" pitchFamily="34" charset="-122"/>
                </a:rPr>
                <a:t>添加文字</a:t>
              </a:r>
              <a:endParaRPr lang="zh-CN" altLang="en-US" sz="2800" b="1" dirty="0">
                <a:solidFill>
                  <a:srgbClr val="0093DD"/>
                </a:solidFill>
                <a:latin typeface="微软雅黑" panose="020B0503020204020204" pitchFamily="34" charset="-122"/>
                <a:ea typeface="微软雅黑" panose="020B0503020204020204" pitchFamily="34" charset="-122"/>
              </a:endParaRPr>
            </a:p>
          </p:txBody>
        </p:sp>
        <p:sp>
          <p:nvSpPr>
            <p:cNvPr id="91" name="Oval 709"/>
            <p:cNvSpPr>
              <a:spLocks noChangeArrowheads="1"/>
            </p:cNvSpPr>
            <p:nvPr/>
          </p:nvSpPr>
          <p:spPr bwMode="auto">
            <a:xfrm>
              <a:off x="4700288" y="4356691"/>
              <a:ext cx="2034757" cy="2034756"/>
            </a:xfrm>
            <a:prstGeom prst="ellipse">
              <a:avLst/>
            </a:prstGeom>
            <a:noFill/>
            <a:ln w="38100" cap="flat" cmpd="sng" algn="ctr">
              <a:solidFill>
                <a:srgbClr val="009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endParaRPr>
            </a:p>
          </p:txBody>
        </p:sp>
      </p:grpSp>
      <p:sp>
        <p:nvSpPr>
          <p:cNvPr id="87" name="文本框 86"/>
          <p:cNvSpPr txBox="1"/>
          <p:nvPr/>
        </p:nvSpPr>
        <p:spPr>
          <a:xfrm>
            <a:off x="660653" y="4292674"/>
            <a:ext cx="2722772"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a:t>
            </a:r>
          </a:p>
        </p:txBody>
      </p:sp>
      <p:sp>
        <p:nvSpPr>
          <p:cNvPr id="88" name="文本框 87"/>
          <p:cNvSpPr txBox="1"/>
          <p:nvPr/>
        </p:nvSpPr>
        <p:spPr>
          <a:xfrm>
            <a:off x="1534828" y="1897487"/>
            <a:ext cx="2722772"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a:t>
            </a:r>
          </a:p>
        </p:txBody>
      </p:sp>
      <p:sp>
        <p:nvSpPr>
          <p:cNvPr id="89" name="文本框 88"/>
          <p:cNvSpPr txBox="1"/>
          <p:nvPr/>
        </p:nvSpPr>
        <p:spPr>
          <a:xfrm>
            <a:off x="8509505" y="2122425"/>
            <a:ext cx="2722772"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a:t>
            </a:r>
          </a:p>
        </p:txBody>
      </p:sp>
      <p:sp>
        <p:nvSpPr>
          <p:cNvPr id="90" name="文本框 89"/>
          <p:cNvSpPr txBox="1"/>
          <p:nvPr/>
        </p:nvSpPr>
        <p:spPr>
          <a:xfrm>
            <a:off x="8951903" y="4262083"/>
            <a:ext cx="2722772"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a:t>
            </a:r>
          </a:p>
        </p:txBody>
      </p:sp>
    </p:spTree>
    <p:custDataLst>
      <p:tags r:id="rId1"/>
    </p:custDataLst>
    <p:extLst>
      <p:ext uri="{BB962C8B-B14F-4D97-AF65-F5344CB8AC3E}">
        <p14:creationId xmlns:p14="http://schemas.microsoft.com/office/powerpoint/2010/main" val="37759182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500" fill="hold"/>
                                        <p:tgtEl>
                                          <p:spTgt spid="84"/>
                                        </p:tgtEl>
                                        <p:attrNameLst>
                                          <p:attrName>ppt_w</p:attrName>
                                        </p:attrNameLst>
                                      </p:cBhvr>
                                      <p:tavLst>
                                        <p:tav tm="0">
                                          <p:val>
                                            <p:fltVal val="0"/>
                                          </p:val>
                                        </p:tav>
                                        <p:tav tm="100000">
                                          <p:val>
                                            <p:strVal val="#ppt_w"/>
                                          </p:val>
                                        </p:tav>
                                      </p:tavLst>
                                    </p:anim>
                                    <p:anim calcmode="lin" valueType="num">
                                      <p:cBhvr>
                                        <p:cTn id="13" dur="500" fill="hold"/>
                                        <p:tgtEl>
                                          <p:spTgt spid="84"/>
                                        </p:tgtEl>
                                        <p:attrNameLst>
                                          <p:attrName>ppt_h</p:attrName>
                                        </p:attrNameLst>
                                      </p:cBhvr>
                                      <p:tavLst>
                                        <p:tav tm="0">
                                          <p:val>
                                            <p:fltVal val="0"/>
                                          </p:val>
                                        </p:tav>
                                        <p:tav tm="100000">
                                          <p:val>
                                            <p:strVal val="#ppt_h"/>
                                          </p:val>
                                        </p:tav>
                                      </p:tavLst>
                                    </p:anim>
                                    <p:animEffect transition="in" filter="fade">
                                      <p:cBhvr>
                                        <p:cTn id="14" dur="500"/>
                                        <p:tgtEl>
                                          <p:spTgt spid="84"/>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down)">
                                      <p:cBhvr>
                                        <p:cTn id="22" dur="500"/>
                                        <p:tgtEl>
                                          <p:spTgt spid="61"/>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250"/>
                                        <p:tgtEl>
                                          <p:spTgt spid="87"/>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250"/>
                                        <p:tgtEl>
                                          <p:spTgt spid="88"/>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250"/>
                                        <p:tgtEl>
                                          <p:spTgt spid="89"/>
                                        </p:tgtEl>
                                      </p:cBhvr>
                                    </p:animEffect>
                                  </p:childTnLst>
                                </p:cTn>
                              </p:par>
                            </p:childTnLst>
                          </p:cTn>
                        </p:par>
                        <p:par>
                          <p:cTn id="43" fill="hold">
                            <p:stCondLst>
                              <p:cond delay="3250"/>
                            </p:stCondLst>
                            <p:childTnLst>
                              <p:par>
                                <p:cTn id="44" presetID="10" presetClass="entr" presetSubtype="0" fill="hold" grpId="0" nodeType="after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7" grpId="0"/>
      <p:bldP spid="88" grpId="0"/>
      <p:bldP spid="89" grpId="0"/>
      <p:bldP spid="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44" name="Freeform 103"/>
          <p:cNvSpPr>
            <a:spLocks noEditPoints="1"/>
          </p:cNvSpPr>
          <p:nvPr/>
        </p:nvSpPr>
        <p:spPr bwMode="auto">
          <a:xfrm>
            <a:off x="4748917" y="2339011"/>
            <a:ext cx="1604963" cy="2489200"/>
          </a:xfrm>
          <a:custGeom>
            <a:avLst/>
            <a:gdLst>
              <a:gd name="T0" fmla="*/ 213 w 427"/>
              <a:gd name="T1" fmla="*/ 90 h 662"/>
              <a:gd name="T2" fmla="*/ 197 w 427"/>
              <a:gd name="T3" fmla="*/ 128 h 662"/>
              <a:gd name="T4" fmla="*/ 210 w 427"/>
              <a:gd name="T5" fmla="*/ 103 h 662"/>
              <a:gd name="T6" fmla="*/ 213 w 427"/>
              <a:gd name="T7" fmla="*/ 90 h 662"/>
              <a:gd name="T8" fmla="*/ 234 w 427"/>
              <a:gd name="T9" fmla="*/ 77 h 662"/>
              <a:gd name="T10" fmla="*/ 218 w 427"/>
              <a:gd name="T11" fmla="*/ 86 h 662"/>
              <a:gd name="T12" fmla="*/ 215 w 427"/>
              <a:gd name="T13" fmla="*/ 97 h 662"/>
              <a:gd name="T14" fmla="*/ 234 w 427"/>
              <a:gd name="T15" fmla="*/ 77 h 662"/>
              <a:gd name="T16" fmla="*/ 244 w 427"/>
              <a:gd name="T17" fmla="*/ 61 h 662"/>
              <a:gd name="T18" fmla="*/ 224 w 427"/>
              <a:gd name="T19" fmla="*/ 77 h 662"/>
              <a:gd name="T20" fmla="*/ 242 w 427"/>
              <a:gd name="T21" fmla="*/ 67 h 662"/>
              <a:gd name="T22" fmla="*/ 244 w 427"/>
              <a:gd name="T23" fmla="*/ 61 h 662"/>
              <a:gd name="T24" fmla="*/ 264 w 427"/>
              <a:gd name="T25" fmla="*/ 53 h 662"/>
              <a:gd name="T26" fmla="*/ 250 w 427"/>
              <a:gd name="T27" fmla="*/ 58 h 662"/>
              <a:gd name="T28" fmla="*/ 249 w 427"/>
              <a:gd name="T29" fmla="*/ 64 h 662"/>
              <a:gd name="T30" fmla="*/ 255 w 427"/>
              <a:gd name="T31" fmla="*/ 62 h 662"/>
              <a:gd name="T32" fmla="*/ 264 w 427"/>
              <a:gd name="T33" fmla="*/ 53 h 662"/>
              <a:gd name="T34" fmla="*/ 291 w 427"/>
              <a:gd name="T35" fmla="*/ 27 h 662"/>
              <a:gd name="T36" fmla="*/ 254 w 427"/>
              <a:gd name="T37" fmla="*/ 50 h 662"/>
              <a:gd name="T38" fmla="*/ 275 w 427"/>
              <a:gd name="T39" fmla="*/ 41 h 662"/>
              <a:gd name="T40" fmla="*/ 291 w 427"/>
              <a:gd name="T41" fmla="*/ 27 h 662"/>
              <a:gd name="T42" fmla="*/ 350 w 427"/>
              <a:gd name="T43" fmla="*/ 0 h 662"/>
              <a:gd name="T44" fmla="*/ 346 w 427"/>
              <a:gd name="T45" fmla="*/ 3 h 662"/>
              <a:gd name="T46" fmla="*/ 352 w 427"/>
              <a:gd name="T47" fmla="*/ 1 h 662"/>
              <a:gd name="T48" fmla="*/ 350 w 427"/>
              <a:gd name="T49" fmla="*/ 0 h 662"/>
              <a:gd name="T50" fmla="*/ 331 w 427"/>
              <a:gd name="T51" fmla="*/ 0 h 662"/>
              <a:gd name="T52" fmla="*/ 0 w 427"/>
              <a:gd name="T53" fmla="*/ 331 h 662"/>
              <a:gd name="T54" fmla="*/ 331 w 427"/>
              <a:gd name="T55" fmla="*/ 662 h 662"/>
              <a:gd name="T56" fmla="*/ 409 w 427"/>
              <a:gd name="T57" fmla="*/ 652 h 662"/>
              <a:gd name="T58" fmla="*/ 417 w 427"/>
              <a:gd name="T59" fmla="*/ 646 h 662"/>
              <a:gd name="T60" fmla="*/ 424 w 427"/>
              <a:gd name="T61" fmla="*/ 641 h 662"/>
              <a:gd name="T62" fmla="*/ 427 w 427"/>
              <a:gd name="T63" fmla="*/ 639 h 662"/>
              <a:gd name="T64" fmla="*/ 378 w 427"/>
              <a:gd name="T65" fmla="*/ 614 h 662"/>
              <a:gd name="T66" fmla="*/ 359 w 427"/>
              <a:gd name="T67" fmla="*/ 612 h 662"/>
              <a:gd name="T68" fmla="*/ 314 w 427"/>
              <a:gd name="T69" fmla="*/ 617 h 662"/>
              <a:gd name="T70" fmla="*/ 273 w 427"/>
              <a:gd name="T71" fmla="*/ 621 h 662"/>
              <a:gd name="T72" fmla="*/ 234 w 427"/>
              <a:gd name="T73" fmla="*/ 607 h 662"/>
              <a:gd name="T74" fmla="*/ 228 w 427"/>
              <a:gd name="T75" fmla="*/ 550 h 662"/>
              <a:gd name="T76" fmla="*/ 209 w 427"/>
              <a:gd name="T77" fmla="*/ 538 h 662"/>
              <a:gd name="T78" fmla="*/ 201 w 427"/>
              <a:gd name="T79" fmla="*/ 524 h 662"/>
              <a:gd name="T80" fmla="*/ 205 w 427"/>
              <a:gd name="T81" fmla="*/ 508 h 662"/>
              <a:gd name="T82" fmla="*/ 187 w 427"/>
              <a:gd name="T83" fmla="*/ 499 h 662"/>
              <a:gd name="T84" fmla="*/ 177 w 427"/>
              <a:gd name="T85" fmla="*/ 482 h 662"/>
              <a:gd name="T86" fmla="*/ 183 w 427"/>
              <a:gd name="T87" fmla="*/ 467 h 662"/>
              <a:gd name="T88" fmla="*/ 193 w 427"/>
              <a:gd name="T89" fmla="*/ 443 h 662"/>
              <a:gd name="T90" fmla="*/ 169 w 427"/>
              <a:gd name="T91" fmla="*/ 431 h 662"/>
              <a:gd name="T92" fmla="*/ 156 w 427"/>
              <a:gd name="T93" fmla="*/ 414 h 662"/>
              <a:gd name="T94" fmla="*/ 196 w 427"/>
              <a:gd name="T95" fmla="*/ 306 h 662"/>
              <a:gd name="T96" fmla="*/ 186 w 427"/>
              <a:gd name="T97" fmla="*/ 265 h 662"/>
              <a:gd name="T98" fmla="*/ 184 w 427"/>
              <a:gd name="T99" fmla="*/ 253 h 662"/>
              <a:gd name="T100" fmla="*/ 188 w 427"/>
              <a:gd name="T101" fmla="*/ 214 h 662"/>
              <a:gd name="T102" fmla="*/ 181 w 427"/>
              <a:gd name="T103" fmla="*/ 165 h 662"/>
              <a:gd name="T104" fmla="*/ 193 w 427"/>
              <a:gd name="T105" fmla="*/ 137 h 662"/>
              <a:gd name="T106" fmla="*/ 216 w 427"/>
              <a:gd name="T107" fmla="*/ 82 h 662"/>
              <a:gd name="T108" fmla="*/ 247 w 427"/>
              <a:gd name="T109" fmla="*/ 54 h 662"/>
              <a:gd name="T110" fmla="*/ 316 w 427"/>
              <a:gd name="T111" fmla="*/ 14 h 662"/>
              <a:gd name="T112" fmla="*/ 338 w 427"/>
              <a:gd name="T113" fmla="*/ 5 h 662"/>
              <a:gd name="T114" fmla="*/ 343 w 427"/>
              <a:gd name="T115" fmla="*/ 0 h 662"/>
              <a:gd name="T116" fmla="*/ 331 w 427"/>
              <a:gd name="T117" fmla="*/ 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7" h="662">
                <a:moveTo>
                  <a:pt x="213" y="90"/>
                </a:moveTo>
                <a:cubicBezTo>
                  <a:pt x="201" y="99"/>
                  <a:pt x="194" y="111"/>
                  <a:pt x="197" y="128"/>
                </a:cubicBezTo>
                <a:cubicBezTo>
                  <a:pt x="200" y="120"/>
                  <a:pt x="204" y="112"/>
                  <a:pt x="210" y="103"/>
                </a:cubicBezTo>
                <a:cubicBezTo>
                  <a:pt x="210" y="98"/>
                  <a:pt x="211" y="94"/>
                  <a:pt x="213" y="90"/>
                </a:cubicBezTo>
                <a:moveTo>
                  <a:pt x="234" y="77"/>
                </a:moveTo>
                <a:cubicBezTo>
                  <a:pt x="228" y="80"/>
                  <a:pt x="223" y="83"/>
                  <a:pt x="218" y="86"/>
                </a:cubicBezTo>
                <a:cubicBezTo>
                  <a:pt x="217" y="89"/>
                  <a:pt x="216" y="93"/>
                  <a:pt x="215" y="97"/>
                </a:cubicBezTo>
                <a:cubicBezTo>
                  <a:pt x="220" y="91"/>
                  <a:pt x="227" y="84"/>
                  <a:pt x="234" y="77"/>
                </a:cubicBezTo>
                <a:moveTo>
                  <a:pt x="244" y="61"/>
                </a:moveTo>
                <a:cubicBezTo>
                  <a:pt x="235" y="66"/>
                  <a:pt x="229" y="71"/>
                  <a:pt x="224" y="77"/>
                </a:cubicBezTo>
                <a:cubicBezTo>
                  <a:pt x="229" y="73"/>
                  <a:pt x="236" y="70"/>
                  <a:pt x="242" y="67"/>
                </a:cubicBezTo>
                <a:cubicBezTo>
                  <a:pt x="244" y="61"/>
                  <a:pt x="244" y="61"/>
                  <a:pt x="244" y="61"/>
                </a:cubicBezTo>
                <a:moveTo>
                  <a:pt x="264" y="53"/>
                </a:moveTo>
                <a:cubicBezTo>
                  <a:pt x="259" y="55"/>
                  <a:pt x="254" y="57"/>
                  <a:pt x="250" y="58"/>
                </a:cubicBezTo>
                <a:cubicBezTo>
                  <a:pt x="249" y="64"/>
                  <a:pt x="249" y="64"/>
                  <a:pt x="249" y="64"/>
                </a:cubicBezTo>
                <a:cubicBezTo>
                  <a:pt x="255" y="62"/>
                  <a:pt x="255" y="62"/>
                  <a:pt x="255" y="62"/>
                </a:cubicBezTo>
                <a:cubicBezTo>
                  <a:pt x="258" y="59"/>
                  <a:pt x="261" y="56"/>
                  <a:pt x="264" y="53"/>
                </a:cubicBezTo>
                <a:moveTo>
                  <a:pt x="291" y="27"/>
                </a:moveTo>
                <a:cubicBezTo>
                  <a:pt x="274" y="32"/>
                  <a:pt x="261" y="40"/>
                  <a:pt x="254" y="50"/>
                </a:cubicBezTo>
                <a:cubicBezTo>
                  <a:pt x="260" y="47"/>
                  <a:pt x="267" y="44"/>
                  <a:pt x="275" y="41"/>
                </a:cubicBezTo>
                <a:cubicBezTo>
                  <a:pt x="279" y="37"/>
                  <a:pt x="284" y="32"/>
                  <a:pt x="291" y="27"/>
                </a:cubicBezTo>
                <a:moveTo>
                  <a:pt x="350" y="0"/>
                </a:moveTo>
                <a:cubicBezTo>
                  <a:pt x="349" y="1"/>
                  <a:pt x="347" y="2"/>
                  <a:pt x="346" y="3"/>
                </a:cubicBezTo>
                <a:cubicBezTo>
                  <a:pt x="352" y="1"/>
                  <a:pt x="352" y="1"/>
                  <a:pt x="352" y="1"/>
                </a:cubicBezTo>
                <a:cubicBezTo>
                  <a:pt x="350" y="0"/>
                  <a:pt x="350" y="0"/>
                  <a:pt x="350" y="0"/>
                </a:cubicBezTo>
                <a:moveTo>
                  <a:pt x="331" y="0"/>
                </a:moveTo>
                <a:cubicBezTo>
                  <a:pt x="149" y="0"/>
                  <a:pt x="0" y="148"/>
                  <a:pt x="0" y="331"/>
                </a:cubicBezTo>
                <a:cubicBezTo>
                  <a:pt x="0" y="513"/>
                  <a:pt x="149" y="662"/>
                  <a:pt x="331" y="662"/>
                </a:cubicBezTo>
                <a:cubicBezTo>
                  <a:pt x="358" y="662"/>
                  <a:pt x="384" y="658"/>
                  <a:pt x="409" y="652"/>
                </a:cubicBezTo>
                <a:cubicBezTo>
                  <a:pt x="412" y="650"/>
                  <a:pt x="415" y="647"/>
                  <a:pt x="417" y="646"/>
                </a:cubicBezTo>
                <a:cubicBezTo>
                  <a:pt x="424" y="641"/>
                  <a:pt x="424" y="641"/>
                  <a:pt x="424" y="641"/>
                </a:cubicBezTo>
                <a:cubicBezTo>
                  <a:pt x="427" y="639"/>
                  <a:pt x="427" y="639"/>
                  <a:pt x="427" y="639"/>
                </a:cubicBezTo>
                <a:cubicBezTo>
                  <a:pt x="420" y="628"/>
                  <a:pt x="399" y="617"/>
                  <a:pt x="378" y="614"/>
                </a:cubicBezTo>
                <a:cubicBezTo>
                  <a:pt x="372" y="613"/>
                  <a:pt x="365" y="612"/>
                  <a:pt x="359" y="612"/>
                </a:cubicBezTo>
                <a:cubicBezTo>
                  <a:pt x="344" y="612"/>
                  <a:pt x="329" y="614"/>
                  <a:pt x="314" y="617"/>
                </a:cubicBezTo>
                <a:cubicBezTo>
                  <a:pt x="299" y="619"/>
                  <a:pt x="285" y="621"/>
                  <a:pt x="273" y="621"/>
                </a:cubicBezTo>
                <a:cubicBezTo>
                  <a:pt x="257" y="621"/>
                  <a:pt x="244" y="618"/>
                  <a:pt x="234" y="607"/>
                </a:cubicBezTo>
                <a:cubicBezTo>
                  <a:pt x="225" y="597"/>
                  <a:pt x="219" y="573"/>
                  <a:pt x="228" y="550"/>
                </a:cubicBezTo>
                <a:cubicBezTo>
                  <a:pt x="229" y="547"/>
                  <a:pt x="216" y="542"/>
                  <a:pt x="209" y="538"/>
                </a:cubicBezTo>
                <a:cubicBezTo>
                  <a:pt x="203" y="534"/>
                  <a:pt x="202" y="528"/>
                  <a:pt x="201" y="524"/>
                </a:cubicBezTo>
                <a:cubicBezTo>
                  <a:pt x="201" y="519"/>
                  <a:pt x="206" y="509"/>
                  <a:pt x="205" y="508"/>
                </a:cubicBezTo>
                <a:cubicBezTo>
                  <a:pt x="204" y="502"/>
                  <a:pt x="193" y="503"/>
                  <a:pt x="187" y="499"/>
                </a:cubicBezTo>
                <a:cubicBezTo>
                  <a:pt x="180" y="495"/>
                  <a:pt x="177" y="488"/>
                  <a:pt x="177" y="482"/>
                </a:cubicBezTo>
                <a:cubicBezTo>
                  <a:pt x="176" y="477"/>
                  <a:pt x="180" y="471"/>
                  <a:pt x="183" y="467"/>
                </a:cubicBezTo>
                <a:cubicBezTo>
                  <a:pt x="188" y="458"/>
                  <a:pt x="192" y="447"/>
                  <a:pt x="193" y="443"/>
                </a:cubicBezTo>
                <a:cubicBezTo>
                  <a:pt x="193" y="437"/>
                  <a:pt x="178" y="435"/>
                  <a:pt x="169" y="431"/>
                </a:cubicBezTo>
                <a:cubicBezTo>
                  <a:pt x="162" y="427"/>
                  <a:pt x="156" y="421"/>
                  <a:pt x="156" y="414"/>
                </a:cubicBezTo>
                <a:cubicBezTo>
                  <a:pt x="154" y="379"/>
                  <a:pt x="197" y="340"/>
                  <a:pt x="196" y="306"/>
                </a:cubicBezTo>
                <a:cubicBezTo>
                  <a:pt x="196" y="291"/>
                  <a:pt x="189" y="279"/>
                  <a:pt x="186" y="265"/>
                </a:cubicBezTo>
                <a:cubicBezTo>
                  <a:pt x="185" y="262"/>
                  <a:pt x="184" y="257"/>
                  <a:pt x="184" y="253"/>
                </a:cubicBezTo>
                <a:cubicBezTo>
                  <a:pt x="183" y="241"/>
                  <a:pt x="185" y="227"/>
                  <a:pt x="188" y="214"/>
                </a:cubicBezTo>
                <a:cubicBezTo>
                  <a:pt x="181" y="165"/>
                  <a:pt x="181" y="165"/>
                  <a:pt x="181" y="165"/>
                </a:cubicBezTo>
                <a:cubicBezTo>
                  <a:pt x="186" y="156"/>
                  <a:pt x="190" y="146"/>
                  <a:pt x="193" y="137"/>
                </a:cubicBezTo>
                <a:cubicBezTo>
                  <a:pt x="188" y="113"/>
                  <a:pt x="198" y="96"/>
                  <a:pt x="216" y="82"/>
                </a:cubicBezTo>
                <a:cubicBezTo>
                  <a:pt x="222" y="71"/>
                  <a:pt x="233" y="62"/>
                  <a:pt x="247" y="54"/>
                </a:cubicBezTo>
                <a:cubicBezTo>
                  <a:pt x="257" y="35"/>
                  <a:pt x="284" y="23"/>
                  <a:pt x="316" y="14"/>
                </a:cubicBezTo>
                <a:cubicBezTo>
                  <a:pt x="322" y="11"/>
                  <a:pt x="329" y="8"/>
                  <a:pt x="338" y="5"/>
                </a:cubicBezTo>
                <a:cubicBezTo>
                  <a:pt x="340" y="3"/>
                  <a:pt x="341" y="2"/>
                  <a:pt x="343" y="0"/>
                </a:cubicBezTo>
                <a:cubicBezTo>
                  <a:pt x="339" y="0"/>
                  <a:pt x="335" y="0"/>
                  <a:pt x="331" y="0"/>
                </a:cubicBezTo>
              </a:path>
            </a:pathLst>
          </a:custGeom>
          <a:solidFill>
            <a:srgbClr val="65A834"/>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5" name="Freeform 104"/>
          <p:cNvSpPr>
            <a:spLocks/>
          </p:cNvSpPr>
          <p:nvPr/>
        </p:nvSpPr>
        <p:spPr bwMode="auto">
          <a:xfrm>
            <a:off x="7088892" y="1654003"/>
            <a:ext cx="1555750" cy="2487613"/>
          </a:xfrm>
          <a:custGeom>
            <a:avLst/>
            <a:gdLst>
              <a:gd name="T0" fmla="*/ 55 w 414"/>
              <a:gd name="T1" fmla="*/ 0 h 661"/>
              <a:gd name="T2" fmla="*/ 45 w 414"/>
              <a:gd name="T3" fmla="*/ 0 h 661"/>
              <a:gd name="T4" fmla="*/ 66 w 414"/>
              <a:gd name="T5" fmla="*/ 19 h 661"/>
              <a:gd name="T6" fmla="*/ 185 w 414"/>
              <a:gd name="T7" fmla="*/ 178 h 661"/>
              <a:gd name="T8" fmla="*/ 191 w 414"/>
              <a:gd name="T9" fmla="*/ 248 h 661"/>
              <a:gd name="T10" fmla="*/ 257 w 414"/>
              <a:gd name="T11" fmla="*/ 349 h 661"/>
              <a:gd name="T12" fmla="*/ 242 w 414"/>
              <a:gd name="T13" fmla="*/ 375 h 661"/>
              <a:gd name="T14" fmla="*/ 230 w 414"/>
              <a:gd name="T15" fmla="*/ 382 h 661"/>
              <a:gd name="T16" fmla="*/ 223 w 414"/>
              <a:gd name="T17" fmla="*/ 390 h 661"/>
              <a:gd name="T18" fmla="*/ 230 w 414"/>
              <a:gd name="T19" fmla="*/ 399 h 661"/>
              <a:gd name="T20" fmla="*/ 240 w 414"/>
              <a:gd name="T21" fmla="*/ 413 h 661"/>
              <a:gd name="T22" fmla="*/ 250 w 414"/>
              <a:gd name="T23" fmla="*/ 427 h 661"/>
              <a:gd name="T24" fmla="*/ 243 w 414"/>
              <a:gd name="T25" fmla="*/ 448 h 661"/>
              <a:gd name="T26" fmla="*/ 233 w 414"/>
              <a:gd name="T27" fmla="*/ 454 h 661"/>
              <a:gd name="T28" fmla="*/ 228 w 414"/>
              <a:gd name="T29" fmla="*/ 460 h 661"/>
              <a:gd name="T30" fmla="*/ 231 w 414"/>
              <a:gd name="T31" fmla="*/ 463 h 661"/>
              <a:gd name="T32" fmla="*/ 239 w 414"/>
              <a:gd name="T33" fmla="*/ 479 h 661"/>
              <a:gd name="T34" fmla="*/ 234 w 414"/>
              <a:gd name="T35" fmla="*/ 491 h 661"/>
              <a:gd name="T36" fmla="*/ 213 w 414"/>
              <a:gd name="T37" fmla="*/ 511 h 661"/>
              <a:gd name="T38" fmla="*/ 164 w 414"/>
              <a:gd name="T39" fmla="*/ 597 h 661"/>
              <a:gd name="T40" fmla="*/ 57 w 414"/>
              <a:gd name="T41" fmla="*/ 610 h 661"/>
              <a:gd name="T42" fmla="*/ 6 w 414"/>
              <a:gd name="T43" fmla="*/ 651 h 661"/>
              <a:gd name="T44" fmla="*/ 0 w 414"/>
              <a:gd name="T45" fmla="*/ 657 h 661"/>
              <a:gd name="T46" fmla="*/ 56 w 414"/>
              <a:gd name="T47" fmla="*/ 661 h 661"/>
              <a:gd name="T48" fmla="*/ 381 w 414"/>
              <a:gd name="T49" fmla="*/ 390 h 661"/>
              <a:gd name="T50" fmla="*/ 115 w 414"/>
              <a:gd name="T51" fmla="*/ 5 h 661"/>
              <a:gd name="T52" fmla="*/ 55 w 414"/>
              <a:gd name="T53"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4" h="661">
                <a:moveTo>
                  <a:pt x="55" y="0"/>
                </a:moveTo>
                <a:cubicBezTo>
                  <a:pt x="52" y="0"/>
                  <a:pt x="48" y="0"/>
                  <a:pt x="45" y="0"/>
                </a:cubicBezTo>
                <a:cubicBezTo>
                  <a:pt x="52" y="6"/>
                  <a:pt x="58" y="13"/>
                  <a:pt x="66" y="19"/>
                </a:cubicBezTo>
                <a:cubicBezTo>
                  <a:pt x="118" y="55"/>
                  <a:pt x="162" y="96"/>
                  <a:pt x="185" y="178"/>
                </a:cubicBezTo>
                <a:cubicBezTo>
                  <a:pt x="193" y="204"/>
                  <a:pt x="183" y="224"/>
                  <a:pt x="191" y="248"/>
                </a:cubicBezTo>
                <a:cubicBezTo>
                  <a:pt x="205" y="292"/>
                  <a:pt x="248" y="312"/>
                  <a:pt x="257" y="349"/>
                </a:cubicBezTo>
                <a:cubicBezTo>
                  <a:pt x="259" y="357"/>
                  <a:pt x="255" y="368"/>
                  <a:pt x="242" y="375"/>
                </a:cubicBezTo>
                <a:cubicBezTo>
                  <a:pt x="238" y="377"/>
                  <a:pt x="233" y="380"/>
                  <a:pt x="230" y="382"/>
                </a:cubicBezTo>
                <a:cubicBezTo>
                  <a:pt x="225" y="384"/>
                  <a:pt x="221" y="386"/>
                  <a:pt x="223" y="390"/>
                </a:cubicBezTo>
                <a:cubicBezTo>
                  <a:pt x="224" y="393"/>
                  <a:pt x="227" y="395"/>
                  <a:pt x="230" y="399"/>
                </a:cubicBezTo>
                <a:cubicBezTo>
                  <a:pt x="233" y="403"/>
                  <a:pt x="236" y="409"/>
                  <a:pt x="240" y="413"/>
                </a:cubicBezTo>
                <a:cubicBezTo>
                  <a:pt x="244" y="418"/>
                  <a:pt x="249" y="420"/>
                  <a:pt x="250" y="427"/>
                </a:cubicBezTo>
                <a:cubicBezTo>
                  <a:pt x="252" y="434"/>
                  <a:pt x="250" y="441"/>
                  <a:pt x="243" y="448"/>
                </a:cubicBezTo>
                <a:cubicBezTo>
                  <a:pt x="233" y="454"/>
                  <a:pt x="233" y="454"/>
                  <a:pt x="233" y="454"/>
                </a:cubicBezTo>
                <a:cubicBezTo>
                  <a:pt x="228" y="460"/>
                  <a:pt x="228" y="460"/>
                  <a:pt x="228" y="460"/>
                </a:cubicBezTo>
                <a:cubicBezTo>
                  <a:pt x="231" y="463"/>
                  <a:pt x="231" y="463"/>
                  <a:pt x="231" y="463"/>
                </a:cubicBezTo>
                <a:cubicBezTo>
                  <a:pt x="236" y="467"/>
                  <a:pt x="238" y="472"/>
                  <a:pt x="239" y="479"/>
                </a:cubicBezTo>
                <a:cubicBezTo>
                  <a:pt x="240" y="482"/>
                  <a:pt x="238" y="487"/>
                  <a:pt x="234" y="491"/>
                </a:cubicBezTo>
                <a:cubicBezTo>
                  <a:pt x="225" y="498"/>
                  <a:pt x="210" y="504"/>
                  <a:pt x="213" y="511"/>
                </a:cubicBezTo>
                <a:cubicBezTo>
                  <a:pt x="234" y="576"/>
                  <a:pt x="225" y="587"/>
                  <a:pt x="164" y="597"/>
                </a:cubicBezTo>
                <a:cubicBezTo>
                  <a:pt x="139" y="601"/>
                  <a:pt x="98" y="601"/>
                  <a:pt x="57" y="610"/>
                </a:cubicBezTo>
                <a:cubicBezTo>
                  <a:pt x="27" y="617"/>
                  <a:pt x="20" y="636"/>
                  <a:pt x="6" y="651"/>
                </a:cubicBezTo>
                <a:cubicBezTo>
                  <a:pt x="4" y="653"/>
                  <a:pt x="2" y="655"/>
                  <a:pt x="0" y="657"/>
                </a:cubicBezTo>
                <a:cubicBezTo>
                  <a:pt x="19" y="660"/>
                  <a:pt x="38" y="661"/>
                  <a:pt x="56" y="661"/>
                </a:cubicBezTo>
                <a:cubicBezTo>
                  <a:pt x="213" y="661"/>
                  <a:pt x="352" y="550"/>
                  <a:pt x="381" y="390"/>
                </a:cubicBezTo>
                <a:cubicBezTo>
                  <a:pt x="414" y="210"/>
                  <a:pt x="295" y="38"/>
                  <a:pt x="115" y="5"/>
                </a:cubicBezTo>
                <a:cubicBezTo>
                  <a:pt x="95" y="1"/>
                  <a:pt x="75" y="0"/>
                  <a:pt x="55" y="0"/>
                </a:cubicBezTo>
              </a:path>
            </a:pathLst>
          </a:custGeom>
          <a:solidFill>
            <a:srgbClr val="0093DD"/>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6" name="Freeform 105"/>
          <p:cNvSpPr>
            <a:spLocks noEditPoints="1"/>
          </p:cNvSpPr>
          <p:nvPr/>
        </p:nvSpPr>
        <p:spPr bwMode="auto">
          <a:xfrm>
            <a:off x="3588455" y="1826249"/>
            <a:ext cx="1701800" cy="2482850"/>
          </a:xfrm>
          <a:custGeom>
            <a:avLst/>
            <a:gdLst>
              <a:gd name="T0" fmla="*/ 330 w 453"/>
              <a:gd name="T1" fmla="*/ 60 h 660"/>
              <a:gd name="T2" fmla="*/ 313 w 453"/>
              <a:gd name="T3" fmla="*/ 81 h 660"/>
              <a:gd name="T4" fmla="*/ 330 w 453"/>
              <a:gd name="T5" fmla="*/ 60 h 660"/>
              <a:gd name="T6" fmla="*/ 358 w 453"/>
              <a:gd name="T7" fmla="*/ 38 h 660"/>
              <a:gd name="T8" fmla="*/ 350 w 453"/>
              <a:gd name="T9" fmla="*/ 43 h 660"/>
              <a:gd name="T10" fmla="*/ 353 w 453"/>
              <a:gd name="T11" fmla="*/ 42 h 660"/>
              <a:gd name="T12" fmla="*/ 358 w 453"/>
              <a:gd name="T13" fmla="*/ 38 h 660"/>
              <a:gd name="T14" fmla="*/ 431 w 453"/>
              <a:gd name="T15" fmla="*/ 29 h 660"/>
              <a:gd name="T16" fmla="*/ 429 w 453"/>
              <a:gd name="T17" fmla="*/ 30 h 660"/>
              <a:gd name="T18" fmla="*/ 427 w 453"/>
              <a:gd name="T19" fmla="*/ 31 h 660"/>
              <a:gd name="T20" fmla="*/ 434 w 453"/>
              <a:gd name="T21" fmla="*/ 31 h 660"/>
              <a:gd name="T22" fmla="*/ 435 w 453"/>
              <a:gd name="T23" fmla="*/ 30 h 660"/>
              <a:gd name="T24" fmla="*/ 431 w 453"/>
              <a:gd name="T25" fmla="*/ 29 h 660"/>
              <a:gd name="T26" fmla="*/ 410 w 453"/>
              <a:gd name="T27" fmla="*/ 25 h 660"/>
              <a:gd name="T28" fmla="*/ 379 w 453"/>
              <a:gd name="T29" fmla="*/ 40 h 660"/>
              <a:gd name="T30" fmla="*/ 387 w 453"/>
              <a:gd name="T31" fmla="*/ 38 h 660"/>
              <a:gd name="T32" fmla="*/ 401 w 453"/>
              <a:gd name="T33" fmla="*/ 33 h 660"/>
              <a:gd name="T34" fmla="*/ 414 w 453"/>
              <a:gd name="T35" fmla="*/ 26 h 660"/>
              <a:gd name="T36" fmla="*/ 410 w 453"/>
              <a:gd name="T37" fmla="*/ 25 h 660"/>
              <a:gd name="T38" fmla="*/ 452 w 453"/>
              <a:gd name="T39" fmla="*/ 25 h 660"/>
              <a:gd name="T40" fmla="*/ 437 w 453"/>
              <a:gd name="T41" fmla="*/ 28 h 660"/>
              <a:gd name="T42" fmla="*/ 440 w 453"/>
              <a:gd name="T43" fmla="*/ 29 h 660"/>
              <a:gd name="T44" fmla="*/ 453 w 453"/>
              <a:gd name="T45" fmla="*/ 25 h 660"/>
              <a:gd name="T46" fmla="*/ 452 w 453"/>
              <a:gd name="T47" fmla="*/ 25 h 660"/>
              <a:gd name="T48" fmla="*/ 423 w 453"/>
              <a:gd name="T49" fmla="*/ 22 h 660"/>
              <a:gd name="T50" fmla="*/ 415 w 453"/>
              <a:gd name="T51" fmla="*/ 24 h 660"/>
              <a:gd name="T52" fmla="*/ 417 w 453"/>
              <a:gd name="T53" fmla="*/ 24 h 660"/>
              <a:gd name="T54" fmla="*/ 423 w 453"/>
              <a:gd name="T55" fmla="*/ 22 h 660"/>
              <a:gd name="T56" fmla="*/ 331 w 453"/>
              <a:gd name="T57" fmla="*/ 0 h 660"/>
              <a:gd name="T58" fmla="*/ 0 w 453"/>
              <a:gd name="T59" fmla="*/ 330 h 660"/>
              <a:gd name="T60" fmla="*/ 303 w 453"/>
              <a:gd name="T61" fmla="*/ 660 h 660"/>
              <a:gd name="T62" fmla="*/ 307 w 453"/>
              <a:gd name="T63" fmla="*/ 654 h 660"/>
              <a:gd name="T64" fmla="*/ 251 w 453"/>
              <a:gd name="T65" fmla="*/ 621 h 660"/>
              <a:gd name="T66" fmla="*/ 177 w 453"/>
              <a:gd name="T67" fmla="*/ 581 h 660"/>
              <a:gd name="T68" fmla="*/ 159 w 453"/>
              <a:gd name="T69" fmla="*/ 545 h 660"/>
              <a:gd name="T70" fmla="*/ 181 w 453"/>
              <a:gd name="T71" fmla="*/ 495 h 660"/>
              <a:gd name="T72" fmla="*/ 174 w 453"/>
              <a:gd name="T73" fmla="*/ 462 h 660"/>
              <a:gd name="T74" fmla="*/ 180 w 453"/>
              <a:gd name="T75" fmla="*/ 443 h 660"/>
              <a:gd name="T76" fmla="*/ 173 w 453"/>
              <a:gd name="T77" fmla="*/ 430 h 660"/>
              <a:gd name="T78" fmla="*/ 176 w 453"/>
              <a:gd name="T79" fmla="*/ 420 h 660"/>
              <a:gd name="T80" fmla="*/ 181 w 453"/>
              <a:gd name="T81" fmla="*/ 397 h 660"/>
              <a:gd name="T82" fmla="*/ 180 w 453"/>
              <a:gd name="T83" fmla="*/ 390 h 660"/>
              <a:gd name="T84" fmla="*/ 141 w 453"/>
              <a:gd name="T85" fmla="*/ 352 h 660"/>
              <a:gd name="T86" fmla="*/ 141 w 453"/>
              <a:gd name="T87" fmla="*/ 352 h 660"/>
              <a:gd name="T88" fmla="*/ 141 w 453"/>
              <a:gd name="T89" fmla="*/ 352 h 660"/>
              <a:gd name="T90" fmla="*/ 176 w 453"/>
              <a:gd name="T91" fmla="*/ 317 h 660"/>
              <a:gd name="T92" fmla="*/ 218 w 453"/>
              <a:gd name="T93" fmla="*/ 284 h 660"/>
              <a:gd name="T94" fmla="*/ 218 w 453"/>
              <a:gd name="T95" fmla="*/ 282 h 660"/>
              <a:gd name="T96" fmla="*/ 215 w 453"/>
              <a:gd name="T97" fmla="*/ 263 h 660"/>
              <a:gd name="T98" fmla="*/ 221 w 453"/>
              <a:gd name="T99" fmla="*/ 247 h 660"/>
              <a:gd name="T100" fmla="*/ 250 w 453"/>
              <a:gd name="T101" fmla="*/ 192 h 660"/>
              <a:gd name="T102" fmla="*/ 280 w 453"/>
              <a:gd name="T103" fmla="*/ 148 h 660"/>
              <a:gd name="T104" fmla="*/ 276 w 453"/>
              <a:gd name="T105" fmla="*/ 136 h 660"/>
              <a:gd name="T106" fmla="*/ 297 w 453"/>
              <a:gd name="T107" fmla="*/ 101 h 660"/>
              <a:gd name="T108" fmla="*/ 386 w 453"/>
              <a:gd name="T109" fmla="*/ 23 h 660"/>
              <a:gd name="T110" fmla="*/ 395 w 453"/>
              <a:gd name="T111" fmla="*/ 21 h 660"/>
              <a:gd name="T112" fmla="*/ 428 w 453"/>
              <a:gd name="T113" fmla="*/ 14 h 660"/>
              <a:gd name="T114" fmla="*/ 428 w 453"/>
              <a:gd name="T115" fmla="*/ 14 h 660"/>
              <a:gd name="T116" fmla="*/ 331 w 453"/>
              <a:gd name="T117"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3" h="660">
                <a:moveTo>
                  <a:pt x="330" y="60"/>
                </a:moveTo>
                <a:cubicBezTo>
                  <a:pt x="325" y="66"/>
                  <a:pt x="319" y="73"/>
                  <a:pt x="313" y="81"/>
                </a:cubicBezTo>
                <a:cubicBezTo>
                  <a:pt x="320" y="76"/>
                  <a:pt x="325" y="68"/>
                  <a:pt x="330" y="60"/>
                </a:cubicBezTo>
                <a:moveTo>
                  <a:pt x="358" y="38"/>
                </a:moveTo>
                <a:cubicBezTo>
                  <a:pt x="350" y="43"/>
                  <a:pt x="350" y="43"/>
                  <a:pt x="350" y="43"/>
                </a:cubicBezTo>
                <a:cubicBezTo>
                  <a:pt x="353" y="42"/>
                  <a:pt x="353" y="42"/>
                  <a:pt x="353" y="42"/>
                </a:cubicBezTo>
                <a:cubicBezTo>
                  <a:pt x="358" y="38"/>
                  <a:pt x="358" y="38"/>
                  <a:pt x="358" y="38"/>
                </a:cubicBezTo>
                <a:moveTo>
                  <a:pt x="431" y="29"/>
                </a:moveTo>
                <a:cubicBezTo>
                  <a:pt x="429" y="30"/>
                  <a:pt x="429" y="30"/>
                  <a:pt x="429" y="30"/>
                </a:cubicBezTo>
                <a:cubicBezTo>
                  <a:pt x="427" y="31"/>
                  <a:pt x="427" y="31"/>
                  <a:pt x="427" y="31"/>
                </a:cubicBezTo>
                <a:cubicBezTo>
                  <a:pt x="434" y="31"/>
                  <a:pt x="434" y="31"/>
                  <a:pt x="434" y="31"/>
                </a:cubicBezTo>
                <a:cubicBezTo>
                  <a:pt x="435" y="30"/>
                  <a:pt x="435" y="30"/>
                  <a:pt x="435" y="30"/>
                </a:cubicBezTo>
                <a:cubicBezTo>
                  <a:pt x="431" y="29"/>
                  <a:pt x="431" y="29"/>
                  <a:pt x="431" y="29"/>
                </a:cubicBezTo>
                <a:moveTo>
                  <a:pt x="410" y="25"/>
                </a:moveTo>
                <a:cubicBezTo>
                  <a:pt x="400" y="29"/>
                  <a:pt x="390" y="33"/>
                  <a:pt x="379" y="40"/>
                </a:cubicBezTo>
                <a:cubicBezTo>
                  <a:pt x="387" y="38"/>
                  <a:pt x="387" y="38"/>
                  <a:pt x="387" y="38"/>
                </a:cubicBezTo>
                <a:cubicBezTo>
                  <a:pt x="391" y="35"/>
                  <a:pt x="395" y="33"/>
                  <a:pt x="401" y="33"/>
                </a:cubicBezTo>
                <a:cubicBezTo>
                  <a:pt x="414" y="26"/>
                  <a:pt x="414" y="26"/>
                  <a:pt x="414" y="26"/>
                </a:cubicBezTo>
                <a:cubicBezTo>
                  <a:pt x="410" y="25"/>
                  <a:pt x="410" y="25"/>
                  <a:pt x="410" y="25"/>
                </a:cubicBezTo>
                <a:moveTo>
                  <a:pt x="452" y="25"/>
                </a:moveTo>
                <a:cubicBezTo>
                  <a:pt x="447" y="25"/>
                  <a:pt x="442" y="26"/>
                  <a:pt x="437" y="28"/>
                </a:cubicBezTo>
                <a:cubicBezTo>
                  <a:pt x="440" y="29"/>
                  <a:pt x="440" y="29"/>
                  <a:pt x="440" y="29"/>
                </a:cubicBezTo>
                <a:cubicBezTo>
                  <a:pt x="453" y="25"/>
                  <a:pt x="453" y="25"/>
                  <a:pt x="453" y="25"/>
                </a:cubicBezTo>
                <a:cubicBezTo>
                  <a:pt x="452" y="25"/>
                  <a:pt x="452" y="25"/>
                  <a:pt x="452" y="25"/>
                </a:cubicBezTo>
                <a:moveTo>
                  <a:pt x="423" y="22"/>
                </a:moveTo>
                <a:cubicBezTo>
                  <a:pt x="415" y="24"/>
                  <a:pt x="415" y="24"/>
                  <a:pt x="415" y="24"/>
                </a:cubicBezTo>
                <a:cubicBezTo>
                  <a:pt x="417" y="24"/>
                  <a:pt x="417" y="24"/>
                  <a:pt x="417" y="24"/>
                </a:cubicBezTo>
                <a:cubicBezTo>
                  <a:pt x="423" y="22"/>
                  <a:pt x="423" y="22"/>
                  <a:pt x="423" y="22"/>
                </a:cubicBezTo>
                <a:moveTo>
                  <a:pt x="331" y="0"/>
                </a:moveTo>
                <a:cubicBezTo>
                  <a:pt x="149" y="0"/>
                  <a:pt x="0" y="148"/>
                  <a:pt x="0" y="330"/>
                </a:cubicBezTo>
                <a:cubicBezTo>
                  <a:pt x="0" y="503"/>
                  <a:pt x="133" y="645"/>
                  <a:pt x="303" y="660"/>
                </a:cubicBezTo>
                <a:cubicBezTo>
                  <a:pt x="304" y="658"/>
                  <a:pt x="306" y="656"/>
                  <a:pt x="307" y="654"/>
                </a:cubicBezTo>
                <a:cubicBezTo>
                  <a:pt x="287" y="634"/>
                  <a:pt x="269" y="631"/>
                  <a:pt x="251" y="621"/>
                </a:cubicBezTo>
                <a:cubicBezTo>
                  <a:pt x="223" y="615"/>
                  <a:pt x="201" y="594"/>
                  <a:pt x="177" y="581"/>
                </a:cubicBezTo>
                <a:cubicBezTo>
                  <a:pt x="164" y="566"/>
                  <a:pt x="159" y="555"/>
                  <a:pt x="159" y="545"/>
                </a:cubicBezTo>
                <a:cubicBezTo>
                  <a:pt x="159" y="525"/>
                  <a:pt x="180" y="514"/>
                  <a:pt x="181" y="495"/>
                </a:cubicBezTo>
                <a:cubicBezTo>
                  <a:pt x="180" y="483"/>
                  <a:pt x="174" y="474"/>
                  <a:pt x="174" y="462"/>
                </a:cubicBezTo>
                <a:cubicBezTo>
                  <a:pt x="174" y="456"/>
                  <a:pt x="175" y="450"/>
                  <a:pt x="180" y="443"/>
                </a:cubicBezTo>
                <a:cubicBezTo>
                  <a:pt x="175" y="437"/>
                  <a:pt x="173" y="433"/>
                  <a:pt x="173" y="430"/>
                </a:cubicBezTo>
                <a:cubicBezTo>
                  <a:pt x="173" y="426"/>
                  <a:pt x="175" y="424"/>
                  <a:pt x="176" y="420"/>
                </a:cubicBezTo>
                <a:cubicBezTo>
                  <a:pt x="177" y="412"/>
                  <a:pt x="181" y="406"/>
                  <a:pt x="181" y="397"/>
                </a:cubicBezTo>
                <a:cubicBezTo>
                  <a:pt x="181" y="395"/>
                  <a:pt x="180" y="393"/>
                  <a:pt x="180" y="390"/>
                </a:cubicBezTo>
                <a:cubicBezTo>
                  <a:pt x="167" y="378"/>
                  <a:pt x="142" y="369"/>
                  <a:pt x="141" y="352"/>
                </a:cubicBezTo>
                <a:cubicBezTo>
                  <a:pt x="141" y="352"/>
                  <a:pt x="141" y="352"/>
                  <a:pt x="141" y="352"/>
                </a:cubicBezTo>
                <a:cubicBezTo>
                  <a:pt x="141" y="352"/>
                  <a:pt x="141" y="352"/>
                  <a:pt x="141" y="352"/>
                </a:cubicBezTo>
                <a:cubicBezTo>
                  <a:pt x="143" y="332"/>
                  <a:pt x="164" y="329"/>
                  <a:pt x="176" y="317"/>
                </a:cubicBezTo>
                <a:cubicBezTo>
                  <a:pt x="190" y="306"/>
                  <a:pt x="197" y="292"/>
                  <a:pt x="218" y="284"/>
                </a:cubicBezTo>
                <a:cubicBezTo>
                  <a:pt x="218" y="283"/>
                  <a:pt x="218" y="282"/>
                  <a:pt x="218" y="282"/>
                </a:cubicBezTo>
                <a:cubicBezTo>
                  <a:pt x="218" y="275"/>
                  <a:pt x="215" y="270"/>
                  <a:pt x="215" y="263"/>
                </a:cubicBezTo>
                <a:cubicBezTo>
                  <a:pt x="215" y="258"/>
                  <a:pt x="216" y="253"/>
                  <a:pt x="221" y="247"/>
                </a:cubicBezTo>
                <a:cubicBezTo>
                  <a:pt x="231" y="228"/>
                  <a:pt x="222" y="214"/>
                  <a:pt x="250" y="192"/>
                </a:cubicBezTo>
                <a:cubicBezTo>
                  <a:pt x="260" y="177"/>
                  <a:pt x="257" y="164"/>
                  <a:pt x="280" y="148"/>
                </a:cubicBezTo>
                <a:cubicBezTo>
                  <a:pt x="277" y="144"/>
                  <a:pt x="276" y="140"/>
                  <a:pt x="276" y="136"/>
                </a:cubicBezTo>
                <a:cubicBezTo>
                  <a:pt x="276" y="123"/>
                  <a:pt x="287" y="112"/>
                  <a:pt x="297" y="101"/>
                </a:cubicBezTo>
                <a:cubicBezTo>
                  <a:pt x="316" y="45"/>
                  <a:pt x="349" y="26"/>
                  <a:pt x="386" y="23"/>
                </a:cubicBezTo>
                <a:cubicBezTo>
                  <a:pt x="395" y="21"/>
                  <a:pt x="395" y="21"/>
                  <a:pt x="395" y="21"/>
                </a:cubicBezTo>
                <a:cubicBezTo>
                  <a:pt x="406" y="16"/>
                  <a:pt x="417" y="14"/>
                  <a:pt x="428" y="14"/>
                </a:cubicBezTo>
                <a:cubicBezTo>
                  <a:pt x="428" y="14"/>
                  <a:pt x="428" y="14"/>
                  <a:pt x="428" y="14"/>
                </a:cubicBezTo>
                <a:cubicBezTo>
                  <a:pt x="398" y="5"/>
                  <a:pt x="365" y="0"/>
                  <a:pt x="331" y="0"/>
                </a:cubicBezTo>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7" name="Freeform 106"/>
          <p:cNvSpPr>
            <a:spLocks/>
          </p:cNvSpPr>
          <p:nvPr/>
        </p:nvSpPr>
        <p:spPr bwMode="auto">
          <a:xfrm>
            <a:off x="5780232" y="1886574"/>
            <a:ext cx="1682750" cy="2422525"/>
          </a:xfrm>
          <a:custGeom>
            <a:avLst/>
            <a:gdLst>
              <a:gd name="T0" fmla="*/ 200 w 448"/>
              <a:gd name="T1" fmla="*/ 0 h 644"/>
              <a:gd name="T2" fmla="*/ 211 w 448"/>
              <a:gd name="T3" fmla="*/ 42 h 644"/>
              <a:gd name="T4" fmla="*/ 203 w 448"/>
              <a:gd name="T5" fmla="*/ 56 h 644"/>
              <a:gd name="T6" fmla="*/ 201 w 448"/>
              <a:gd name="T7" fmla="*/ 69 h 644"/>
              <a:gd name="T8" fmla="*/ 224 w 448"/>
              <a:gd name="T9" fmla="*/ 133 h 644"/>
              <a:gd name="T10" fmla="*/ 237 w 448"/>
              <a:gd name="T11" fmla="*/ 183 h 644"/>
              <a:gd name="T12" fmla="*/ 230 w 448"/>
              <a:gd name="T13" fmla="*/ 231 h 644"/>
              <a:gd name="T14" fmla="*/ 251 w 448"/>
              <a:gd name="T15" fmla="*/ 262 h 644"/>
              <a:gd name="T16" fmla="*/ 278 w 448"/>
              <a:gd name="T17" fmla="*/ 297 h 644"/>
              <a:gd name="T18" fmla="*/ 297 w 448"/>
              <a:gd name="T19" fmla="*/ 328 h 644"/>
              <a:gd name="T20" fmla="*/ 288 w 448"/>
              <a:gd name="T21" fmla="*/ 347 h 644"/>
              <a:gd name="T22" fmla="*/ 261 w 448"/>
              <a:gd name="T23" fmla="*/ 354 h 644"/>
              <a:gd name="T24" fmla="*/ 248 w 448"/>
              <a:gd name="T25" fmla="*/ 363 h 644"/>
              <a:gd name="T26" fmla="*/ 248 w 448"/>
              <a:gd name="T27" fmla="*/ 386 h 644"/>
              <a:gd name="T28" fmla="*/ 254 w 448"/>
              <a:gd name="T29" fmla="*/ 400 h 644"/>
              <a:gd name="T30" fmla="*/ 247 w 448"/>
              <a:gd name="T31" fmla="*/ 411 h 644"/>
              <a:gd name="T32" fmla="*/ 235 w 448"/>
              <a:gd name="T33" fmla="*/ 415 h 644"/>
              <a:gd name="T34" fmla="*/ 218 w 448"/>
              <a:gd name="T35" fmla="*/ 425 h 644"/>
              <a:gd name="T36" fmla="*/ 227 w 448"/>
              <a:gd name="T37" fmla="*/ 431 h 644"/>
              <a:gd name="T38" fmla="*/ 235 w 448"/>
              <a:gd name="T39" fmla="*/ 442 h 644"/>
              <a:gd name="T40" fmla="*/ 233 w 448"/>
              <a:gd name="T41" fmla="*/ 451 h 644"/>
              <a:gd name="T42" fmla="*/ 227 w 448"/>
              <a:gd name="T43" fmla="*/ 456 h 644"/>
              <a:gd name="T44" fmla="*/ 213 w 448"/>
              <a:gd name="T45" fmla="*/ 478 h 644"/>
              <a:gd name="T46" fmla="*/ 218 w 448"/>
              <a:gd name="T47" fmla="*/ 492 h 644"/>
              <a:gd name="T48" fmla="*/ 222 w 448"/>
              <a:gd name="T49" fmla="*/ 512 h 644"/>
              <a:gd name="T50" fmla="*/ 210 w 448"/>
              <a:gd name="T51" fmla="*/ 546 h 644"/>
              <a:gd name="T52" fmla="*/ 187 w 448"/>
              <a:gd name="T53" fmla="*/ 557 h 644"/>
              <a:gd name="T54" fmla="*/ 96 w 448"/>
              <a:gd name="T55" fmla="*/ 568 h 644"/>
              <a:gd name="T56" fmla="*/ 71 w 448"/>
              <a:gd name="T57" fmla="*/ 576 h 644"/>
              <a:gd name="T58" fmla="*/ 21 w 448"/>
              <a:gd name="T59" fmla="*/ 615 h 644"/>
              <a:gd name="T60" fmla="*/ 0 w 448"/>
              <a:gd name="T61" fmla="*/ 631 h 644"/>
              <a:gd name="T62" fmla="*/ 33 w 448"/>
              <a:gd name="T63" fmla="*/ 639 h 644"/>
              <a:gd name="T64" fmla="*/ 93 w 448"/>
              <a:gd name="T65" fmla="*/ 644 h 644"/>
              <a:gd name="T66" fmla="*/ 418 w 448"/>
              <a:gd name="T67" fmla="*/ 373 h 644"/>
              <a:gd name="T68" fmla="*/ 200 w 448"/>
              <a:gd name="T6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8" h="644">
                <a:moveTo>
                  <a:pt x="200" y="0"/>
                </a:moveTo>
                <a:cubicBezTo>
                  <a:pt x="208" y="13"/>
                  <a:pt x="212" y="28"/>
                  <a:pt x="211" y="42"/>
                </a:cubicBezTo>
                <a:cubicBezTo>
                  <a:pt x="210" y="47"/>
                  <a:pt x="206" y="52"/>
                  <a:pt x="203" y="56"/>
                </a:cubicBezTo>
                <a:cubicBezTo>
                  <a:pt x="203" y="60"/>
                  <a:pt x="202" y="65"/>
                  <a:pt x="201" y="69"/>
                </a:cubicBezTo>
                <a:cubicBezTo>
                  <a:pt x="209" y="88"/>
                  <a:pt x="217" y="111"/>
                  <a:pt x="224" y="133"/>
                </a:cubicBezTo>
                <a:cubicBezTo>
                  <a:pt x="230" y="151"/>
                  <a:pt x="235" y="166"/>
                  <a:pt x="237" y="183"/>
                </a:cubicBezTo>
                <a:cubicBezTo>
                  <a:pt x="239" y="200"/>
                  <a:pt x="225" y="215"/>
                  <a:pt x="230" y="231"/>
                </a:cubicBezTo>
                <a:cubicBezTo>
                  <a:pt x="234" y="243"/>
                  <a:pt x="243" y="251"/>
                  <a:pt x="251" y="262"/>
                </a:cubicBezTo>
                <a:cubicBezTo>
                  <a:pt x="262" y="276"/>
                  <a:pt x="269" y="287"/>
                  <a:pt x="278" y="297"/>
                </a:cubicBezTo>
                <a:cubicBezTo>
                  <a:pt x="284" y="306"/>
                  <a:pt x="292" y="316"/>
                  <a:pt x="297" y="328"/>
                </a:cubicBezTo>
                <a:cubicBezTo>
                  <a:pt x="300" y="332"/>
                  <a:pt x="297" y="343"/>
                  <a:pt x="288" y="347"/>
                </a:cubicBezTo>
                <a:cubicBezTo>
                  <a:pt x="280" y="351"/>
                  <a:pt x="269" y="351"/>
                  <a:pt x="261" y="354"/>
                </a:cubicBezTo>
                <a:cubicBezTo>
                  <a:pt x="254" y="355"/>
                  <a:pt x="249" y="359"/>
                  <a:pt x="248" y="363"/>
                </a:cubicBezTo>
                <a:cubicBezTo>
                  <a:pt x="248" y="372"/>
                  <a:pt x="246" y="378"/>
                  <a:pt x="248" y="386"/>
                </a:cubicBezTo>
                <a:cubicBezTo>
                  <a:pt x="249" y="390"/>
                  <a:pt x="254" y="396"/>
                  <a:pt x="254" y="400"/>
                </a:cubicBezTo>
                <a:cubicBezTo>
                  <a:pt x="254" y="403"/>
                  <a:pt x="252" y="408"/>
                  <a:pt x="247" y="411"/>
                </a:cubicBezTo>
                <a:cubicBezTo>
                  <a:pt x="235" y="415"/>
                  <a:pt x="235" y="415"/>
                  <a:pt x="235" y="415"/>
                </a:cubicBezTo>
                <a:cubicBezTo>
                  <a:pt x="227" y="417"/>
                  <a:pt x="219" y="421"/>
                  <a:pt x="218" y="425"/>
                </a:cubicBezTo>
                <a:cubicBezTo>
                  <a:pt x="218" y="429"/>
                  <a:pt x="223" y="428"/>
                  <a:pt x="227" y="431"/>
                </a:cubicBezTo>
                <a:cubicBezTo>
                  <a:pt x="231" y="433"/>
                  <a:pt x="234" y="438"/>
                  <a:pt x="235" y="442"/>
                </a:cubicBezTo>
                <a:cubicBezTo>
                  <a:pt x="233" y="451"/>
                  <a:pt x="233" y="451"/>
                  <a:pt x="233" y="451"/>
                </a:cubicBezTo>
                <a:cubicBezTo>
                  <a:pt x="227" y="456"/>
                  <a:pt x="227" y="456"/>
                  <a:pt x="227" y="456"/>
                </a:cubicBezTo>
                <a:cubicBezTo>
                  <a:pt x="221" y="463"/>
                  <a:pt x="213" y="473"/>
                  <a:pt x="213" y="478"/>
                </a:cubicBezTo>
                <a:cubicBezTo>
                  <a:pt x="213" y="485"/>
                  <a:pt x="216" y="488"/>
                  <a:pt x="218" y="492"/>
                </a:cubicBezTo>
                <a:cubicBezTo>
                  <a:pt x="220" y="498"/>
                  <a:pt x="222" y="505"/>
                  <a:pt x="222" y="512"/>
                </a:cubicBezTo>
                <a:cubicBezTo>
                  <a:pt x="223" y="528"/>
                  <a:pt x="215" y="540"/>
                  <a:pt x="210" y="546"/>
                </a:cubicBezTo>
                <a:cubicBezTo>
                  <a:pt x="207" y="549"/>
                  <a:pt x="199" y="552"/>
                  <a:pt x="187" y="557"/>
                </a:cubicBezTo>
                <a:cubicBezTo>
                  <a:pt x="152" y="570"/>
                  <a:pt x="130" y="564"/>
                  <a:pt x="96" y="568"/>
                </a:cubicBezTo>
                <a:cubicBezTo>
                  <a:pt x="87" y="569"/>
                  <a:pt x="78" y="573"/>
                  <a:pt x="71" y="576"/>
                </a:cubicBezTo>
                <a:cubicBezTo>
                  <a:pt x="51" y="585"/>
                  <a:pt x="38" y="602"/>
                  <a:pt x="21" y="615"/>
                </a:cubicBezTo>
                <a:cubicBezTo>
                  <a:pt x="14" y="621"/>
                  <a:pt x="6" y="626"/>
                  <a:pt x="0" y="631"/>
                </a:cubicBezTo>
                <a:cubicBezTo>
                  <a:pt x="11" y="634"/>
                  <a:pt x="22" y="637"/>
                  <a:pt x="33" y="639"/>
                </a:cubicBezTo>
                <a:cubicBezTo>
                  <a:pt x="53" y="643"/>
                  <a:pt x="73" y="644"/>
                  <a:pt x="93" y="644"/>
                </a:cubicBezTo>
                <a:cubicBezTo>
                  <a:pt x="250" y="644"/>
                  <a:pt x="389" y="533"/>
                  <a:pt x="418" y="373"/>
                </a:cubicBezTo>
                <a:cubicBezTo>
                  <a:pt x="448" y="210"/>
                  <a:pt x="353" y="53"/>
                  <a:pt x="200" y="0"/>
                </a:cubicBezTo>
              </a:path>
            </a:pathLst>
          </a:cu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68" name="Oval 69"/>
          <p:cNvSpPr>
            <a:spLocks noChangeAspect="1" noChangeArrowheads="1"/>
          </p:cNvSpPr>
          <p:nvPr/>
        </p:nvSpPr>
        <p:spPr bwMode="auto">
          <a:xfrm>
            <a:off x="4268149" y="4993241"/>
            <a:ext cx="3696798" cy="574814"/>
          </a:xfrm>
          <a:prstGeom prst="ellipse">
            <a:avLst/>
          </a:prstGeom>
          <a:gradFill flip="none" rotWithShape="1">
            <a:gsLst>
              <a:gs pos="0">
                <a:sysClr val="windowText" lastClr="000000">
                  <a:alpha val="55000"/>
                </a:sysClr>
              </a:gs>
              <a:gs pos="53200">
                <a:srgbClr val="070707">
                  <a:alpha val="13000"/>
                </a:srgbClr>
              </a:gs>
              <a:gs pos="80000">
                <a:sysClr val="windowText" lastClr="000000">
                  <a:lumMod val="95000"/>
                  <a:lumOff val="5000"/>
                  <a:alpha val="0"/>
                </a:sysClr>
              </a:gs>
            </a:gsLst>
            <a:path path="shape">
              <a:fillToRect l="50000" t="50000" r="50000" b="50000"/>
            </a:path>
            <a:tileRect/>
          </a:gra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a:endParaRPr>
          </a:p>
        </p:txBody>
      </p:sp>
      <p:grpSp>
        <p:nvGrpSpPr>
          <p:cNvPr id="69" name="组合 68"/>
          <p:cNvGrpSpPr/>
          <p:nvPr/>
        </p:nvGrpSpPr>
        <p:grpSpPr>
          <a:xfrm>
            <a:off x="1073171" y="4018332"/>
            <a:ext cx="2741155" cy="290768"/>
            <a:chOff x="932641" y="3551775"/>
            <a:chExt cx="2782503" cy="581535"/>
          </a:xfrm>
        </p:grpSpPr>
        <p:cxnSp>
          <p:nvCxnSpPr>
            <p:cNvPr id="70" name="Straight Connector 197"/>
            <p:cNvCxnSpPr/>
            <p:nvPr/>
          </p:nvCxnSpPr>
          <p:spPr>
            <a:xfrm flipH="1">
              <a:off x="3309471" y="3551775"/>
              <a:ext cx="405673" cy="581535"/>
            </a:xfrm>
            <a:prstGeom prst="line">
              <a:avLst/>
            </a:prstGeom>
            <a:noFill/>
            <a:ln w="6350" cap="flat" cmpd="sng" algn="ctr">
              <a:solidFill>
                <a:srgbClr val="FF6600"/>
              </a:solidFill>
              <a:prstDash val="solid"/>
              <a:miter lim="800000"/>
              <a:tailEnd w="lg" len="lg"/>
            </a:ln>
            <a:effectLst/>
          </p:spPr>
        </p:cxnSp>
        <p:cxnSp>
          <p:nvCxnSpPr>
            <p:cNvPr id="71" name="Straight Connector 198"/>
            <p:cNvCxnSpPr/>
            <p:nvPr/>
          </p:nvCxnSpPr>
          <p:spPr>
            <a:xfrm flipH="1">
              <a:off x="932641" y="4133310"/>
              <a:ext cx="2376831" cy="0"/>
            </a:xfrm>
            <a:prstGeom prst="line">
              <a:avLst/>
            </a:prstGeom>
            <a:noFill/>
            <a:ln w="6350" cap="flat" cmpd="sng" algn="ctr">
              <a:solidFill>
                <a:srgbClr val="FF6600"/>
              </a:solidFill>
              <a:prstDash val="solid"/>
              <a:miter lim="800000"/>
              <a:tailEnd w="lg" len="lg"/>
            </a:ln>
            <a:effectLst/>
          </p:spPr>
        </p:cxnSp>
      </p:grpSp>
      <p:grpSp>
        <p:nvGrpSpPr>
          <p:cNvPr id="72" name="组合 71"/>
          <p:cNvGrpSpPr/>
          <p:nvPr/>
        </p:nvGrpSpPr>
        <p:grpSpPr>
          <a:xfrm>
            <a:off x="2816911" y="4806291"/>
            <a:ext cx="2492509" cy="432791"/>
            <a:chOff x="2015308" y="3551775"/>
            <a:chExt cx="1699836" cy="581535"/>
          </a:xfrm>
        </p:grpSpPr>
        <p:cxnSp>
          <p:nvCxnSpPr>
            <p:cNvPr id="73" name="Straight Connector 197"/>
            <p:cNvCxnSpPr/>
            <p:nvPr/>
          </p:nvCxnSpPr>
          <p:spPr>
            <a:xfrm flipH="1">
              <a:off x="3309471" y="3551775"/>
              <a:ext cx="405673" cy="581535"/>
            </a:xfrm>
            <a:prstGeom prst="line">
              <a:avLst/>
            </a:prstGeom>
            <a:noFill/>
            <a:ln w="6350" cap="flat" cmpd="sng" algn="ctr">
              <a:solidFill>
                <a:srgbClr val="64B527"/>
              </a:solidFill>
              <a:prstDash val="solid"/>
              <a:miter lim="800000"/>
              <a:tailEnd w="lg" len="lg"/>
            </a:ln>
            <a:effectLst/>
          </p:spPr>
        </p:cxnSp>
        <p:cxnSp>
          <p:nvCxnSpPr>
            <p:cNvPr id="74" name="Straight Connector 198"/>
            <p:cNvCxnSpPr/>
            <p:nvPr/>
          </p:nvCxnSpPr>
          <p:spPr>
            <a:xfrm flipH="1">
              <a:off x="2015308" y="4133310"/>
              <a:ext cx="1294164" cy="0"/>
            </a:xfrm>
            <a:prstGeom prst="line">
              <a:avLst/>
            </a:prstGeom>
            <a:noFill/>
            <a:ln w="6350" cap="flat" cmpd="sng" algn="ctr">
              <a:solidFill>
                <a:srgbClr val="64B527"/>
              </a:solidFill>
              <a:prstDash val="solid"/>
              <a:miter lim="800000"/>
              <a:tailEnd w="lg" len="lg"/>
            </a:ln>
            <a:effectLst/>
          </p:spPr>
        </p:cxnSp>
      </p:grpSp>
      <p:grpSp>
        <p:nvGrpSpPr>
          <p:cNvPr id="75" name="组合 74"/>
          <p:cNvGrpSpPr/>
          <p:nvPr/>
        </p:nvGrpSpPr>
        <p:grpSpPr>
          <a:xfrm flipH="1">
            <a:off x="8240567" y="3801293"/>
            <a:ext cx="2114829" cy="290768"/>
            <a:chOff x="1568414" y="3551775"/>
            <a:chExt cx="2146730" cy="581535"/>
          </a:xfrm>
        </p:grpSpPr>
        <p:cxnSp>
          <p:nvCxnSpPr>
            <p:cNvPr id="76" name="Straight Connector 197"/>
            <p:cNvCxnSpPr/>
            <p:nvPr/>
          </p:nvCxnSpPr>
          <p:spPr>
            <a:xfrm flipH="1">
              <a:off x="3309471" y="3551775"/>
              <a:ext cx="405673" cy="581535"/>
            </a:xfrm>
            <a:prstGeom prst="line">
              <a:avLst/>
            </a:prstGeom>
            <a:noFill/>
            <a:ln w="6350" cap="flat" cmpd="sng" algn="ctr">
              <a:solidFill>
                <a:srgbClr val="0093DD"/>
              </a:solidFill>
              <a:prstDash val="solid"/>
              <a:miter lim="800000"/>
              <a:tailEnd w="lg" len="lg"/>
            </a:ln>
            <a:effectLst/>
          </p:spPr>
        </p:cxnSp>
        <p:cxnSp>
          <p:nvCxnSpPr>
            <p:cNvPr id="77" name="Straight Connector 198"/>
            <p:cNvCxnSpPr/>
            <p:nvPr/>
          </p:nvCxnSpPr>
          <p:spPr>
            <a:xfrm flipH="1">
              <a:off x="1568414" y="4133310"/>
              <a:ext cx="1741056" cy="0"/>
            </a:xfrm>
            <a:prstGeom prst="line">
              <a:avLst/>
            </a:prstGeom>
            <a:noFill/>
            <a:ln w="6350" cap="flat" cmpd="sng" algn="ctr">
              <a:solidFill>
                <a:srgbClr val="0093DD"/>
              </a:solidFill>
              <a:prstDash val="solid"/>
              <a:miter lim="800000"/>
              <a:tailEnd w="lg" len="lg"/>
            </a:ln>
            <a:effectLst/>
          </p:spPr>
        </p:cxnSp>
      </p:grpSp>
      <p:grpSp>
        <p:nvGrpSpPr>
          <p:cNvPr id="78" name="组合 77"/>
          <p:cNvGrpSpPr/>
          <p:nvPr/>
        </p:nvGrpSpPr>
        <p:grpSpPr>
          <a:xfrm flipH="1">
            <a:off x="6607752" y="4420915"/>
            <a:ext cx="2632927" cy="693659"/>
            <a:chOff x="2128516" y="3551775"/>
            <a:chExt cx="1586628" cy="581535"/>
          </a:xfrm>
        </p:grpSpPr>
        <p:cxnSp>
          <p:nvCxnSpPr>
            <p:cNvPr id="79" name="Straight Connector 197"/>
            <p:cNvCxnSpPr/>
            <p:nvPr/>
          </p:nvCxnSpPr>
          <p:spPr>
            <a:xfrm flipH="1">
              <a:off x="3309471" y="3551775"/>
              <a:ext cx="405673" cy="581535"/>
            </a:xfrm>
            <a:prstGeom prst="line">
              <a:avLst/>
            </a:prstGeom>
            <a:noFill/>
            <a:ln w="6350" cap="flat" cmpd="sng" algn="ctr">
              <a:solidFill>
                <a:srgbClr val="00CCFF"/>
              </a:solidFill>
              <a:prstDash val="solid"/>
              <a:miter lim="800000"/>
              <a:tailEnd w="lg" len="lg"/>
            </a:ln>
            <a:effectLst/>
          </p:spPr>
        </p:cxnSp>
        <p:cxnSp>
          <p:nvCxnSpPr>
            <p:cNvPr id="92" name="Straight Connector 198"/>
            <p:cNvCxnSpPr/>
            <p:nvPr/>
          </p:nvCxnSpPr>
          <p:spPr>
            <a:xfrm flipH="1">
              <a:off x="2128516" y="4133310"/>
              <a:ext cx="1180956" cy="0"/>
            </a:xfrm>
            <a:prstGeom prst="line">
              <a:avLst/>
            </a:prstGeom>
            <a:noFill/>
            <a:ln w="6350" cap="flat" cmpd="sng" algn="ctr">
              <a:solidFill>
                <a:srgbClr val="00CCFF"/>
              </a:solidFill>
              <a:prstDash val="solid"/>
              <a:miter lim="800000"/>
              <a:tailEnd w="lg" len="lg"/>
            </a:ln>
            <a:effectLst/>
          </p:spPr>
        </p:cxnSp>
      </p:grpSp>
      <p:sp>
        <p:nvSpPr>
          <p:cNvPr id="93" name="文本框 92"/>
          <p:cNvSpPr txBox="1"/>
          <p:nvPr/>
        </p:nvSpPr>
        <p:spPr>
          <a:xfrm>
            <a:off x="664759" y="3946677"/>
            <a:ext cx="2722772" cy="8967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a:t>
            </a:r>
          </a:p>
        </p:txBody>
      </p:sp>
      <p:sp>
        <p:nvSpPr>
          <p:cNvPr id="94" name="文本框 93"/>
          <p:cNvSpPr txBox="1"/>
          <p:nvPr/>
        </p:nvSpPr>
        <p:spPr>
          <a:xfrm>
            <a:off x="1938788" y="4889442"/>
            <a:ext cx="2722772" cy="8967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a:t>
            </a:r>
          </a:p>
        </p:txBody>
      </p:sp>
      <p:sp>
        <p:nvSpPr>
          <p:cNvPr id="95" name="文本框 94"/>
          <p:cNvSpPr txBox="1"/>
          <p:nvPr/>
        </p:nvSpPr>
        <p:spPr>
          <a:xfrm>
            <a:off x="7462982" y="4767744"/>
            <a:ext cx="2722772" cy="8967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a:t>
            </a:r>
          </a:p>
        </p:txBody>
      </p:sp>
      <p:sp>
        <p:nvSpPr>
          <p:cNvPr id="96" name="文本框 95"/>
          <p:cNvSpPr txBox="1"/>
          <p:nvPr/>
        </p:nvSpPr>
        <p:spPr>
          <a:xfrm>
            <a:off x="8640212" y="3715324"/>
            <a:ext cx="2722772" cy="8967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a:t>
            </a:r>
          </a:p>
        </p:txBody>
      </p:sp>
    </p:spTree>
    <p:custDataLst>
      <p:tags r:id="rId1"/>
    </p:custDataLst>
    <p:extLst>
      <p:ext uri="{BB962C8B-B14F-4D97-AF65-F5344CB8AC3E}">
        <p14:creationId xmlns:p14="http://schemas.microsoft.com/office/powerpoint/2010/main" val="9357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anim calcmode="lin" valueType="num">
                                          <p:cBhvr>
                                            <p:cTn id="35" dur="1000" fill="hold"/>
                                            <p:tgtEl>
                                              <p:spTgt spid="68"/>
                                            </p:tgtEl>
                                            <p:attrNameLst>
                                              <p:attrName>ppt_x</p:attrName>
                                            </p:attrNameLst>
                                          </p:cBhvr>
                                          <p:tavLst>
                                            <p:tav tm="0">
                                              <p:val>
                                                <p:strVal val="#ppt_x"/>
                                              </p:val>
                                            </p:tav>
                                            <p:tav tm="100000">
                                              <p:val>
                                                <p:strVal val="#ppt_x"/>
                                              </p:val>
                                            </p:tav>
                                          </p:tavLst>
                                        </p:anim>
                                        <p:anim calcmode="lin" valueType="num">
                                          <p:cBhvr>
                                            <p:cTn id="36" dur="1000" fill="hold"/>
                                            <p:tgtEl>
                                              <p:spTgt spid="6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right)">
                                          <p:cBhvr>
                                            <p:cTn id="40" dur="500"/>
                                            <p:tgtEl>
                                              <p:spTgt spid="69"/>
                                            </p:tgtEl>
                                          </p:cBhvr>
                                        </p:animEffect>
                                      </p:childTnLst>
                                    </p:cTn>
                                  </p:par>
                                  <p:par>
                                    <p:cTn id="41" presetID="22" presetClass="entr" presetSubtype="2"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right)">
                                          <p:cBhvr>
                                            <p:cTn id="43" dur="500"/>
                                            <p:tgtEl>
                                              <p:spTgt spid="72"/>
                                            </p:tgtEl>
                                          </p:cBhvr>
                                        </p:animEffect>
                                      </p:childTnLst>
                                    </p:cTn>
                                  </p:par>
                                  <p:par>
                                    <p:cTn id="44" presetID="22" presetClass="entr" presetSubtype="8"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wipe(left)">
                                          <p:cBhvr>
                                            <p:cTn id="46" dur="500"/>
                                            <p:tgtEl>
                                              <p:spTgt spid="78"/>
                                            </p:tgtEl>
                                          </p:cBhvr>
                                        </p:animEffect>
                                      </p:childTnLst>
                                    </p:cTn>
                                  </p:par>
                                  <p:par>
                                    <p:cTn id="47" presetID="22" presetClass="entr" presetSubtype="8"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500"/>
                                            <p:tgtEl>
                                              <p:spTgt spid="75"/>
                                            </p:tgtEl>
                                          </p:cBhvr>
                                        </p:animEffect>
                                      </p:childTnLst>
                                    </p:cTn>
                                  </p:par>
                                  <p:par>
                                    <p:cTn id="50" presetID="2" presetClass="entr" presetSubtype="12" fill="hold" grpId="0" nodeType="withEffect" p14:presetBounceEnd="34000">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14:bounceEnd="34000">
                                          <p:cBhvr additive="base">
                                            <p:cTn id="52" dur="500" fill="hold"/>
                                            <p:tgtEl>
                                              <p:spTgt spid="93"/>
                                            </p:tgtEl>
                                            <p:attrNameLst>
                                              <p:attrName>ppt_x</p:attrName>
                                            </p:attrNameLst>
                                          </p:cBhvr>
                                          <p:tavLst>
                                            <p:tav tm="0">
                                              <p:val>
                                                <p:strVal val="0-#ppt_w/2"/>
                                              </p:val>
                                            </p:tav>
                                            <p:tav tm="100000">
                                              <p:val>
                                                <p:strVal val="#ppt_x"/>
                                              </p:val>
                                            </p:tav>
                                          </p:tavLst>
                                        </p:anim>
                                        <p:anim calcmode="lin" valueType="num" p14:bounceEnd="34000">
                                          <p:cBhvr additive="base">
                                            <p:cTn id="53" dur="500" fill="hold"/>
                                            <p:tgtEl>
                                              <p:spTgt spid="93"/>
                                            </p:tgtEl>
                                            <p:attrNameLst>
                                              <p:attrName>ppt_y</p:attrName>
                                            </p:attrNameLst>
                                          </p:cBhvr>
                                          <p:tavLst>
                                            <p:tav tm="0">
                                              <p:val>
                                                <p:strVal val="1+#ppt_h/2"/>
                                              </p:val>
                                            </p:tav>
                                            <p:tav tm="100000">
                                              <p:val>
                                                <p:strVal val="#ppt_y"/>
                                              </p:val>
                                            </p:tav>
                                          </p:tavLst>
                                        </p:anim>
                                      </p:childTnLst>
                                    </p:cTn>
                                  </p:par>
                                  <p:par>
                                    <p:cTn id="54" presetID="2" presetClass="entr" presetSubtype="12" fill="hold" grpId="0" nodeType="withEffect" p14:presetBounceEnd="34000">
                                      <p:stCondLst>
                                        <p:cond delay="0"/>
                                      </p:stCondLst>
                                      <p:childTnLst>
                                        <p:set>
                                          <p:cBhvr>
                                            <p:cTn id="55" dur="1" fill="hold">
                                              <p:stCondLst>
                                                <p:cond delay="0"/>
                                              </p:stCondLst>
                                            </p:cTn>
                                            <p:tgtEl>
                                              <p:spTgt spid="94"/>
                                            </p:tgtEl>
                                            <p:attrNameLst>
                                              <p:attrName>style.visibility</p:attrName>
                                            </p:attrNameLst>
                                          </p:cBhvr>
                                          <p:to>
                                            <p:strVal val="visible"/>
                                          </p:to>
                                        </p:set>
                                        <p:anim calcmode="lin" valueType="num" p14:bounceEnd="34000">
                                          <p:cBhvr additive="base">
                                            <p:cTn id="56" dur="500" fill="hold"/>
                                            <p:tgtEl>
                                              <p:spTgt spid="94"/>
                                            </p:tgtEl>
                                            <p:attrNameLst>
                                              <p:attrName>ppt_x</p:attrName>
                                            </p:attrNameLst>
                                          </p:cBhvr>
                                          <p:tavLst>
                                            <p:tav tm="0">
                                              <p:val>
                                                <p:strVal val="0-#ppt_w/2"/>
                                              </p:val>
                                            </p:tav>
                                            <p:tav tm="100000">
                                              <p:val>
                                                <p:strVal val="#ppt_x"/>
                                              </p:val>
                                            </p:tav>
                                          </p:tavLst>
                                        </p:anim>
                                        <p:anim calcmode="lin" valueType="num" p14:bounceEnd="34000">
                                          <p:cBhvr additive="base">
                                            <p:cTn id="57" dur="500" fill="hold"/>
                                            <p:tgtEl>
                                              <p:spTgt spid="94"/>
                                            </p:tgtEl>
                                            <p:attrNameLst>
                                              <p:attrName>ppt_y</p:attrName>
                                            </p:attrNameLst>
                                          </p:cBhvr>
                                          <p:tavLst>
                                            <p:tav tm="0">
                                              <p:val>
                                                <p:strVal val="1+#ppt_h/2"/>
                                              </p:val>
                                            </p:tav>
                                            <p:tav tm="100000">
                                              <p:val>
                                                <p:strVal val="#ppt_y"/>
                                              </p:val>
                                            </p:tav>
                                          </p:tavLst>
                                        </p:anim>
                                      </p:childTnLst>
                                    </p:cTn>
                                  </p:par>
                                  <p:par>
                                    <p:cTn id="58" presetID="2" presetClass="entr" presetSubtype="6" fill="hold" grpId="0" nodeType="withEffect" p14:presetBounceEnd="34000">
                                      <p:stCondLst>
                                        <p:cond delay="0"/>
                                      </p:stCondLst>
                                      <p:childTnLst>
                                        <p:set>
                                          <p:cBhvr>
                                            <p:cTn id="59" dur="1" fill="hold">
                                              <p:stCondLst>
                                                <p:cond delay="0"/>
                                              </p:stCondLst>
                                            </p:cTn>
                                            <p:tgtEl>
                                              <p:spTgt spid="95"/>
                                            </p:tgtEl>
                                            <p:attrNameLst>
                                              <p:attrName>style.visibility</p:attrName>
                                            </p:attrNameLst>
                                          </p:cBhvr>
                                          <p:to>
                                            <p:strVal val="visible"/>
                                          </p:to>
                                        </p:set>
                                        <p:anim calcmode="lin" valueType="num" p14:bounceEnd="34000">
                                          <p:cBhvr additive="base">
                                            <p:cTn id="60" dur="500" fill="hold"/>
                                            <p:tgtEl>
                                              <p:spTgt spid="95"/>
                                            </p:tgtEl>
                                            <p:attrNameLst>
                                              <p:attrName>ppt_x</p:attrName>
                                            </p:attrNameLst>
                                          </p:cBhvr>
                                          <p:tavLst>
                                            <p:tav tm="0">
                                              <p:val>
                                                <p:strVal val="1+#ppt_w/2"/>
                                              </p:val>
                                            </p:tav>
                                            <p:tav tm="100000">
                                              <p:val>
                                                <p:strVal val="#ppt_x"/>
                                              </p:val>
                                            </p:tav>
                                          </p:tavLst>
                                        </p:anim>
                                        <p:anim calcmode="lin" valueType="num" p14:bounceEnd="34000">
                                          <p:cBhvr additive="base">
                                            <p:cTn id="61" dur="500" fill="hold"/>
                                            <p:tgtEl>
                                              <p:spTgt spid="95"/>
                                            </p:tgtEl>
                                            <p:attrNameLst>
                                              <p:attrName>ppt_y</p:attrName>
                                            </p:attrNameLst>
                                          </p:cBhvr>
                                          <p:tavLst>
                                            <p:tav tm="0">
                                              <p:val>
                                                <p:strVal val="1+#ppt_h/2"/>
                                              </p:val>
                                            </p:tav>
                                            <p:tav tm="100000">
                                              <p:val>
                                                <p:strVal val="#ppt_y"/>
                                              </p:val>
                                            </p:tav>
                                          </p:tavLst>
                                        </p:anim>
                                      </p:childTnLst>
                                    </p:cTn>
                                  </p:par>
                                  <p:par>
                                    <p:cTn id="62" presetID="2" presetClass="entr" presetSubtype="6" fill="hold" grpId="0" nodeType="withEffect" p14:presetBounceEnd="34000">
                                      <p:stCondLst>
                                        <p:cond delay="0"/>
                                      </p:stCondLst>
                                      <p:childTnLst>
                                        <p:set>
                                          <p:cBhvr>
                                            <p:cTn id="63" dur="1" fill="hold">
                                              <p:stCondLst>
                                                <p:cond delay="0"/>
                                              </p:stCondLst>
                                            </p:cTn>
                                            <p:tgtEl>
                                              <p:spTgt spid="96"/>
                                            </p:tgtEl>
                                            <p:attrNameLst>
                                              <p:attrName>style.visibility</p:attrName>
                                            </p:attrNameLst>
                                          </p:cBhvr>
                                          <p:to>
                                            <p:strVal val="visible"/>
                                          </p:to>
                                        </p:set>
                                        <p:anim calcmode="lin" valueType="num" p14:bounceEnd="34000">
                                          <p:cBhvr additive="base">
                                            <p:cTn id="64" dur="500" fill="hold"/>
                                            <p:tgtEl>
                                              <p:spTgt spid="96"/>
                                            </p:tgtEl>
                                            <p:attrNameLst>
                                              <p:attrName>ppt_x</p:attrName>
                                            </p:attrNameLst>
                                          </p:cBhvr>
                                          <p:tavLst>
                                            <p:tav tm="0">
                                              <p:val>
                                                <p:strVal val="1+#ppt_w/2"/>
                                              </p:val>
                                            </p:tav>
                                            <p:tav tm="100000">
                                              <p:val>
                                                <p:strVal val="#ppt_x"/>
                                              </p:val>
                                            </p:tav>
                                          </p:tavLst>
                                        </p:anim>
                                        <p:anim calcmode="lin" valueType="num" p14:bounceEnd="34000">
                                          <p:cBhvr additive="base">
                                            <p:cTn id="6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P spid="45" grpId="0" animBg="1"/>
          <p:bldP spid="46" grpId="0" animBg="1"/>
          <p:bldP spid="47" grpId="0" animBg="1"/>
          <p:bldP spid="68" grpId="0" animBg="1"/>
          <p:bldP spid="93" grpId="0"/>
          <p:bldP spid="94" grpId="0"/>
          <p:bldP spid="95" grpId="0"/>
          <p:bldP spid="9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anim calcmode="lin" valueType="num">
                                          <p:cBhvr>
                                            <p:cTn id="35" dur="1000" fill="hold"/>
                                            <p:tgtEl>
                                              <p:spTgt spid="68"/>
                                            </p:tgtEl>
                                            <p:attrNameLst>
                                              <p:attrName>ppt_x</p:attrName>
                                            </p:attrNameLst>
                                          </p:cBhvr>
                                          <p:tavLst>
                                            <p:tav tm="0">
                                              <p:val>
                                                <p:strVal val="#ppt_x"/>
                                              </p:val>
                                            </p:tav>
                                            <p:tav tm="100000">
                                              <p:val>
                                                <p:strVal val="#ppt_x"/>
                                              </p:val>
                                            </p:tav>
                                          </p:tavLst>
                                        </p:anim>
                                        <p:anim calcmode="lin" valueType="num">
                                          <p:cBhvr>
                                            <p:cTn id="36" dur="1000" fill="hold"/>
                                            <p:tgtEl>
                                              <p:spTgt spid="6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right)">
                                          <p:cBhvr>
                                            <p:cTn id="40" dur="500"/>
                                            <p:tgtEl>
                                              <p:spTgt spid="69"/>
                                            </p:tgtEl>
                                          </p:cBhvr>
                                        </p:animEffect>
                                      </p:childTnLst>
                                    </p:cTn>
                                  </p:par>
                                  <p:par>
                                    <p:cTn id="41" presetID="22" presetClass="entr" presetSubtype="2"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right)">
                                          <p:cBhvr>
                                            <p:cTn id="43" dur="500"/>
                                            <p:tgtEl>
                                              <p:spTgt spid="72"/>
                                            </p:tgtEl>
                                          </p:cBhvr>
                                        </p:animEffect>
                                      </p:childTnLst>
                                    </p:cTn>
                                  </p:par>
                                  <p:par>
                                    <p:cTn id="44" presetID="22" presetClass="entr" presetSubtype="8"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wipe(left)">
                                          <p:cBhvr>
                                            <p:cTn id="46" dur="500"/>
                                            <p:tgtEl>
                                              <p:spTgt spid="78"/>
                                            </p:tgtEl>
                                          </p:cBhvr>
                                        </p:animEffect>
                                      </p:childTnLst>
                                    </p:cTn>
                                  </p:par>
                                  <p:par>
                                    <p:cTn id="47" presetID="22" presetClass="entr" presetSubtype="8"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500"/>
                                            <p:tgtEl>
                                              <p:spTgt spid="75"/>
                                            </p:tgtEl>
                                          </p:cBhvr>
                                        </p:animEffect>
                                      </p:childTnLst>
                                    </p:cTn>
                                  </p:par>
                                  <p:par>
                                    <p:cTn id="50" presetID="2" presetClass="entr" presetSubtype="12"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fill="hold"/>
                                            <p:tgtEl>
                                              <p:spTgt spid="93"/>
                                            </p:tgtEl>
                                            <p:attrNameLst>
                                              <p:attrName>ppt_x</p:attrName>
                                            </p:attrNameLst>
                                          </p:cBhvr>
                                          <p:tavLst>
                                            <p:tav tm="0">
                                              <p:val>
                                                <p:strVal val="0-#ppt_w/2"/>
                                              </p:val>
                                            </p:tav>
                                            <p:tav tm="100000">
                                              <p:val>
                                                <p:strVal val="#ppt_x"/>
                                              </p:val>
                                            </p:tav>
                                          </p:tavLst>
                                        </p:anim>
                                        <p:anim calcmode="lin" valueType="num">
                                          <p:cBhvr additive="base">
                                            <p:cTn id="53" dur="500" fill="hold"/>
                                            <p:tgtEl>
                                              <p:spTgt spid="93"/>
                                            </p:tgtEl>
                                            <p:attrNameLst>
                                              <p:attrName>ppt_y</p:attrName>
                                            </p:attrNameLst>
                                          </p:cBhvr>
                                          <p:tavLst>
                                            <p:tav tm="0">
                                              <p:val>
                                                <p:strVal val="1+#ppt_h/2"/>
                                              </p:val>
                                            </p:tav>
                                            <p:tav tm="100000">
                                              <p:val>
                                                <p:strVal val="#ppt_y"/>
                                              </p:val>
                                            </p:tav>
                                          </p:tavLst>
                                        </p:anim>
                                      </p:childTnLst>
                                    </p:cTn>
                                  </p:par>
                                  <p:par>
                                    <p:cTn id="54" presetID="2" presetClass="entr" presetSubtype="12" fill="hold" grpId="0" nodeType="withEffect">
                                      <p:stCondLst>
                                        <p:cond delay="0"/>
                                      </p:stCondLst>
                                      <p:childTnLst>
                                        <p:set>
                                          <p:cBhvr>
                                            <p:cTn id="55" dur="1" fill="hold">
                                              <p:stCondLst>
                                                <p:cond delay="0"/>
                                              </p:stCondLst>
                                            </p:cTn>
                                            <p:tgtEl>
                                              <p:spTgt spid="94"/>
                                            </p:tgtEl>
                                            <p:attrNameLst>
                                              <p:attrName>style.visibility</p:attrName>
                                            </p:attrNameLst>
                                          </p:cBhvr>
                                          <p:to>
                                            <p:strVal val="visible"/>
                                          </p:to>
                                        </p:set>
                                        <p:anim calcmode="lin" valueType="num">
                                          <p:cBhvr additive="base">
                                            <p:cTn id="56" dur="500" fill="hold"/>
                                            <p:tgtEl>
                                              <p:spTgt spid="94"/>
                                            </p:tgtEl>
                                            <p:attrNameLst>
                                              <p:attrName>ppt_x</p:attrName>
                                            </p:attrNameLst>
                                          </p:cBhvr>
                                          <p:tavLst>
                                            <p:tav tm="0">
                                              <p:val>
                                                <p:strVal val="0-#ppt_w/2"/>
                                              </p:val>
                                            </p:tav>
                                            <p:tav tm="100000">
                                              <p:val>
                                                <p:strVal val="#ppt_x"/>
                                              </p:val>
                                            </p:tav>
                                          </p:tavLst>
                                        </p:anim>
                                        <p:anim calcmode="lin" valueType="num">
                                          <p:cBhvr additive="base">
                                            <p:cTn id="57" dur="500" fill="hold"/>
                                            <p:tgtEl>
                                              <p:spTgt spid="94"/>
                                            </p:tgtEl>
                                            <p:attrNameLst>
                                              <p:attrName>ppt_y</p:attrName>
                                            </p:attrNameLst>
                                          </p:cBhvr>
                                          <p:tavLst>
                                            <p:tav tm="0">
                                              <p:val>
                                                <p:strVal val="1+#ppt_h/2"/>
                                              </p:val>
                                            </p:tav>
                                            <p:tav tm="100000">
                                              <p:val>
                                                <p:strVal val="#ppt_y"/>
                                              </p:val>
                                            </p:tav>
                                          </p:tavLst>
                                        </p:anim>
                                      </p:childTnLst>
                                    </p:cTn>
                                  </p:par>
                                  <p:par>
                                    <p:cTn id="58" presetID="2" presetClass="entr" presetSubtype="6" fill="hold" grpId="0" nodeType="withEffect">
                                      <p:stCondLst>
                                        <p:cond delay="0"/>
                                      </p:stCondLst>
                                      <p:childTnLst>
                                        <p:set>
                                          <p:cBhvr>
                                            <p:cTn id="59" dur="1" fill="hold">
                                              <p:stCondLst>
                                                <p:cond delay="0"/>
                                              </p:stCondLst>
                                            </p:cTn>
                                            <p:tgtEl>
                                              <p:spTgt spid="95"/>
                                            </p:tgtEl>
                                            <p:attrNameLst>
                                              <p:attrName>style.visibility</p:attrName>
                                            </p:attrNameLst>
                                          </p:cBhvr>
                                          <p:to>
                                            <p:strVal val="visible"/>
                                          </p:to>
                                        </p:set>
                                        <p:anim calcmode="lin" valueType="num">
                                          <p:cBhvr additive="base">
                                            <p:cTn id="60" dur="500" fill="hold"/>
                                            <p:tgtEl>
                                              <p:spTgt spid="95"/>
                                            </p:tgtEl>
                                            <p:attrNameLst>
                                              <p:attrName>ppt_x</p:attrName>
                                            </p:attrNameLst>
                                          </p:cBhvr>
                                          <p:tavLst>
                                            <p:tav tm="0">
                                              <p:val>
                                                <p:strVal val="1+#ppt_w/2"/>
                                              </p:val>
                                            </p:tav>
                                            <p:tav tm="100000">
                                              <p:val>
                                                <p:strVal val="#ppt_x"/>
                                              </p:val>
                                            </p:tav>
                                          </p:tavLst>
                                        </p:anim>
                                        <p:anim calcmode="lin" valueType="num">
                                          <p:cBhvr additive="base">
                                            <p:cTn id="61" dur="500" fill="hold"/>
                                            <p:tgtEl>
                                              <p:spTgt spid="95"/>
                                            </p:tgtEl>
                                            <p:attrNameLst>
                                              <p:attrName>ppt_y</p:attrName>
                                            </p:attrNameLst>
                                          </p:cBhvr>
                                          <p:tavLst>
                                            <p:tav tm="0">
                                              <p:val>
                                                <p:strVal val="1+#ppt_h/2"/>
                                              </p:val>
                                            </p:tav>
                                            <p:tav tm="100000">
                                              <p:val>
                                                <p:strVal val="#ppt_y"/>
                                              </p:val>
                                            </p:tav>
                                          </p:tavLst>
                                        </p:anim>
                                      </p:childTnLst>
                                    </p:cTn>
                                  </p:par>
                                  <p:par>
                                    <p:cTn id="62" presetID="2" presetClass="entr" presetSubtype="6" fill="hold" grpId="0" nodeType="withEffect">
                                      <p:stCondLst>
                                        <p:cond delay="0"/>
                                      </p:stCondLst>
                                      <p:childTnLst>
                                        <p:set>
                                          <p:cBhvr>
                                            <p:cTn id="63" dur="1" fill="hold">
                                              <p:stCondLst>
                                                <p:cond delay="0"/>
                                              </p:stCondLst>
                                            </p:cTn>
                                            <p:tgtEl>
                                              <p:spTgt spid="96"/>
                                            </p:tgtEl>
                                            <p:attrNameLst>
                                              <p:attrName>style.visibility</p:attrName>
                                            </p:attrNameLst>
                                          </p:cBhvr>
                                          <p:to>
                                            <p:strVal val="visible"/>
                                          </p:to>
                                        </p:set>
                                        <p:anim calcmode="lin" valueType="num">
                                          <p:cBhvr additive="base">
                                            <p:cTn id="64" dur="500" fill="hold"/>
                                            <p:tgtEl>
                                              <p:spTgt spid="96"/>
                                            </p:tgtEl>
                                            <p:attrNameLst>
                                              <p:attrName>ppt_x</p:attrName>
                                            </p:attrNameLst>
                                          </p:cBhvr>
                                          <p:tavLst>
                                            <p:tav tm="0">
                                              <p:val>
                                                <p:strVal val="1+#ppt_w/2"/>
                                              </p:val>
                                            </p:tav>
                                            <p:tav tm="100000">
                                              <p:val>
                                                <p:strVal val="#ppt_x"/>
                                              </p:val>
                                            </p:tav>
                                          </p:tavLst>
                                        </p:anim>
                                        <p:anim calcmode="lin" valueType="num">
                                          <p:cBhvr additive="base">
                                            <p:cTn id="6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P spid="45" grpId="0" animBg="1"/>
          <p:bldP spid="46" grpId="0" animBg="1"/>
          <p:bldP spid="47" grpId="0" animBg="1"/>
          <p:bldP spid="68" grpId="0" animBg="1"/>
          <p:bldP spid="93" grpId="0"/>
          <p:bldP spid="94" grpId="0"/>
          <p:bldP spid="95" grpId="0"/>
          <p:bldP spid="9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24" name="组合 23"/>
          <p:cNvGrpSpPr/>
          <p:nvPr/>
        </p:nvGrpSpPr>
        <p:grpSpPr>
          <a:xfrm>
            <a:off x="4769596" y="2155483"/>
            <a:ext cx="417512" cy="422275"/>
            <a:chOff x="4930960" y="2155483"/>
            <a:chExt cx="417512" cy="422275"/>
          </a:xfrm>
        </p:grpSpPr>
        <p:sp>
          <p:nvSpPr>
            <p:cNvPr id="25" name="Oval 43"/>
            <p:cNvSpPr>
              <a:spLocks noChangeArrowheads="1"/>
            </p:cNvSpPr>
            <p:nvPr/>
          </p:nvSpPr>
          <p:spPr bwMode="auto">
            <a:xfrm>
              <a:off x="4930960" y="2155483"/>
              <a:ext cx="417512" cy="422275"/>
            </a:xfrm>
            <a:prstGeom prst="ellipse">
              <a:avLst/>
            </a:prstGeom>
            <a:solidFill>
              <a:srgbClr val="0093DD"/>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6" name="Freeform 44"/>
            <p:cNvSpPr>
              <a:spLocks noEditPoints="1"/>
            </p:cNvSpPr>
            <p:nvPr/>
          </p:nvSpPr>
          <p:spPr bwMode="auto">
            <a:xfrm>
              <a:off x="5013510" y="2261845"/>
              <a:ext cx="115887" cy="190500"/>
            </a:xfrm>
            <a:custGeom>
              <a:avLst/>
              <a:gdLst>
                <a:gd name="T0" fmla="*/ 0 w 31"/>
                <a:gd name="T1" fmla="*/ 26 h 51"/>
                <a:gd name="T2" fmla="*/ 4 w 31"/>
                <a:gd name="T3" fmla="*/ 8 h 51"/>
                <a:gd name="T4" fmla="*/ 16 w 31"/>
                <a:gd name="T5" fmla="*/ 0 h 51"/>
                <a:gd name="T6" fmla="*/ 25 w 31"/>
                <a:gd name="T7" fmla="*/ 4 h 51"/>
                <a:gd name="T8" fmla="*/ 30 w 31"/>
                <a:gd name="T9" fmla="*/ 13 h 51"/>
                <a:gd name="T10" fmla="*/ 31 w 31"/>
                <a:gd name="T11" fmla="*/ 26 h 51"/>
                <a:gd name="T12" fmla="*/ 30 w 31"/>
                <a:gd name="T13" fmla="*/ 38 h 51"/>
                <a:gd name="T14" fmla="*/ 25 w 31"/>
                <a:gd name="T15" fmla="*/ 48 h 51"/>
                <a:gd name="T16" fmla="*/ 16 w 31"/>
                <a:gd name="T17" fmla="*/ 51 h 51"/>
                <a:gd name="T18" fmla="*/ 4 w 31"/>
                <a:gd name="T19" fmla="*/ 44 h 51"/>
                <a:gd name="T20" fmla="*/ 0 w 31"/>
                <a:gd name="T21" fmla="*/ 26 h 51"/>
                <a:gd name="T22" fmla="*/ 9 w 31"/>
                <a:gd name="T23" fmla="*/ 26 h 51"/>
                <a:gd name="T24" fmla="*/ 10 w 31"/>
                <a:gd name="T25" fmla="*/ 36 h 51"/>
                <a:gd name="T26" fmla="*/ 12 w 31"/>
                <a:gd name="T27" fmla="*/ 42 h 51"/>
                <a:gd name="T28" fmla="*/ 16 w 31"/>
                <a:gd name="T29" fmla="*/ 44 h 51"/>
                <a:gd name="T30" fmla="*/ 21 w 31"/>
                <a:gd name="T31" fmla="*/ 39 h 51"/>
                <a:gd name="T32" fmla="*/ 22 w 31"/>
                <a:gd name="T33" fmla="*/ 26 h 51"/>
                <a:gd name="T34" fmla="*/ 21 w 31"/>
                <a:gd name="T35" fmla="*/ 12 h 51"/>
                <a:gd name="T36" fmla="*/ 16 w 31"/>
                <a:gd name="T37" fmla="*/ 7 h 51"/>
                <a:gd name="T38" fmla="*/ 11 w 31"/>
                <a:gd name="T39" fmla="*/ 12 h 51"/>
                <a:gd name="T40" fmla="*/ 9 w 31"/>
                <a:gd name="T41"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6"/>
                  </a:moveTo>
                  <a:cubicBezTo>
                    <a:pt x="0" y="19"/>
                    <a:pt x="2" y="12"/>
                    <a:pt x="4" y="8"/>
                  </a:cubicBezTo>
                  <a:cubicBezTo>
                    <a:pt x="6" y="3"/>
                    <a:pt x="10" y="0"/>
                    <a:pt x="16" y="0"/>
                  </a:cubicBezTo>
                  <a:cubicBezTo>
                    <a:pt x="20" y="0"/>
                    <a:pt x="23" y="1"/>
                    <a:pt x="25" y="4"/>
                  </a:cubicBezTo>
                  <a:cubicBezTo>
                    <a:pt x="27" y="6"/>
                    <a:pt x="29" y="9"/>
                    <a:pt x="30" y="13"/>
                  </a:cubicBezTo>
                  <a:cubicBezTo>
                    <a:pt x="31" y="17"/>
                    <a:pt x="31" y="21"/>
                    <a:pt x="31" y="26"/>
                  </a:cubicBezTo>
                  <a:cubicBezTo>
                    <a:pt x="31" y="30"/>
                    <a:pt x="31" y="35"/>
                    <a:pt x="30" y="38"/>
                  </a:cubicBezTo>
                  <a:cubicBezTo>
                    <a:pt x="29" y="42"/>
                    <a:pt x="27" y="45"/>
                    <a:pt x="25" y="48"/>
                  </a:cubicBezTo>
                  <a:cubicBezTo>
                    <a:pt x="23" y="50"/>
                    <a:pt x="19" y="51"/>
                    <a:pt x="16" y="51"/>
                  </a:cubicBezTo>
                  <a:cubicBezTo>
                    <a:pt x="10" y="51"/>
                    <a:pt x="6" y="49"/>
                    <a:pt x="4" y="44"/>
                  </a:cubicBezTo>
                  <a:cubicBezTo>
                    <a:pt x="2" y="39"/>
                    <a:pt x="0" y="33"/>
                    <a:pt x="0" y="26"/>
                  </a:cubicBezTo>
                  <a:close/>
                  <a:moveTo>
                    <a:pt x="9" y="26"/>
                  </a:moveTo>
                  <a:cubicBezTo>
                    <a:pt x="9" y="30"/>
                    <a:pt x="9" y="33"/>
                    <a:pt x="10" y="36"/>
                  </a:cubicBezTo>
                  <a:cubicBezTo>
                    <a:pt x="10" y="38"/>
                    <a:pt x="11" y="40"/>
                    <a:pt x="12" y="42"/>
                  </a:cubicBezTo>
                  <a:cubicBezTo>
                    <a:pt x="13" y="43"/>
                    <a:pt x="14" y="44"/>
                    <a:pt x="16" y="44"/>
                  </a:cubicBezTo>
                  <a:cubicBezTo>
                    <a:pt x="18" y="44"/>
                    <a:pt x="20" y="42"/>
                    <a:pt x="21" y="39"/>
                  </a:cubicBezTo>
                  <a:cubicBezTo>
                    <a:pt x="22" y="36"/>
                    <a:pt x="22" y="32"/>
                    <a:pt x="22" y="26"/>
                  </a:cubicBezTo>
                  <a:cubicBezTo>
                    <a:pt x="22" y="20"/>
                    <a:pt x="22" y="15"/>
                    <a:pt x="21" y="12"/>
                  </a:cubicBezTo>
                  <a:cubicBezTo>
                    <a:pt x="20" y="9"/>
                    <a:pt x="18" y="7"/>
                    <a:pt x="16" y="7"/>
                  </a:cubicBezTo>
                  <a:cubicBezTo>
                    <a:pt x="13" y="7"/>
                    <a:pt x="11" y="9"/>
                    <a:pt x="11" y="12"/>
                  </a:cubicBezTo>
                  <a:cubicBezTo>
                    <a:pt x="10" y="15"/>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27" name="Freeform 45"/>
            <p:cNvSpPr>
              <a:spLocks/>
            </p:cNvSpPr>
            <p:nvPr/>
          </p:nvSpPr>
          <p:spPr bwMode="auto">
            <a:xfrm>
              <a:off x="5164323" y="2265020"/>
              <a:ext cx="88900" cy="184150"/>
            </a:xfrm>
            <a:custGeom>
              <a:avLst/>
              <a:gdLst>
                <a:gd name="T0" fmla="*/ 3 w 24"/>
                <a:gd name="T1" fmla="*/ 49 h 49"/>
                <a:gd name="T2" fmla="*/ 3 w 24"/>
                <a:gd name="T3" fmla="*/ 42 h 49"/>
                <a:gd name="T4" fmla="*/ 9 w 24"/>
                <a:gd name="T5" fmla="*/ 42 h 49"/>
                <a:gd name="T6" fmla="*/ 9 w 24"/>
                <a:gd name="T7" fmla="*/ 9 h 49"/>
                <a:gd name="T8" fmla="*/ 5 w 24"/>
                <a:gd name="T9" fmla="*/ 13 h 49"/>
                <a:gd name="T10" fmla="*/ 0 w 24"/>
                <a:gd name="T11" fmla="*/ 17 h 49"/>
                <a:gd name="T12" fmla="*/ 0 w 24"/>
                <a:gd name="T13" fmla="*/ 8 h 49"/>
                <a:gd name="T14" fmla="*/ 9 w 24"/>
                <a:gd name="T15" fmla="*/ 0 h 49"/>
                <a:gd name="T16" fmla="*/ 17 w 24"/>
                <a:gd name="T17" fmla="*/ 0 h 49"/>
                <a:gd name="T18" fmla="*/ 17 w 24"/>
                <a:gd name="T19" fmla="*/ 42 h 49"/>
                <a:gd name="T20" fmla="*/ 24 w 24"/>
                <a:gd name="T21" fmla="*/ 42 h 49"/>
                <a:gd name="T22" fmla="*/ 24 w 24"/>
                <a:gd name="T23" fmla="*/ 49 h 49"/>
                <a:gd name="T24" fmla="*/ 3 w 24"/>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3" y="49"/>
                  </a:moveTo>
                  <a:cubicBezTo>
                    <a:pt x="3" y="42"/>
                    <a:pt x="3" y="42"/>
                    <a:pt x="3" y="42"/>
                  </a:cubicBezTo>
                  <a:cubicBezTo>
                    <a:pt x="9" y="42"/>
                    <a:pt x="9" y="42"/>
                    <a:pt x="9" y="42"/>
                  </a:cubicBezTo>
                  <a:cubicBezTo>
                    <a:pt x="9" y="9"/>
                    <a:pt x="9" y="9"/>
                    <a:pt x="9" y="9"/>
                  </a:cubicBezTo>
                  <a:cubicBezTo>
                    <a:pt x="8" y="10"/>
                    <a:pt x="7" y="11"/>
                    <a:pt x="5" y="13"/>
                  </a:cubicBezTo>
                  <a:cubicBezTo>
                    <a:pt x="4" y="14"/>
                    <a:pt x="2" y="16"/>
                    <a:pt x="0" y="17"/>
                  </a:cubicBezTo>
                  <a:cubicBezTo>
                    <a:pt x="0" y="8"/>
                    <a:pt x="0" y="8"/>
                    <a:pt x="0" y="8"/>
                  </a:cubicBezTo>
                  <a:cubicBezTo>
                    <a:pt x="1" y="7"/>
                    <a:pt x="4" y="5"/>
                    <a:pt x="9" y="0"/>
                  </a:cubicBezTo>
                  <a:cubicBezTo>
                    <a:pt x="17" y="0"/>
                    <a:pt x="17" y="0"/>
                    <a:pt x="17" y="0"/>
                  </a:cubicBezTo>
                  <a:cubicBezTo>
                    <a:pt x="17" y="42"/>
                    <a:pt x="17" y="42"/>
                    <a:pt x="17" y="42"/>
                  </a:cubicBezTo>
                  <a:cubicBezTo>
                    <a:pt x="24" y="42"/>
                    <a:pt x="24" y="42"/>
                    <a:pt x="24" y="42"/>
                  </a:cubicBezTo>
                  <a:cubicBezTo>
                    <a:pt x="24" y="49"/>
                    <a:pt x="24" y="49"/>
                    <a:pt x="24" y="49"/>
                  </a:cubicBezTo>
                  <a:lnTo>
                    <a:pt x="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sp>
        <p:nvSpPr>
          <p:cNvPr id="28" name="Freeform 46"/>
          <p:cNvSpPr>
            <a:spLocks/>
          </p:cNvSpPr>
          <p:nvPr/>
        </p:nvSpPr>
        <p:spPr bwMode="auto">
          <a:xfrm>
            <a:off x="5152184" y="2468220"/>
            <a:ext cx="1176337" cy="206375"/>
          </a:xfrm>
          <a:custGeom>
            <a:avLst/>
            <a:gdLst>
              <a:gd name="T0" fmla="*/ 741 w 741"/>
              <a:gd name="T1" fmla="*/ 130 h 130"/>
              <a:gd name="T2" fmla="*/ 218 w 741"/>
              <a:gd name="T3" fmla="*/ 130 h 130"/>
              <a:gd name="T4" fmla="*/ 0 w 741"/>
              <a:gd name="T5" fmla="*/ 9 h 130"/>
              <a:gd name="T6" fmla="*/ 5 w 741"/>
              <a:gd name="T7" fmla="*/ 0 h 130"/>
              <a:gd name="T8" fmla="*/ 220 w 741"/>
              <a:gd name="T9" fmla="*/ 121 h 130"/>
              <a:gd name="T10" fmla="*/ 741 w 741"/>
              <a:gd name="T11" fmla="*/ 121 h 130"/>
              <a:gd name="T12" fmla="*/ 741 w 741"/>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741" h="130">
                <a:moveTo>
                  <a:pt x="741" y="130"/>
                </a:moveTo>
                <a:lnTo>
                  <a:pt x="218" y="130"/>
                </a:lnTo>
                <a:lnTo>
                  <a:pt x="0" y="9"/>
                </a:lnTo>
                <a:lnTo>
                  <a:pt x="5" y="0"/>
                </a:lnTo>
                <a:lnTo>
                  <a:pt x="220" y="121"/>
                </a:lnTo>
                <a:lnTo>
                  <a:pt x="741" y="121"/>
                </a:lnTo>
                <a:lnTo>
                  <a:pt x="741" y="130"/>
                </a:lnTo>
                <a:close/>
              </a:path>
            </a:pathLst>
          </a:custGeom>
          <a:solidFill>
            <a:srgbClr val="EA5616"/>
          </a:solidFill>
          <a:ln>
            <a:solidFill>
              <a:srgbClr val="0093DD"/>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nvGrpSpPr>
          <p:cNvPr id="29" name="组合 28"/>
          <p:cNvGrpSpPr/>
          <p:nvPr/>
        </p:nvGrpSpPr>
        <p:grpSpPr>
          <a:xfrm>
            <a:off x="4810871" y="3471520"/>
            <a:ext cx="420687" cy="417513"/>
            <a:chOff x="4972235" y="3471520"/>
            <a:chExt cx="420687" cy="417513"/>
          </a:xfrm>
        </p:grpSpPr>
        <p:sp>
          <p:nvSpPr>
            <p:cNvPr id="30" name="Oval 66"/>
            <p:cNvSpPr>
              <a:spLocks noChangeArrowheads="1"/>
            </p:cNvSpPr>
            <p:nvPr/>
          </p:nvSpPr>
          <p:spPr bwMode="auto">
            <a:xfrm>
              <a:off x="4972235" y="3471520"/>
              <a:ext cx="420687" cy="417513"/>
            </a:xfrm>
            <a:prstGeom prst="ellipse">
              <a:avLst/>
            </a:pr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1" name="Freeform 67"/>
            <p:cNvSpPr>
              <a:spLocks noEditPoints="1"/>
            </p:cNvSpPr>
            <p:nvPr/>
          </p:nvSpPr>
          <p:spPr bwMode="auto">
            <a:xfrm>
              <a:off x="5057960" y="3573120"/>
              <a:ext cx="117475" cy="195263"/>
            </a:xfrm>
            <a:custGeom>
              <a:avLst/>
              <a:gdLst>
                <a:gd name="T0" fmla="*/ 0 w 31"/>
                <a:gd name="T1" fmla="*/ 26 h 52"/>
                <a:gd name="T2" fmla="*/ 4 w 31"/>
                <a:gd name="T3" fmla="*/ 8 h 52"/>
                <a:gd name="T4" fmla="*/ 15 w 31"/>
                <a:gd name="T5" fmla="*/ 0 h 52"/>
                <a:gd name="T6" fmla="*/ 25 w 31"/>
                <a:gd name="T7" fmla="*/ 4 h 52"/>
                <a:gd name="T8" fmla="*/ 29 w 31"/>
                <a:gd name="T9" fmla="*/ 13 h 52"/>
                <a:gd name="T10" fmla="*/ 31 w 31"/>
                <a:gd name="T11" fmla="*/ 26 h 52"/>
                <a:gd name="T12" fmla="*/ 29 w 31"/>
                <a:gd name="T13" fmla="*/ 39 h 52"/>
                <a:gd name="T14" fmla="*/ 25 w 31"/>
                <a:gd name="T15" fmla="*/ 48 h 52"/>
                <a:gd name="T16" fmla="*/ 15 w 31"/>
                <a:gd name="T17" fmla="*/ 52 h 52"/>
                <a:gd name="T18" fmla="*/ 4 w 31"/>
                <a:gd name="T19" fmla="*/ 44 h 52"/>
                <a:gd name="T20" fmla="*/ 0 w 31"/>
                <a:gd name="T21" fmla="*/ 26 h 52"/>
                <a:gd name="T22" fmla="*/ 9 w 31"/>
                <a:gd name="T23" fmla="*/ 26 h 52"/>
                <a:gd name="T24" fmla="*/ 9 w 31"/>
                <a:gd name="T25" fmla="*/ 36 h 52"/>
                <a:gd name="T26" fmla="*/ 11 w 31"/>
                <a:gd name="T27" fmla="*/ 42 h 52"/>
                <a:gd name="T28" fmla="*/ 15 w 31"/>
                <a:gd name="T29" fmla="*/ 44 h 52"/>
                <a:gd name="T30" fmla="*/ 21 w 31"/>
                <a:gd name="T31" fmla="*/ 40 h 52"/>
                <a:gd name="T32" fmla="*/ 22 w 31"/>
                <a:gd name="T33" fmla="*/ 26 h 52"/>
                <a:gd name="T34" fmla="*/ 21 w 31"/>
                <a:gd name="T35" fmla="*/ 12 h 52"/>
                <a:gd name="T36" fmla="*/ 15 w 31"/>
                <a:gd name="T37" fmla="*/ 8 h 52"/>
                <a:gd name="T38" fmla="*/ 10 w 31"/>
                <a:gd name="T39" fmla="*/ 13 h 52"/>
                <a:gd name="T40" fmla="*/ 9 w 31"/>
                <a:gd name="T4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2">
                  <a:moveTo>
                    <a:pt x="0" y="26"/>
                  </a:moveTo>
                  <a:cubicBezTo>
                    <a:pt x="0" y="19"/>
                    <a:pt x="1" y="13"/>
                    <a:pt x="4" y="8"/>
                  </a:cubicBezTo>
                  <a:cubicBezTo>
                    <a:pt x="6" y="3"/>
                    <a:pt x="10" y="0"/>
                    <a:pt x="15" y="0"/>
                  </a:cubicBezTo>
                  <a:cubicBezTo>
                    <a:pt x="19" y="0"/>
                    <a:pt x="22" y="2"/>
                    <a:pt x="25" y="4"/>
                  </a:cubicBezTo>
                  <a:cubicBezTo>
                    <a:pt x="27" y="7"/>
                    <a:pt x="29" y="10"/>
                    <a:pt x="29" y="13"/>
                  </a:cubicBezTo>
                  <a:cubicBezTo>
                    <a:pt x="30" y="17"/>
                    <a:pt x="31" y="21"/>
                    <a:pt x="31" y="26"/>
                  </a:cubicBezTo>
                  <a:cubicBezTo>
                    <a:pt x="31" y="31"/>
                    <a:pt x="30" y="35"/>
                    <a:pt x="29" y="39"/>
                  </a:cubicBezTo>
                  <a:cubicBezTo>
                    <a:pt x="29" y="42"/>
                    <a:pt x="27" y="45"/>
                    <a:pt x="25" y="48"/>
                  </a:cubicBezTo>
                  <a:cubicBezTo>
                    <a:pt x="22" y="50"/>
                    <a:pt x="19" y="52"/>
                    <a:pt x="15" y="52"/>
                  </a:cubicBezTo>
                  <a:cubicBezTo>
                    <a:pt x="10" y="52"/>
                    <a:pt x="6" y="49"/>
                    <a:pt x="4" y="44"/>
                  </a:cubicBezTo>
                  <a:cubicBezTo>
                    <a:pt x="1" y="39"/>
                    <a:pt x="0" y="33"/>
                    <a:pt x="0" y="26"/>
                  </a:cubicBezTo>
                  <a:close/>
                  <a:moveTo>
                    <a:pt x="9" y="26"/>
                  </a:moveTo>
                  <a:cubicBezTo>
                    <a:pt x="9" y="30"/>
                    <a:pt x="9" y="33"/>
                    <a:pt x="9" y="36"/>
                  </a:cubicBezTo>
                  <a:cubicBezTo>
                    <a:pt x="10" y="38"/>
                    <a:pt x="10" y="40"/>
                    <a:pt x="11" y="42"/>
                  </a:cubicBezTo>
                  <a:cubicBezTo>
                    <a:pt x="12" y="44"/>
                    <a:pt x="14" y="44"/>
                    <a:pt x="15" y="44"/>
                  </a:cubicBezTo>
                  <a:cubicBezTo>
                    <a:pt x="18" y="44"/>
                    <a:pt x="20" y="43"/>
                    <a:pt x="21" y="40"/>
                  </a:cubicBezTo>
                  <a:cubicBezTo>
                    <a:pt x="21" y="37"/>
                    <a:pt x="22" y="32"/>
                    <a:pt x="22" y="26"/>
                  </a:cubicBezTo>
                  <a:cubicBezTo>
                    <a:pt x="22" y="20"/>
                    <a:pt x="21" y="15"/>
                    <a:pt x="21" y="12"/>
                  </a:cubicBezTo>
                  <a:cubicBezTo>
                    <a:pt x="20" y="9"/>
                    <a:pt x="18" y="8"/>
                    <a:pt x="15" y="8"/>
                  </a:cubicBezTo>
                  <a:cubicBezTo>
                    <a:pt x="13" y="8"/>
                    <a:pt x="11" y="9"/>
                    <a:pt x="10" y="13"/>
                  </a:cubicBezTo>
                  <a:cubicBezTo>
                    <a:pt x="9" y="16"/>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2" name="Freeform 68"/>
            <p:cNvSpPr>
              <a:spLocks/>
            </p:cNvSpPr>
            <p:nvPr/>
          </p:nvSpPr>
          <p:spPr bwMode="auto">
            <a:xfrm>
              <a:off x="5189723" y="3573120"/>
              <a:ext cx="112712" cy="188913"/>
            </a:xfrm>
            <a:custGeom>
              <a:avLst/>
              <a:gdLst>
                <a:gd name="T0" fmla="*/ 0 w 30"/>
                <a:gd name="T1" fmla="*/ 50 h 50"/>
                <a:gd name="T2" fmla="*/ 0 w 30"/>
                <a:gd name="T3" fmla="*/ 41 h 50"/>
                <a:gd name="T4" fmla="*/ 6 w 30"/>
                <a:gd name="T5" fmla="*/ 35 h 50"/>
                <a:gd name="T6" fmla="*/ 12 w 30"/>
                <a:gd name="T7" fmla="*/ 29 h 50"/>
                <a:gd name="T8" fmla="*/ 18 w 30"/>
                <a:gd name="T9" fmla="*/ 21 h 50"/>
                <a:gd name="T10" fmla="*/ 21 w 30"/>
                <a:gd name="T11" fmla="*/ 14 h 50"/>
                <a:gd name="T12" fmla="*/ 19 w 30"/>
                <a:gd name="T13" fmla="*/ 9 h 50"/>
                <a:gd name="T14" fmla="*/ 15 w 30"/>
                <a:gd name="T15" fmla="*/ 8 h 50"/>
                <a:gd name="T16" fmla="*/ 11 w 30"/>
                <a:gd name="T17" fmla="*/ 10 h 50"/>
                <a:gd name="T18" fmla="*/ 10 w 30"/>
                <a:gd name="T19" fmla="*/ 13 h 50"/>
                <a:gd name="T20" fmla="*/ 10 w 30"/>
                <a:gd name="T21" fmla="*/ 16 h 50"/>
                <a:gd name="T22" fmla="*/ 1 w 30"/>
                <a:gd name="T23" fmla="*/ 16 h 50"/>
                <a:gd name="T24" fmla="*/ 2 w 30"/>
                <a:gd name="T25" fmla="*/ 9 h 50"/>
                <a:gd name="T26" fmla="*/ 5 w 30"/>
                <a:gd name="T27" fmla="*/ 4 h 50"/>
                <a:gd name="T28" fmla="*/ 16 w 30"/>
                <a:gd name="T29" fmla="*/ 0 h 50"/>
                <a:gd name="T30" fmla="*/ 26 w 30"/>
                <a:gd name="T31" fmla="*/ 4 h 50"/>
                <a:gd name="T32" fmla="*/ 29 w 30"/>
                <a:gd name="T33" fmla="*/ 15 h 50"/>
                <a:gd name="T34" fmla="*/ 27 w 30"/>
                <a:gd name="T35" fmla="*/ 23 h 50"/>
                <a:gd name="T36" fmla="*/ 22 w 30"/>
                <a:gd name="T37" fmla="*/ 30 h 50"/>
                <a:gd name="T38" fmla="*/ 15 w 30"/>
                <a:gd name="T39" fmla="*/ 38 h 50"/>
                <a:gd name="T40" fmla="*/ 11 w 30"/>
                <a:gd name="T41" fmla="*/ 41 h 50"/>
                <a:gd name="T42" fmla="*/ 10 w 30"/>
                <a:gd name="T43" fmla="*/ 43 h 50"/>
                <a:gd name="T44" fmla="*/ 23 w 30"/>
                <a:gd name="T45" fmla="*/ 43 h 50"/>
                <a:gd name="T46" fmla="*/ 23 w 30"/>
                <a:gd name="T47" fmla="*/ 37 h 50"/>
                <a:gd name="T48" fmla="*/ 30 w 30"/>
                <a:gd name="T49" fmla="*/ 37 h 50"/>
                <a:gd name="T50" fmla="*/ 30 w 30"/>
                <a:gd name="T51" fmla="*/ 50 h 50"/>
                <a:gd name="T52" fmla="*/ 0 w 30"/>
                <a:gd name="T5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50">
                  <a:moveTo>
                    <a:pt x="0" y="50"/>
                  </a:moveTo>
                  <a:cubicBezTo>
                    <a:pt x="0" y="41"/>
                    <a:pt x="0" y="41"/>
                    <a:pt x="0" y="41"/>
                  </a:cubicBezTo>
                  <a:cubicBezTo>
                    <a:pt x="6" y="35"/>
                    <a:pt x="6" y="35"/>
                    <a:pt x="6" y="35"/>
                  </a:cubicBezTo>
                  <a:cubicBezTo>
                    <a:pt x="8" y="33"/>
                    <a:pt x="10" y="31"/>
                    <a:pt x="12" y="29"/>
                  </a:cubicBezTo>
                  <a:cubicBezTo>
                    <a:pt x="15" y="26"/>
                    <a:pt x="17" y="23"/>
                    <a:pt x="18" y="21"/>
                  </a:cubicBezTo>
                  <a:cubicBezTo>
                    <a:pt x="20" y="18"/>
                    <a:pt x="21" y="16"/>
                    <a:pt x="21" y="14"/>
                  </a:cubicBezTo>
                  <a:cubicBezTo>
                    <a:pt x="21" y="12"/>
                    <a:pt x="20" y="10"/>
                    <a:pt x="19" y="9"/>
                  </a:cubicBezTo>
                  <a:cubicBezTo>
                    <a:pt x="18" y="8"/>
                    <a:pt x="17" y="8"/>
                    <a:pt x="15" y="8"/>
                  </a:cubicBezTo>
                  <a:cubicBezTo>
                    <a:pt x="13" y="8"/>
                    <a:pt x="12" y="8"/>
                    <a:pt x="11" y="10"/>
                  </a:cubicBezTo>
                  <a:cubicBezTo>
                    <a:pt x="11" y="11"/>
                    <a:pt x="10" y="12"/>
                    <a:pt x="10" y="13"/>
                  </a:cubicBezTo>
                  <a:cubicBezTo>
                    <a:pt x="10" y="14"/>
                    <a:pt x="10" y="15"/>
                    <a:pt x="10" y="16"/>
                  </a:cubicBezTo>
                  <a:cubicBezTo>
                    <a:pt x="1" y="16"/>
                    <a:pt x="1" y="16"/>
                    <a:pt x="1" y="16"/>
                  </a:cubicBezTo>
                  <a:cubicBezTo>
                    <a:pt x="1" y="13"/>
                    <a:pt x="1" y="11"/>
                    <a:pt x="2" y="9"/>
                  </a:cubicBezTo>
                  <a:cubicBezTo>
                    <a:pt x="3" y="7"/>
                    <a:pt x="4" y="5"/>
                    <a:pt x="5" y="4"/>
                  </a:cubicBezTo>
                  <a:cubicBezTo>
                    <a:pt x="8" y="2"/>
                    <a:pt x="11" y="0"/>
                    <a:pt x="16" y="0"/>
                  </a:cubicBezTo>
                  <a:cubicBezTo>
                    <a:pt x="20" y="0"/>
                    <a:pt x="23" y="2"/>
                    <a:pt x="26" y="4"/>
                  </a:cubicBezTo>
                  <a:cubicBezTo>
                    <a:pt x="28" y="7"/>
                    <a:pt x="29" y="10"/>
                    <a:pt x="29" y="15"/>
                  </a:cubicBezTo>
                  <a:cubicBezTo>
                    <a:pt x="29" y="18"/>
                    <a:pt x="29" y="20"/>
                    <a:pt x="27" y="23"/>
                  </a:cubicBezTo>
                  <a:cubicBezTo>
                    <a:pt x="26" y="25"/>
                    <a:pt x="24" y="28"/>
                    <a:pt x="22" y="30"/>
                  </a:cubicBezTo>
                  <a:cubicBezTo>
                    <a:pt x="20" y="33"/>
                    <a:pt x="18" y="35"/>
                    <a:pt x="15" y="38"/>
                  </a:cubicBezTo>
                  <a:cubicBezTo>
                    <a:pt x="13" y="39"/>
                    <a:pt x="12" y="40"/>
                    <a:pt x="11" y="41"/>
                  </a:cubicBezTo>
                  <a:cubicBezTo>
                    <a:pt x="11" y="42"/>
                    <a:pt x="10" y="43"/>
                    <a:pt x="10" y="43"/>
                  </a:cubicBezTo>
                  <a:cubicBezTo>
                    <a:pt x="23" y="43"/>
                    <a:pt x="23" y="43"/>
                    <a:pt x="23" y="43"/>
                  </a:cubicBezTo>
                  <a:cubicBezTo>
                    <a:pt x="23" y="37"/>
                    <a:pt x="23" y="37"/>
                    <a:pt x="23" y="37"/>
                  </a:cubicBezTo>
                  <a:cubicBezTo>
                    <a:pt x="30" y="37"/>
                    <a:pt x="30" y="37"/>
                    <a:pt x="30" y="37"/>
                  </a:cubicBezTo>
                  <a:cubicBezTo>
                    <a:pt x="30" y="50"/>
                    <a:pt x="30" y="50"/>
                    <a:pt x="30" y="50"/>
                  </a:cubicBez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sp>
        <p:nvSpPr>
          <p:cNvPr id="33" name="Freeform 69"/>
          <p:cNvSpPr>
            <a:spLocks/>
          </p:cNvSpPr>
          <p:nvPr/>
        </p:nvSpPr>
        <p:spPr bwMode="auto">
          <a:xfrm>
            <a:off x="5193459" y="3779495"/>
            <a:ext cx="1176337" cy="207963"/>
          </a:xfrm>
          <a:custGeom>
            <a:avLst/>
            <a:gdLst>
              <a:gd name="T0" fmla="*/ 741 w 741"/>
              <a:gd name="T1" fmla="*/ 131 h 131"/>
              <a:gd name="T2" fmla="*/ 218 w 741"/>
              <a:gd name="T3" fmla="*/ 131 h 131"/>
              <a:gd name="T4" fmla="*/ 216 w 741"/>
              <a:gd name="T5" fmla="*/ 131 h 131"/>
              <a:gd name="T6" fmla="*/ 0 w 741"/>
              <a:gd name="T7" fmla="*/ 10 h 131"/>
              <a:gd name="T8" fmla="*/ 5 w 741"/>
              <a:gd name="T9" fmla="*/ 0 h 131"/>
              <a:gd name="T10" fmla="*/ 220 w 741"/>
              <a:gd name="T11" fmla="*/ 121 h 131"/>
              <a:gd name="T12" fmla="*/ 741 w 741"/>
              <a:gd name="T13" fmla="*/ 121 h 131"/>
              <a:gd name="T14" fmla="*/ 741 w 741"/>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1">
                <a:moveTo>
                  <a:pt x="741" y="131"/>
                </a:moveTo>
                <a:lnTo>
                  <a:pt x="218" y="131"/>
                </a:lnTo>
                <a:lnTo>
                  <a:pt x="216" y="131"/>
                </a:lnTo>
                <a:lnTo>
                  <a:pt x="0" y="10"/>
                </a:lnTo>
                <a:lnTo>
                  <a:pt x="5" y="0"/>
                </a:lnTo>
                <a:lnTo>
                  <a:pt x="220" y="121"/>
                </a:lnTo>
                <a:lnTo>
                  <a:pt x="741" y="121"/>
                </a:lnTo>
                <a:lnTo>
                  <a:pt x="741" y="131"/>
                </a:lnTo>
                <a:close/>
              </a:path>
            </a:pathLst>
          </a:custGeom>
          <a:solidFill>
            <a:srgbClr val="00A299"/>
          </a:solidFill>
          <a:ln>
            <a:solidFill>
              <a:srgbClr val="00CCFF"/>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nvGrpSpPr>
          <p:cNvPr id="34" name="组合 33"/>
          <p:cNvGrpSpPr/>
          <p:nvPr/>
        </p:nvGrpSpPr>
        <p:grpSpPr>
          <a:xfrm>
            <a:off x="4769596" y="4724058"/>
            <a:ext cx="417512" cy="417513"/>
            <a:chOff x="4930960" y="4724058"/>
            <a:chExt cx="417512" cy="417513"/>
          </a:xfrm>
        </p:grpSpPr>
        <p:sp>
          <p:nvSpPr>
            <p:cNvPr id="35" name="Oval 89"/>
            <p:cNvSpPr>
              <a:spLocks noChangeArrowheads="1"/>
            </p:cNvSpPr>
            <p:nvPr/>
          </p:nvSpPr>
          <p:spPr bwMode="auto">
            <a:xfrm>
              <a:off x="4930960" y="4724058"/>
              <a:ext cx="417512" cy="417513"/>
            </a:xfrm>
            <a:prstGeom prst="ellipse">
              <a:avLst/>
            </a:pr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6" name="Freeform 90"/>
            <p:cNvSpPr>
              <a:spLocks noEditPoints="1"/>
            </p:cNvSpPr>
            <p:nvPr/>
          </p:nvSpPr>
          <p:spPr bwMode="auto">
            <a:xfrm>
              <a:off x="5013510" y="4828833"/>
              <a:ext cx="115887" cy="192088"/>
            </a:xfrm>
            <a:custGeom>
              <a:avLst/>
              <a:gdLst>
                <a:gd name="T0" fmla="*/ 0 w 31"/>
                <a:gd name="T1" fmla="*/ 25 h 51"/>
                <a:gd name="T2" fmla="*/ 4 w 31"/>
                <a:gd name="T3" fmla="*/ 7 h 51"/>
                <a:gd name="T4" fmla="*/ 16 w 31"/>
                <a:gd name="T5" fmla="*/ 0 h 51"/>
                <a:gd name="T6" fmla="*/ 25 w 31"/>
                <a:gd name="T7" fmla="*/ 3 h 51"/>
                <a:gd name="T8" fmla="*/ 30 w 31"/>
                <a:gd name="T9" fmla="*/ 13 h 51"/>
                <a:gd name="T10" fmla="*/ 31 w 31"/>
                <a:gd name="T11" fmla="*/ 25 h 51"/>
                <a:gd name="T12" fmla="*/ 30 w 31"/>
                <a:gd name="T13" fmla="*/ 38 h 51"/>
                <a:gd name="T14" fmla="*/ 25 w 31"/>
                <a:gd name="T15" fmla="*/ 47 h 51"/>
                <a:gd name="T16" fmla="*/ 16 w 31"/>
                <a:gd name="T17" fmla="*/ 51 h 51"/>
                <a:gd name="T18" fmla="*/ 4 w 31"/>
                <a:gd name="T19" fmla="*/ 43 h 51"/>
                <a:gd name="T20" fmla="*/ 0 w 31"/>
                <a:gd name="T21" fmla="*/ 25 h 51"/>
                <a:gd name="T22" fmla="*/ 9 w 31"/>
                <a:gd name="T23" fmla="*/ 25 h 51"/>
                <a:gd name="T24" fmla="*/ 10 w 31"/>
                <a:gd name="T25" fmla="*/ 35 h 51"/>
                <a:gd name="T26" fmla="*/ 12 w 31"/>
                <a:gd name="T27" fmla="*/ 41 h 51"/>
                <a:gd name="T28" fmla="*/ 16 w 31"/>
                <a:gd name="T29" fmla="*/ 43 h 51"/>
                <a:gd name="T30" fmla="*/ 21 w 31"/>
                <a:gd name="T31" fmla="*/ 39 h 51"/>
                <a:gd name="T32" fmla="*/ 22 w 31"/>
                <a:gd name="T33" fmla="*/ 25 h 51"/>
                <a:gd name="T34" fmla="*/ 21 w 31"/>
                <a:gd name="T35" fmla="*/ 11 h 51"/>
                <a:gd name="T36" fmla="*/ 16 w 31"/>
                <a:gd name="T37" fmla="*/ 7 h 51"/>
                <a:gd name="T38" fmla="*/ 11 w 31"/>
                <a:gd name="T39" fmla="*/ 12 h 51"/>
                <a:gd name="T40" fmla="*/ 9 w 31"/>
                <a:gd name="T41"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5"/>
                  </a:moveTo>
                  <a:cubicBezTo>
                    <a:pt x="0" y="18"/>
                    <a:pt x="2" y="12"/>
                    <a:pt x="4" y="7"/>
                  </a:cubicBezTo>
                  <a:cubicBezTo>
                    <a:pt x="6" y="2"/>
                    <a:pt x="10" y="0"/>
                    <a:pt x="16" y="0"/>
                  </a:cubicBezTo>
                  <a:cubicBezTo>
                    <a:pt x="20" y="0"/>
                    <a:pt x="23" y="1"/>
                    <a:pt x="25" y="3"/>
                  </a:cubicBezTo>
                  <a:cubicBezTo>
                    <a:pt x="27" y="6"/>
                    <a:pt x="29" y="9"/>
                    <a:pt x="30" y="13"/>
                  </a:cubicBezTo>
                  <a:cubicBezTo>
                    <a:pt x="31" y="16"/>
                    <a:pt x="31" y="21"/>
                    <a:pt x="31" y="25"/>
                  </a:cubicBezTo>
                  <a:cubicBezTo>
                    <a:pt x="31" y="30"/>
                    <a:pt x="31" y="34"/>
                    <a:pt x="30" y="38"/>
                  </a:cubicBezTo>
                  <a:cubicBezTo>
                    <a:pt x="29" y="41"/>
                    <a:pt x="27" y="45"/>
                    <a:pt x="25" y="47"/>
                  </a:cubicBezTo>
                  <a:cubicBezTo>
                    <a:pt x="23" y="49"/>
                    <a:pt x="19" y="51"/>
                    <a:pt x="16" y="51"/>
                  </a:cubicBezTo>
                  <a:cubicBezTo>
                    <a:pt x="10" y="51"/>
                    <a:pt x="6" y="48"/>
                    <a:pt x="4" y="43"/>
                  </a:cubicBezTo>
                  <a:cubicBezTo>
                    <a:pt x="2" y="38"/>
                    <a:pt x="0" y="32"/>
                    <a:pt x="0" y="25"/>
                  </a:cubicBezTo>
                  <a:close/>
                  <a:moveTo>
                    <a:pt x="9" y="25"/>
                  </a:moveTo>
                  <a:cubicBezTo>
                    <a:pt x="9" y="29"/>
                    <a:pt x="9" y="32"/>
                    <a:pt x="10" y="35"/>
                  </a:cubicBezTo>
                  <a:cubicBezTo>
                    <a:pt x="10" y="37"/>
                    <a:pt x="11" y="39"/>
                    <a:pt x="12" y="41"/>
                  </a:cubicBezTo>
                  <a:cubicBezTo>
                    <a:pt x="13" y="43"/>
                    <a:pt x="14" y="43"/>
                    <a:pt x="16" y="43"/>
                  </a:cubicBezTo>
                  <a:cubicBezTo>
                    <a:pt x="18" y="43"/>
                    <a:pt x="20" y="42"/>
                    <a:pt x="21" y="39"/>
                  </a:cubicBezTo>
                  <a:cubicBezTo>
                    <a:pt x="22" y="36"/>
                    <a:pt x="22" y="31"/>
                    <a:pt x="22" y="25"/>
                  </a:cubicBezTo>
                  <a:cubicBezTo>
                    <a:pt x="22" y="19"/>
                    <a:pt x="22" y="14"/>
                    <a:pt x="21" y="11"/>
                  </a:cubicBezTo>
                  <a:cubicBezTo>
                    <a:pt x="20" y="8"/>
                    <a:pt x="18" y="7"/>
                    <a:pt x="16" y="7"/>
                  </a:cubicBezTo>
                  <a:cubicBezTo>
                    <a:pt x="13" y="7"/>
                    <a:pt x="11" y="8"/>
                    <a:pt x="11" y="12"/>
                  </a:cubicBezTo>
                  <a:cubicBezTo>
                    <a:pt x="10" y="15"/>
                    <a:pt x="9" y="19"/>
                    <a:pt x="9"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37" name="Freeform 91"/>
            <p:cNvSpPr>
              <a:spLocks/>
            </p:cNvSpPr>
            <p:nvPr/>
          </p:nvSpPr>
          <p:spPr bwMode="auto">
            <a:xfrm>
              <a:off x="5148448" y="4828833"/>
              <a:ext cx="112712" cy="192088"/>
            </a:xfrm>
            <a:custGeom>
              <a:avLst/>
              <a:gdLst>
                <a:gd name="T0" fmla="*/ 12 w 30"/>
                <a:gd name="T1" fmla="*/ 28 h 51"/>
                <a:gd name="T2" fmla="*/ 12 w 30"/>
                <a:gd name="T3" fmla="*/ 21 h 51"/>
                <a:gd name="T4" fmla="*/ 21 w 30"/>
                <a:gd name="T5" fmla="*/ 14 h 51"/>
                <a:gd name="T6" fmla="*/ 15 w 30"/>
                <a:gd name="T7" fmla="*/ 7 h 51"/>
                <a:gd name="T8" fmla="*/ 9 w 30"/>
                <a:gd name="T9" fmla="*/ 15 h 51"/>
                <a:gd name="T10" fmla="*/ 0 w 30"/>
                <a:gd name="T11" fmla="*/ 15 h 51"/>
                <a:gd name="T12" fmla="*/ 2 w 30"/>
                <a:gd name="T13" fmla="*/ 6 h 51"/>
                <a:gd name="T14" fmla="*/ 8 w 30"/>
                <a:gd name="T15" fmla="*/ 1 h 51"/>
                <a:gd name="T16" fmla="*/ 11 w 30"/>
                <a:gd name="T17" fmla="*/ 0 h 51"/>
                <a:gd name="T18" fmla="*/ 15 w 30"/>
                <a:gd name="T19" fmla="*/ 0 h 51"/>
                <a:gd name="T20" fmla="*/ 25 w 30"/>
                <a:gd name="T21" fmla="*/ 3 h 51"/>
                <a:gd name="T22" fmla="*/ 29 w 30"/>
                <a:gd name="T23" fmla="*/ 13 h 51"/>
                <a:gd name="T24" fmla="*/ 27 w 30"/>
                <a:gd name="T25" fmla="*/ 21 h 51"/>
                <a:gd name="T26" fmla="*/ 21 w 30"/>
                <a:gd name="T27" fmla="*/ 24 h 51"/>
                <a:gd name="T28" fmla="*/ 27 w 30"/>
                <a:gd name="T29" fmla="*/ 28 h 51"/>
                <a:gd name="T30" fmla="*/ 30 w 30"/>
                <a:gd name="T31" fmla="*/ 36 h 51"/>
                <a:gd name="T32" fmla="*/ 25 w 30"/>
                <a:gd name="T33" fmla="*/ 47 h 51"/>
                <a:gd name="T34" fmla="*/ 14 w 30"/>
                <a:gd name="T35" fmla="*/ 51 h 51"/>
                <a:gd name="T36" fmla="*/ 4 w 30"/>
                <a:gd name="T37" fmla="*/ 47 h 51"/>
                <a:gd name="T38" fmla="*/ 0 w 30"/>
                <a:gd name="T39" fmla="*/ 36 h 51"/>
                <a:gd name="T40" fmla="*/ 8 w 30"/>
                <a:gd name="T41" fmla="*/ 36 h 51"/>
                <a:gd name="T42" fmla="*/ 14 w 30"/>
                <a:gd name="T43" fmla="*/ 43 h 51"/>
                <a:gd name="T44" fmla="*/ 19 w 30"/>
                <a:gd name="T45" fmla="*/ 42 h 51"/>
                <a:gd name="T46" fmla="*/ 21 w 30"/>
                <a:gd name="T47" fmla="*/ 36 h 51"/>
                <a:gd name="T48" fmla="*/ 19 w 30"/>
                <a:gd name="T49" fmla="*/ 30 h 51"/>
                <a:gd name="T50" fmla="*/ 12 w 30"/>
                <a:gd name="T5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51">
                  <a:moveTo>
                    <a:pt x="12" y="28"/>
                  </a:moveTo>
                  <a:cubicBezTo>
                    <a:pt x="12" y="21"/>
                    <a:pt x="12" y="21"/>
                    <a:pt x="12" y="21"/>
                  </a:cubicBezTo>
                  <a:cubicBezTo>
                    <a:pt x="18" y="21"/>
                    <a:pt x="21" y="18"/>
                    <a:pt x="21" y="14"/>
                  </a:cubicBezTo>
                  <a:cubicBezTo>
                    <a:pt x="21" y="9"/>
                    <a:pt x="19" y="7"/>
                    <a:pt x="15" y="7"/>
                  </a:cubicBezTo>
                  <a:cubicBezTo>
                    <a:pt x="11" y="7"/>
                    <a:pt x="9" y="9"/>
                    <a:pt x="9" y="15"/>
                  </a:cubicBezTo>
                  <a:cubicBezTo>
                    <a:pt x="0" y="15"/>
                    <a:pt x="0" y="15"/>
                    <a:pt x="0" y="15"/>
                  </a:cubicBezTo>
                  <a:cubicBezTo>
                    <a:pt x="0" y="11"/>
                    <a:pt x="1" y="8"/>
                    <a:pt x="2" y="6"/>
                  </a:cubicBezTo>
                  <a:cubicBezTo>
                    <a:pt x="3" y="4"/>
                    <a:pt x="5" y="2"/>
                    <a:pt x="8" y="1"/>
                  </a:cubicBezTo>
                  <a:cubicBezTo>
                    <a:pt x="9" y="1"/>
                    <a:pt x="10" y="0"/>
                    <a:pt x="11" y="0"/>
                  </a:cubicBezTo>
                  <a:cubicBezTo>
                    <a:pt x="12" y="0"/>
                    <a:pt x="14" y="0"/>
                    <a:pt x="15" y="0"/>
                  </a:cubicBezTo>
                  <a:cubicBezTo>
                    <a:pt x="19" y="0"/>
                    <a:pt x="23" y="1"/>
                    <a:pt x="25" y="3"/>
                  </a:cubicBezTo>
                  <a:cubicBezTo>
                    <a:pt x="28" y="5"/>
                    <a:pt x="29" y="9"/>
                    <a:pt x="29" y="13"/>
                  </a:cubicBezTo>
                  <a:cubicBezTo>
                    <a:pt x="29" y="16"/>
                    <a:pt x="29" y="19"/>
                    <a:pt x="27" y="21"/>
                  </a:cubicBezTo>
                  <a:cubicBezTo>
                    <a:pt x="26" y="23"/>
                    <a:pt x="23" y="24"/>
                    <a:pt x="21" y="24"/>
                  </a:cubicBezTo>
                  <a:cubicBezTo>
                    <a:pt x="23" y="25"/>
                    <a:pt x="26" y="26"/>
                    <a:pt x="27" y="28"/>
                  </a:cubicBezTo>
                  <a:cubicBezTo>
                    <a:pt x="29" y="30"/>
                    <a:pt x="30" y="33"/>
                    <a:pt x="30" y="36"/>
                  </a:cubicBezTo>
                  <a:cubicBezTo>
                    <a:pt x="30" y="41"/>
                    <a:pt x="28" y="44"/>
                    <a:pt x="25" y="47"/>
                  </a:cubicBezTo>
                  <a:cubicBezTo>
                    <a:pt x="23" y="49"/>
                    <a:pt x="19" y="51"/>
                    <a:pt x="14" y="51"/>
                  </a:cubicBezTo>
                  <a:cubicBezTo>
                    <a:pt x="10" y="51"/>
                    <a:pt x="6" y="49"/>
                    <a:pt x="4" y="47"/>
                  </a:cubicBezTo>
                  <a:cubicBezTo>
                    <a:pt x="1" y="45"/>
                    <a:pt x="0" y="41"/>
                    <a:pt x="0" y="36"/>
                  </a:cubicBezTo>
                  <a:cubicBezTo>
                    <a:pt x="8" y="36"/>
                    <a:pt x="8" y="36"/>
                    <a:pt x="8" y="36"/>
                  </a:cubicBezTo>
                  <a:cubicBezTo>
                    <a:pt x="8" y="41"/>
                    <a:pt x="10" y="43"/>
                    <a:pt x="14" y="43"/>
                  </a:cubicBezTo>
                  <a:cubicBezTo>
                    <a:pt x="16" y="43"/>
                    <a:pt x="18" y="43"/>
                    <a:pt x="19" y="42"/>
                  </a:cubicBezTo>
                  <a:cubicBezTo>
                    <a:pt x="20" y="40"/>
                    <a:pt x="21" y="38"/>
                    <a:pt x="21" y="36"/>
                  </a:cubicBezTo>
                  <a:cubicBezTo>
                    <a:pt x="21" y="33"/>
                    <a:pt x="20" y="31"/>
                    <a:pt x="19" y="30"/>
                  </a:cubicBezTo>
                  <a:cubicBezTo>
                    <a:pt x="17" y="29"/>
                    <a:pt x="15" y="28"/>
                    <a:pt x="12"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sp>
        <p:nvSpPr>
          <p:cNvPr id="38" name="Freeform 92"/>
          <p:cNvSpPr>
            <a:spLocks/>
          </p:cNvSpPr>
          <p:nvPr/>
        </p:nvSpPr>
        <p:spPr bwMode="auto">
          <a:xfrm>
            <a:off x="5144246" y="5032033"/>
            <a:ext cx="1176337" cy="206375"/>
          </a:xfrm>
          <a:custGeom>
            <a:avLst/>
            <a:gdLst>
              <a:gd name="T0" fmla="*/ 741 w 741"/>
              <a:gd name="T1" fmla="*/ 130 h 130"/>
              <a:gd name="T2" fmla="*/ 218 w 741"/>
              <a:gd name="T3" fmla="*/ 130 h 130"/>
              <a:gd name="T4" fmla="*/ 216 w 741"/>
              <a:gd name="T5" fmla="*/ 130 h 130"/>
              <a:gd name="T6" fmla="*/ 0 w 741"/>
              <a:gd name="T7" fmla="*/ 9 h 130"/>
              <a:gd name="T8" fmla="*/ 5 w 741"/>
              <a:gd name="T9" fmla="*/ 0 h 130"/>
              <a:gd name="T10" fmla="*/ 221 w 741"/>
              <a:gd name="T11" fmla="*/ 121 h 130"/>
              <a:gd name="T12" fmla="*/ 741 w 741"/>
              <a:gd name="T13" fmla="*/ 121 h 130"/>
              <a:gd name="T14" fmla="*/ 741 w 741"/>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0">
                <a:moveTo>
                  <a:pt x="741" y="130"/>
                </a:moveTo>
                <a:lnTo>
                  <a:pt x="218" y="130"/>
                </a:lnTo>
                <a:lnTo>
                  <a:pt x="216" y="130"/>
                </a:lnTo>
                <a:lnTo>
                  <a:pt x="0" y="9"/>
                </a:lnTo>
                <a:lnTo>
                  <a:pt x="5" y="0"/>
                </a:lnTo>
                <a:lnTo>
                  <a:pt x="221" y="121"/>
                </a:lnTo>
                <a:lnTo>
                  <a:pt x="741" y="121"/>
                </a:lnTo>
                <a:lnTo>
                  <a:pt x="741" y="130"/>
                </a:lnTo>
                <a:close/>
              </a:path>
            </a:pathLst>
          </a:custGeom>
          <a:solidFill>
            <a:srgbClr val="8EC322"/>
          </a:solidFill>
          <a:ln>
            <a:solidFill>
              <a:srgbClr val="FF660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nvGrpSpPr>
          <p:cNvPr id="39" name="组合 38"/>
          <p:cNvGrpSpPr/>
          <p:nvPr/>
        </p:nvGrpSpPr>
        <p:grpSpPr>
          <a:xfrm>
            <a:off x="1883521" y="1506195"/>
            <a:ext cx="2679700" cy="4416425"/>
            <a:chOff x="2044885" y="1506195"/>
            <a:chExt cx="2679700" cy="4416425"/>
          </a:xfrm>
        </p:grpSpPr>
        <p:sp>
          <p:nvSpPr>
            <p:cNvPr id="40" name="Freeform 5"/>
            <p:cNvSpPr>
              <a:spLocks/>
            </p:cNvSpPr>
            <p:nvPr/>
          </p:nvSpPr>
          <p:spPr bwMode="auto">
            <a:xfrm>
              <a:off x="3014848" y="5735295"/>
              <a:ext cx="717550" cy="187325"/>
            </a:xfrm>
            <a:custGeom>
              <a:avLst/>
              <a:gdLst>
                <a:gd name="T0" fmla="*/ 191 w 191"/>
                <a:gd name="T1" fmla="*/ 25 h 50"/>
                <a:gd name="T2" fmla="*/ 164 w 191"/>
                <a:gd name="T3" fmla="*/ 50 h 50"/>
                <a:gd name="T4" fmla="*/ 27 w 191"/>
                <a:gd name="T5" fmla="*/ 50 h 50"/>
                <a:gd name="T6" fmla="*/ 0 w 191"/>
                <a:gd name="T7" fmla="*/ 25 h 50"/>
                <a:gd name="T8" fmla="*/ 0 w 191"/>
                <a:gd name="T9" fmla="*/ 25 h 50"/>
                <a:gd name="T10" fmla="*/ 27 w 191"/>
                <a:gd name="T11" fmla="*/ 0 h 50"/>
                <a:gd name="T12" fmla="*/ 164 w 191"/>
                <a:gd name="T13" fmla="*/ 0 h 50"/>
                <a:gd name="T14" fmla="*/ 191 w 191"/>
                <a:gd name="T15" fmla="*/ 25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50">
                  <a:moveTo>
                    <a:pt x="191" y="25"/>
                  </a:moveTo>
                  <a:cubicBezTo>
                    <a:pt x="191" y="39"/>
                    <a:pt x="179" y="50"/>
                    <a:pt x="164" y="50"/>
                  </a:cubicBezTo>
                  <a:cubicBezTo>
                    <a:pt x="27" y="50"/>
                    <a:pt x="27" y="50"/>
                    <a:pt x="27" y="50"/>
                  </a:cubicBezTo>
                  <a:cubicBezTo>
                    <a:pt x="12" y="50"/>
                    <a:pt x="0" y="39"/>
                    <a:pt x="0" y="25"/>
                  </a:cubicBezTo>
                  <a:cubicBezTo>
                    <a:pt x="0" y="25"/>
                    <a:pt x="0" y="25"/>
                    <a:pt x="0" y="25"/>
                  </a:cubicBezTo>
                  <a:cubicBezTo>
                    <a:pt x="0" y="11"/>
                    <a:pt x="12" y="0"/>
                    <a:pt x="27" y="0"/>
                  </a:cubicBezTo>
                  <a:cubicBezTo>
                    <a:pt x="164" y="0"/>
                    <a:pt x="164" y="0"/>
                    <a:pt x="164" y="0"/>
                  </a:cubicBezTo>
                  <a:cubicBezTo>
                    <a:pt x="179" y="0"/>
                    <a:pt x="191" y="11"/>
                    <a:pt x="191" y="25"/>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1" name="Freeform 6"/>
            <p:cNvSpPr>
              <a:spLocks/>
            </p:cNvSpPr>
            <p:nvPr/>
          </p:nvSpPr>
          <p:spPr bwMode="auto">
            <a:xfrm>
              <a:off x="2837048" y="5663858"/>
              <a:ext cx="1068387" cy="157163"/>
            </a:xfrm>
            <a:custGeom>
              <a:avLst/>
              <a:gdLst>
                <a:gd name="T0" fmla="*/ 39 w 284"/>
                <a:gd name="T1" fmla="*/ 42 h 42"/>
                <a:gd name="T2" fmla="*/ 246 w 284"/>
                <a:gd name="T3" fmla="*/ 42 h 42"/>
                <a:gd name="T4" fmla="*/ 263 w 284"/>
                <a:gd name="T5" fmla="*/ 25 h 42"/>
                <a:gd name="T6" fmla="*/ 284 w 284"/>
                <a:gd name="T7" fmla="*/ 0 h 42"/>
                <a:gd name="T8" fmla="*/ 0 w 284"/>
                <a:gd name="T9" fmla="*/ 0 h 42"/>
                <a:gd name="T10" fmla="*/ 2 w 284"/>
                <a:gd name="T11" fmla="*/ 3 h 42"/>
                <a:gd name="T12" fmla="*/ 39 w 2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84" h="42">
                  <a:moveTo>
                    <a:pt x="39" y="42"/>
                  </a:moveTo>
                  <a:cubicBezTo>
                    <a:pt x="246" y="42"/>
                    <a:pt x="246" y="42"/>
                    <a:pt x="246" y="42"/>
                  </a:cubicBezTo>
                  <a:cubicBezTo>
                    <a:pt x="249" y="39"/>
                    <a:pt x="254" y="34"/>
                    <a:pt x="263" y="25"/>
                  </a:cubicBezTo>
                  <a:cubicBezTo>
                    <a:pt x="274" y="13"/>
                    <a:pt x="281" y="5"/>
                    <a:pt x="284" y="0"/>
                  </a:cubicBezTo>
                  <a:cubicBezTo>
                    <a:pt x="0" y="0"/>
                    <a:pt x="0" y="0"/>
                    <a:pt x="0" y="0"/>
                  </a:cubicBezTo>
                  <a:cubicBezTo>
                    <a:pt x="1" y="1"/>
                    <a:pt x="2" y="2"/>
                    <a:pt x="2" y="3"/>
                  </a:cubicBezTo>
                  <a:cubicBezTo>
                    <a:pt x="5" y="7"/>
                    <a:pt x="32" y="35"/>
                    <a:pt x="39" y="42"/>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2" name="Freeform 7"/>
            <p:cNvSpPr>
              <a:spLocks/>
            </p:cNvSpPr>
            <p:nvPr/>
          </p:nvSpPr>
          <p:spPr bwMode="auto">
            <a:xfrm>
              <a:off x="2803710" y="5136808"/>
              <a:ext cx="1146175" cy="109538"/>
            </a:xfrm>
            <a:custGeom>
              <a:avLst/>
              <a:gdLst>
                <a:gd name="T0" fmla="*/ 305 w 305"/>
                <a:gd name="T1" fmla="*/ 15 h 29"/>
                <a:gd name="T2" fmla="*/ 292 w 305"/>
                <a:gd name="T3" fmla="*/ 29 h 29"/>
                <a:gd name="T4" fmla="*/ 13 w 305"/>
                <a:gd name="T5" fmla="*/ 29 h 29"/>
                <a:gd name="T6" fmla="*/ 0 w 305"/>
                <a:gd name="T7" fmla="*/ 15 h 29"/>
                <a:gd name="T8" fmla="*/ 0 w 305"/>
                <a:gd name="T9" fmla="*/ 15 h 29"/>
                <a:gd name="T10" fmla="*/ 13 w 305"/>
                <a:gd name="T11" fmla="*/ 0 h 29"/>
                <a:gd name="T12" fmla="*/ 292 w 305"/>
                <a:gd name="T13" fmla="*/ 0 h 29"/>
                <a:gd name="T14" fmla="*/ 305 w 305"/>
                <a:gd name="T15" fmla="*/ 15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5"/>
                  </a:moveTo>
                  <a:cubicBezTo>
                    <a:pt x="305" y="23"/>
                    <a:pt x="299" y="29"/>
                    <a:pt x="292" y="29"/>
                  </a:cubicBezTo>
                  <a:cubicBezTo>
                    <a:pt x="13" y="29"/>
                    <a:pt x="13" y="29"/>
                    <a:pt x="13" y="29"/>
                  </a:cubicBezTo>
                  <a:cubicBezTo>
                    <a:pt x="6" y="29"/>
                    <a:pt x="0" y="23"/>
                    <a:pt x="0" y="15"/>
                  </a:cubicBezTo>
                  <a:cubicBezTo>
                    <a:pt x="0" y="15"/>
                    <a:pt x="0" y="15"/>
                    <a:pt x="0" y="15"/>
                  </a:cubicBezTo>
                  <a:cubicBezTo>
                    <a:pt x="0" y="7"/>
                    <a:pt x="6" y="0"/>
                    <a:pt x="13" y="0"/>
                  </a:cubicBezTo>
                  <a:cubicBezTo>
                    <a:pt x="292" y="0"/>
                    <a:pt x="292" y="0"/>
                    <a:pt x="292" y="0"/>
                  </a:cubicBezTo>
                  <a:cubicBezTo>
                    <a:pt x="299" y="0"/>
                    <a:pt x="305" y="7"/>
                    <a:pt x="305" y="15"/>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3" name="Freeform 8"/>
            <p:cNvSpPr>
              <a:spLocks/>
            </p:cNvSpPr>
            <p:nvPr/>
          </p:nvSpPr>
          <p:spPr bwMode="auto">
            <a:xfrm>
              <a:off x="2803710" y="5298733"/>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8" name="Freeform 9"/>
            <p:cNvSpPr>
              <a:spLocks/>
            </p:cNvSpPr>
            <p:nvPr/>
          </p:nvSpPr>
          <p:spPr bwMode="auto">
            <a:xfrm>
              <a:off x="2803710" y="5460658"/>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49" name="Freeform 10"/>
            <p:cNvSpPr>
              <a:spLocks/>
            </p:cNvSpPr>
            <p:nvPr/>
          </p:nvSpPr>
          <p:spPr bwMode="auto">
            <a:xfrm>
              <a:off x="2803710" y="5603533"/>
              <a:ext cx="1135062" cy="68263"/>
            </a:xfrm>
            <a:custGeom>
              <a:avLst/>
              <a:gdLst>
                <a:gd name="T0" fmla="*/ 302 w 302"/>
                <a:gd name="T1" fmla="*/ 9 h 18"/>
                <a:gd name="T2" fmla="*/ 289 w 302"/>
                <a:gd name="T3" fmla="*/ 18 h 18"/>
                <a:gd name="T4" fmla="*/ 13 w 302"/>
                <a:gd name="T5" fmla="*/ 18 h 18"/>
                <a:gd name="T6" fmla="*/ 0 w 302"/>
                <a:gd name="T7" fmla="*/ 9 h 18"/>
                <a:gd name="T8" fmla="*/ 0 w 302"/>
                <a:gd name="T9" fmla="*/ 9 h 18"/>
                <a:gd name="T10" fmla="*/ 13 w 302"/>
                <a:gd name="T11" fmla="*/ 0 h 18"/>
                <a:gd name="T12" fmla="*/ 289 w 302"/>
                <a:gd name="T13" fmla="*/ 0 h 18"/>
                <a:gd name="T14" fmla="*/ 302 w 30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8">
                  <a:moveTo>
                    <a:pt x="302" y="9"/>
                  </a:moveTo>
                  <a:cubicBezTo>
                    <a:pt x="302" y="14"/>
                    <a:pt x="296" y="18"/>
                    <a:pt x="289" y="18"/>
                  </a:cubicBezTo>
                  <a:cubicBezTo>
                    <a:pt x="13" y="18"/>
                    <a:pt x="13" y="18"/>
                    <a:pt x="13" y="18"/>
                  </a:cubicBezTo>
                  <a:cubicBezTo>
                    <a:pt x="6" y="18"/>
                    <a:pt x="0" y="14"/>
                    <a:pt x="0" y="9"/>
                  </a:cubicBezTo>
                  <a:cubicBezTo>
                    <a:pt x="0" y="9"/>
                    <a:pt x="0" y="9"/>
                    <a:pt x="0" y="9"/>
                  </a:cubicBezTo>
                  <a:cubicBezTo>
                    <a:pt x="0" y="4"/>
                    <a:pt x="6" y="0"/>
                    <a:pt x="13" y="0"/>
                  </a:cubicBezTo>
                  <a:cubicBezTo>
                    <a:pt x="289" y="0"/>
                    <a:pt x="289" y="0"/>
                    <a:pt x="289" y="0"/>
                  </a:cubicBezTo>
                  <a:cubicBezTo>
                    <a:pt x="296" y="0"/>
                    <a:pt x="302" y="4"/>
                    <a:pt x="302" y="9"/>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0" name="Freeform 11"/>
            <p:cNvSpPr>
              <a:spLocks/>
            </p:cNvSpPr>
            <p:nvPr/>
          </p:nvSpPr>
          <p:spPr bwMode="auto">
            <a:xfrm>
              <a:off x="2795773" y="4974883"/>
              <a:ext cx="1162050" cy="114300"/>
            </a:xfrm>
            <a:custGeom>
              <a:avLst/>
              <a:gdLst>
                <a:gd name="T0" fmla="*/ 309 w 309"/>
                <a:gd name="T1" fmla="*/ 15 h 30"/>
                <a:gd name="T2" fmla="*/ 296 w 309"/>
                <a:gd name="T3" fmla="*/ 30 h 30"/>
                <a:gd name="T4" fmla="*/ 13 w 309"/>
                <a:gd name="T5" fmla="*/ 30 h 30"/>
                <a:gd name="T6" fmla="*/ 0 w 309"/>
                <a:gd name="T7" fmla="*/ 15 h 30"/>
                <a:gd name="T8" fmla="*/ 0 w 309"/>
                <a:gd name="T9" fmla="*/ 15 h 30"/>
                <a:gd name="T10" fmla="*/ 13 w 309"/>
                <a:gd name="T11" fmla="*/ 0 h 30"/>
                <a:gd name="T12" fmla="*/ 296 w 309"/>
                <a:gd name="T13" fmla="*/ 0 h 30"/>
                <a:gd name="T14" fmla="*/ 309 w 30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0">
                  <a:moveTo>
                    <a:pt x="309" y="15"/>
                  </a:moveTo>
                  <a:cubicBezTo>
                    <a:pt x="309" y="23"/>
                    <a:pt x="303" y="30"/>
                    <a:pt x="296" y="30"/>
                  </a:cubicBezTo>
                  <a:cubicBezTo>
                    <a:pt x="13" y="30"/>
                    <a:pt x="13" y="30"/>
                    <a:pt x="13" y="30"/>
                  </a:cubicBezTo>
                  <a:cubicBezTo>
                    <a:pt x="6" y="30"/>
                    <a:pt x="0" y="23"/>
                    <a:pt x="0" y="15"/>
                  </a:cubicBezTo>
                  <a:cubicBezTo>
                    <a:pt x="0" y="15"/>
                    <a:pt x="0" y="15"/>
                    <a:pt x="0" y="15"/>
                  </a:cubicBezTo>
                  <a:cubicBezTo>
                    <a:pt x="0" y="7"/>
                    <a:pt x="6" y="0"/>
                    <a:pt x="13" y="0"/>
                  </a:cubicBezTo>
                  <a:cubicBezTo>
                    <a:pt x="296" y="0"/>
                    <a:pt x="296" y="0"/>
                    <a:pt x="296" y="0"/>
                  </a:cubicBezTo>
                  <a:cubicBezTo>
                    <a:pt x="303" y="0"/>
                    <a:pt x="309" y="7"/>
                    <a:pt x="309" y="15"/>
                  </a:cubicBezTo>
                  <a:close/>
                </a:path>
              </a:pathLst>
            </a:custGeom>
            <a:solidFill>
              <a:srgbClr val="4D342E"/>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1" name="Freeform 12"/>
            <p:cNvSpPr>
              <a:spLocks/>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 name="T8" fmla="*/ 0 w 1113"/>
                <a:gd name="T9" fmla="*/ 0 h 705"/>
              </a:gdLst>
              <a:ahLst/>
              <a:cxnLst>
                <a:cxn ang="0">
                  <a:pos x="T0" y="T1"/>
                </a:cxn>
                <a:cxn ang="0">
                  <a:pos x="T2" y="T3"/>
                </a:cxn>
                <a:cxn ang="0">
                  <a:pos x="T4" y="T5"/>
                </a:cxn>
                <a:cxn ang="0">
                  <a:pos x="T6" y="T7"/>
                </a:cxn>
                <a:cxn ang="0">
                  <a:pos x="T8" y="T9"/>
                </a:cxn>
              </a:cxnLst>
              <a:rect l="0" t="0" r="r" b="b"/>
              <a:pathLst>
                <a:path w="1113" h="705">
                  <a:moveTo>
                    <a:pt x="0" y="0"/>
                  </a:moveTo>
                  <a:lnTo>
                    <a:pt x="1113" y="705"/>
                  </a:lnTo>
                  <a:lnTo>
                    <a:pt x="900" y="248"/>
                  </a:lnTo>
                  <a:lnTo>
                    <a:pt x="414" y="0"/>
                  </a:lnTo>
                  <a:lnTo>
                    <a:pt x="0" y="0"/>
                  </a:lnTo>
                  <a:close/>
                </a:path>
              </a:pathLst>
            </a:custGeom>
            <a:solidFill>
              <a:srgbClr val="504945"/>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2" name="Freeform 13"/>
            <p:cNvSpPr>
              <a:spLocks/>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Lst>
              <a:ahLst/>
              <a:cxnLst>
                <a:cxn ang="0">
                  <a:pos x="T0" y="T1"/>
                </a:cxn>
                <a:cxn ang="0">
                  <a:pos x="T2" y="T3"/>
                </a:cxn>
                <a:cxn ang="0">
                  <a:pos x="T4" y="T5"/>
                </a:cxn>
                <a:cxn ang="0">
                  <a:pos x="T6" y="T7"/>
                </a:cxn>
              </a:cxnLst>
              <a:rect l="0" t="0" r="r" b="b"/>
              <a:pathLst>
                <a:path w="1113" h="705">
                  <a:moveTo>
                    <a:pt x="0" y="0"/>
                  </a:moveTo>
                  <a:lnTo>
                    <a:pt x="1113" y="705"/>
                  </a:lnTo>
                  <a:lnTo>
                    <a:pt x="900" y="248"/>
                  </a:lnTo>
                  <a:lnTo>
                    <a:pt x="4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3" name="Freeform 14"/>
            <p:cNvSpPr>
              <a:spLocks/>
            </p:cNvSpPr>
            <p:nvPr/>
          </p:nvSpPr>
          <p:spPr bwMode="auto">
            <a:xfrm>
              <a:off x="2044885" y="2419008"/>
              <a:ext cx="2679700" cy="788988"/>
            </a:xfrm>
            <a:custGeom>
              <a:avLst/>
              <a:gdLst>
                <a:gd name="T0" fmla="*/ 0 w 1688"/>
                <a:gd name="T1" fmla="*/ 0 h 497"/>
                <a:gd name="T2" fmla="*/ 1688 w 1688"/>
                <a:gd name="T3" fmla="*/ 213 h 497"/>
                <a:gd name="T4" fmla="*/ 1669 w 1688"/>
                <a:gd name="T5" fmla="*/ 441 h 497"/>
                <a:gd name="T6" fmla="*/ 2 w 1688"/>
                <a:gd name="T7" fmla="*/ 497 h 497"/>
                <a:gd name="T8" fmla="*/ 0 w 1688"/>
                <a:gd name="T9" fmla="*/ 0 h 497"/>
              </a:gdLst>
              <a:ahLst/>
              <a:cxnLst>
                <a:cxn ang="0">
                  <a:pos x="T0" y="T1"/>
                </a:cxn>
                <a:cxn ang="0">
                  <a:pos x="T2" y="T3"/>
                </a:cxn>
                <a:cxn ang="0">
                  <a:pos x="T4" y="T5"/>
                </a:cxn>
                <a:cxn ang="0">
                  <a:pos x="T6" y="T7"/>
                </a:cxn>
                <a:cxn ang="0">
                  <a:pos x="T8" y="T9"/>
                </a:cxn>
              </a:cxnLst>
              <a:rect l="0" t="0" r="r" b="b"/>
              <a:pathLst>
                <a:path w="1688" h="497">
                  <a:moveTo>
                    <a:pt x="0" y="0"/>
                  </a:moveTo>
                  <a:lnTo>
                    <a:pt x="1688" y="213"/>
                  </a:lnTo>
                  <a:lnTo>
                    <a:pt x="1669" y="441"/>
                  </a:lnTo>
                  <a:lnTo>
                    <a:pt x="2" y="497"/>
                  </a:lnTo>
                  <a:lnTo>
                    <a:pt x="0" y="0"/>
                  </a:lnTo>
                  <a:close/>
                </a:path>
              </a:pathLst>
            </a:custGeom>
            <a:solidFill>
              <a:srgbClr val="504945"/>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4" name="Freeform 16"/>
            <p:cNvSpPr>
              <a:spLocks/>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Lst>
              <a:ahLst/>
              <a:cxnLst>
                <a:cxn ang="0">
                  <a:pos x="T0" y="T1"/>
                </a:cxn>
                <a:cxn ang="0">
                  <a:pos x="T2" y="T3"/>
                </a:cxn>
                <a:cxn ang="0">
                  <a:pos x="T4" y="T5"/>
                </a:cxn>
                <a:cxn ang="0">
                  <a:pos x="T6" y="T7"/>
                </a:cxn>
              </a:cxnLst>
              <a:rect l="0" t="0" r="r" b="b"/>
              <a:pathLst>
                <a:path w="1558" h="1225">
                  <a:moveTo>
                    <a:pt x="1345" y="0"/>
                  </a:moveTo>
                  <a:lnTo>
                    <a:pt x="0" y="1118"/>
                  </a:lnTo>
                  <a:lnTo>
                    <a:pt x="59" y="1225"/>
                  </a:lnTo>
                  <a:lnTo>
                    <a:pt x="1558" y="4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5" name="Freeform 17"/>
            <p:cNvSpPr>
              <a:spLocks/>
            </p:cNvSpPr>
            <p:nvPr/>
          </p:nvSpPr>
          <p:spPr bwMode="auto">
            <a:xfrm>
              <a:off x="2251260" y="3674720"/>
              <a:ext cx="1992312" cy="793750"/>
            </a:xfrm>
            <a:custGeom>
              <a:avLst/>
              <a:gdLst>
                <a:gd name="T0" fmla="*/ 0 w 1255"/>
                <a:gd name="T1" fmla="*/ 0 h 500"/>
                <a:gd name="T2" fmla="*/ 1255 w 1255"/>
                <a:gd name="T3" fmla="*/ 268 h 500"/>
                <a:gd name="T4" fmla="*/ 1181 w 1255"/>
                <a:gd name="T5" fmla="*/ 500 h 500"/>
                <a:gd name="T6" fmla="*/ 59 w 1255"/>
                <a:gd name="T7" fmla="*/ 107 h 500"/>
                <a:gd name="T8" fmla="*/ 0 w 1255"/>
                <a:gd name="T9" fmla="*/ 0 h 500"/>
              </a:gdLst>
              <a:ahLst/>
              <a:cxnLst>
                <a:cxn ang="0">
                  <a:pos x="T0" y="T1"/>
                </a:cxn>
                <a:cxn ang="0">
                  <a:pos x="T2" y="T3"/>
                </a:cxn>
                <a:cxn ang="0">
                  <a:pos x="T4" y="T5"/>
                </a:cxn>
                <a:cxn ang="0">
                  <a:pos x="T6" y="T7"/>
                </a:cxn>
                <a:cxn ang="0">
                  <a:pos x="T8" y="T9"/>
                </a:cxn>
              </a:cxnLst>
              <a:rect l="0" t="0" r="r" b="b"/>
              <a:pathLst>
                <a:path w="1255" h="500">
                  <a:moveTo>
                    <a:pt x="0" y="0"/>
                  </a:moveTo>
                  <a:lnTo>
                    <a:pt x="1255" y="268"/>
                  </a:lnTo>
                  <a:lnTo>
                    <a:pt x="1181" y="500"/>
                  </a:lnTo>
                  <a:lnTo>
                    <a:pt x="59" y="107"/>
                  </a:lnTo>
                  <a:lnTo>
                    <a:pt x="0" y="0"/>
                  </a:lnTo>
                  <a:close/>
                </a:path>
              </a:pathLst>
            </a:custGeom>
            <a:solidFill>
              <a:srgbClr val="504945"/>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6" name="Freeform 19"/>
            <p:cNvSpPr>
              <a:spLocks/>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Lst>
              <a:ahLst/>
              <a:cxnLst>
                <a:cxn ang="0">
                  <a:pos x="T0" y="T1"/>
                </a:cxn>
                <a:cxn ang="0">
                  <a:pos x="T2" y="T3"/>
                </a:cxn>
                <a:cxn ang="0">
                  <a:pos x="T4" y="T5"/>
                </a:cxn>
                <a:cxn ang="0">
                  <a:pos x="T6" y="T7"/>
                </a:cxn>
              </a:cxnLst>
              <a:rect l="0" t="0" r="r" b="b"/>
              <a:pathLst>
                <a:path w="1385" h="1009">
                  <a:moveTo>
                    <a:pt x="1385" y="0"/>
                  </a:moveTo>
                  <a:lnTo>
                    <a:pt x="0" y="893"/>
                  </a:lnTo>
                  <a:lnTo>
                    <a:pt x="33" y="1009"/>
                  </a:lnTo>
                  <a:lnTo>
                    <a:pt x="1366"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7" name="Freeform 20"/>
            <p:cNvSpPr>
              <a:spLocks/>
            </p:cNvSpPr>
            <p:nvPr/>
          </p:nvSpPr>
          <p:spPr bwMode="auto">
            <a:xfrm>
              <a:off x="2525898" y="4174783"/>
              <a:ext cx="1503362" cy="700088"/>
            </a:xfrm>
            <a:custGeom>
              <a:avLst/>
              <a:gdLst>
                <a:gd name="T0" fmla="*/ 0 w 947"/>
                <a:gd name="T1" fmla="*/ 0 h 441"/>
                <a:gd name="T2" fmla="*/ 947 w 947"/>
                <a:gd name="T3" fmla="*/ 374 h 441"/>
                <a:gd name="T4" fmla="*/ 897 w 947"/>
                <a:gd name="T5" fmla="*/ 441 h 441"/>
                <a:gd name="T6" fmla="*/ 33 w 947"/>
                <a:gd name="T7" fmla="*/ 116 h 441"/>
                <a:gd name="T8" fmla="*/ 0 w 947"/>
                <a:gd name="T9" fmla="*/ 0 h 441"/>
              </a:gdLst>
              <a:ahLst/>
              <a:cxnLst>
                <a:cxn ang="0">
                  <a:pos x="T0" y="T1"/>
                </a:cxn>
                <a:cxn ang="0">
                  <a:pos x="T2" y="T3"/>
                </a:cxn>
                <a:cxn ang="0">
                  <a:pos x="T4" y="T5"/>
                </a:cxn>
                <a:cxn ang="0">
                  <a:pos x="T6" y="T7"/>
                </a:cxn>
                <a:cxn ang="0">
                  <a:pos x="T8" y="T9"/>
                </a:cxn>
              </a:cxnLst>
              <a:rect l="0" t="0" r="r" b="b"/>
              <a:pathLst>
                <a:path w="947" h="441">
                  <a:moveTo>
                    <a:pt x="0" y="0"/>
                  </a:moveTo>
                  <a:lnTo>
                    <a:pt x="947" y="374"/>
                  </a:lnTo>
                  <a:lnTo>
                    <a:pt x="897" y="441"/>
                  </a:lnTo>
                  <a:lnTo>
                    <a:pt x="33" y="116"/>
                  </a:lnTo>
                  <a:lnTo>
                    <a:pt x="0" y="0"/>
                  </a:lnTo>
                  <a:close/>
                </a:path>
              </a:pathLst>
            </a:custGeom>
            <a:solidFill>
              <a:srgbClr val="504945"/>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8" name="Freeform 21"/>
            <p:cNvSpPr>
              <a:spLocks/>
            </p:cNvSpPr>
            <p:nvPr/>
          </p:nvSpPr>
          <p:spPr bwMode="auto">
            <a:xfrm>
              <a:off x="2044885" y="1506195"/>
              <a:ext cx="1570037" cy="1701800"/>
            </a:xfrm>
            <a:custGeom>
              <a:avLst/>
              <a:gdLst>
                <a:gd name="T0" fmla="*/ 575 w 989"/>
                <a:gd name="T1" fmla="*/ 0 h 1072"/>
                <a:gd name="T2" fmla="*/ 0 w 989"/>
                <a:gd name="T3" fmla="*/ 575 h 1072"/>
                <a:gd name="T4" fmla="*/ 2 w 989"/>
                <a:gd name="T5" fmla="*/ 1072 h 1072"/>
                <a:gd name="T6" fmla="*/ 989 w 989"/>
                <a:gd name="T7" fmla="*/ 0 h 1072"/>
                <a:gd name="T8" fmla="*/ 575 w 989"/>
                <a:gd name="T9" fmla="*/ 0 h 1072"/>
              </a:gdLst>
              <a:ahLst/>
              <a:cxnLst>
                <a:cxn ang="0">
                  <a:pos x="T0" y="T1"/>
                </a:cxn>
                <a:cxn ang="0">
                  <a:pos x="T2" y="T3"/>
                </a:cxn>
                <a:cxn ang="0">
                  <a:pos x="T4" y="T5"/>
                </a:cxn>
                <a:cxn ang="0">
                  <a:pos x="T6" y="T7"/>
                </a:cxn>
                <a:cxn ang="0">
                  <a:pos x="T8" y="T9"/>
                </a:cxn>
              </a:cxnLst>
              <a:rect l="0" t="0" r="r" b="b"/>
              <a:pathLst>
                <a:path w="989" h="1072">
                  <a:moveTo>
                    <a:pt x="575" y="0"/>
                  </a:moveTo>
                  <a:lnTo>
                    <a:pt x="0" y="575"/>
                  </a:lnTo>
                  <a:lnTo>
                    <a:pt x="2" y="1072"/>
                  </a:lnTo>
                  <a:lnTo>
                    <a:pt x="989" y="0"/>
                  </a:lnTo>
                  <a:lnTo>
                    <a:pt x="575" y="0"/>
                  </a:lnTo>
                  <a:close/>
                </a:path>
              </a:pathLst>
            </a:custGeom>
            <a:solidFill>
              <a:srgbClr val="0093DD"/>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59" name="Freeform 22"/>
            <p:cNvSpPr>
              <a:spLocks/>
            </p:cNvSpPr>
            <p:nvPr/>
          </p:nvSpPr>
          <p:spPr bwMode="auto">
            <a:xfrm>
              <a:off x="2724335" y="4100170"/>
              <a:ext cx="1519237" cy="774700"/>
            </a:xfrm>
            <a:custGeom>
              <a:avLst/>
              <a:gdLst>
                <a:gd name="T0" fmla="*/ 60 w 957"/>
                <a:gd name="T1" fmla="*/ 488 h 488"/>
                <a:gd name="T2" fmla="*/ 883 w 957"/>
                <a:gd name="T3" fmla="*/ 232 h 488"/>
                <a:gd name="T4" fmla="*/ 957 w 957"/>
                <a:gd name="T5" fmla="*/ 0 h 488"/>
                <a:gd name="T6" fmla="*/ 0 w 957"/>
                <a:gd name="T7" fmla="*/ 431 h 488"/>
                <a:gd name="T8" fmla="*/ 60 w 957"/>
                <a:gd name="T9" fmla="*/ 488 h 488"/>
              </a:gdLst>
              <a:ahLst/>
              <a:cxnLst>
                <a:cxn ang="0">
                  <a:pos x="T0" y="T1"/>
                </a:cxn>
                <a:cxn ang="0">
                  <a:pos x="T2" y="T3"/>
                </a:cxn>
                <a:cxn ang="0">
                  <a:pos x="T4" y="T5"/>
                </a:cxn>
                <a:cxn ang="0">
                  <a:pos x="T6" y="T7"/>
                </a:cxn>
                <a:cxn ang="0">
                  <a:pos x="T8" y="T9"/>
                </a:cxn>
              </a:cxnLst>
              <a:rect l="0" t="0" r="r" b="b"/>
              <a:pathLst>
                <a:path w="957" h="488">
                  <a:moveTo>
                    <a:pt x="60" y="488"/>
                  </a:moveTo>
                  <a:lnTo>
                    <a:pt x="883" y="232"/>
                  </a:lnTo>
                  <a:lnTo>
                    <a:pt x="957" y="0"/>
                  </a:lnTo>
                  <a:lnTo>
                    <a:pt x="0" y="431"/>
                  </a:lnTo>
                  <a:lnTo>
                    <a:pt x="60" y="488"/>
                  </a:ln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60" name="Freeform 23"/>
            <p:cNvSpPr>
              <a:spLocks/>
            </p:cNvSpPr>
            <p:nvPr/>
          </p:nvSpPr>
          <p:spPr bwMode="auto">
            <a:xfrm>
              <a:off x="2724335" y="4768508"/>
              <a:ext cx="1304925" cy="106363"/>
            </a:xfrm>
            <a:custGeom>
              <a:avLst/>
              <a:gdLst>
                <a:gd name="T0" fmla="*/ 0 w 822"/>
                <a:gd name="T1" fmla="*/ 10 h 67"/>
                <a:gd name="T2" fmla="*/ 822 w 822"/>
                <a:gd name="T3" fmla="*/ 0 h 67"/>
                <a:gd name="T4" fmla="*/ 772 w 822"/>
                <a:gd name="T5" fmla="*/ 67 h 67"/>
                <a:gd name="T6" fmla="*/ 60 w 822"/>
                <a:gd name="T7" fmla="*/ 67 h 67"/>
                <a:gd name="T8" fmla="*/ 0 w 822"/>
                <a:gd name="T9" fmla="*/ 10 h 67"/>
              </a:gdLst>
              <a:ahLst/>
              <a:cxnLst>
                <a:cxn ang="0">
                  <a:pos x="T0" y="T1"/>
                </a:cxn>
                <a:cxn ang="0">
                  <a:pos x="T2" y="T3"/>
                </a:cxn>
                <a:cxn ang="0">
                  <a:pos x="T4" y="T5"/>
                </a:cxn>
                <a:cxn ang="0">
                  <a:pos x="T6" y="T7"/>
                </a:cxn>
                <a:cxn ang="0">
                  <a:pos x="T8" y="T9"/>
                </a:cxn>
              </a:cxnLst>
              <a:rect l="0" t="0" r="r" b="b"/>
              <a:pathLst>
                <a:path w="822" h="67">
                  <a:moveTo>
                    <a:pt x="0" y="10"/>
                  </a:moveTo>
                  <a:lnTo>
                    <a:pt x="822" y="0"/>
                  </a:lnTo>
                  <a:lnTo>
                    <a:pt x="772" y="67"/>
                  </a:lnTo>
                  <a:lnTo>
                    <a:pt x="60" y="67"/>
                  </a:lnTo>
                  <a:lnTo>
                    <a:pt x="0" y="10"/>
                  </a:ln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61" name="Freeform 15"/>
            <p:cNvSpPr>
              <a:spLocks/>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 name="T8" fmla="*/ 1345 w 1558"/>
                <a:gd name="T9" fmla="*/ 0 h 1225"/>
              </a:gdLst>
              <a:ahLst/>
              <a:cxnLst>
                <a:cxn ang="0">
                  <a:pos x="T0" y="T1"/>
                </a:cxn>
                <a:cxn ang="0">
                  <a:pos x="T2" y="T3"/>
                </a:cxn>
                <a:cxn ang="0">
                  <a:pos x="T4" y="T5"/>
                </a:cxn>
                <a:cxn ang="0">
                  <a:pos x="T6" y="T7"/>
                </a:cxn>
                <a:cxn ang="0">
                  <a:pos x="T8" y="T9"/>
                </a:cxn>
              </a:cxnLst>
              <a:rect l="0" t="0" r="r" b="b"/>
              <a:pathLst>
                <a:path w="1558" h="1225">
                  <a:moveTo>
                    <a:pt x="1345" y="0"/>
                  </a:moveTo>
                  <a:lnTo>
                    <a:pt x="0" y="1118"/>
                  </a:lnTo>
                  <a:lnTo>
                    <a:pt x="59" y="1225"/>
                  </a:lnTo>
                  <a:lnTo>
                    <a:pt x="1558" y="457"/>
                  </a:lnTo>
                  <a:lnTo>
                    <a:pt x="1345" y="0"/>
                  </a:lnTo>
                  <a:close/>
                </a:path>
              </a:pathLst>
            </a:cu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sp>
          <p:nvSpPr>
            <p:cNvPr id="62" name="Freeform 18"/>
            <p:cNvSpPr>
              <a:spLocks/>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 name="T8" fmla="*/ 1385 w 1385"/>
                <a:gd name="T9" fmla="*/ 0 h 1009"/>
              </a:gdLst>
              <a:ahLst/>
              <a:cxnLst>
                <a:cxn ang="0">
                  <a:pos x="T0" y="T1"/>
                </a:cxn>
                <a:cxn ang="0">
                  <a:pos x="T2" y="T3"/>
                </a:cxn>
                <a:cxn ang="0">
                  <a:pos x="T4" y="T5"/>
                </a:cxn>
                <a:cxn ang="0">
                  <a:pos x="T6" y="T7"/>
                </a:cxn>
                <a:cxn ang="0">
                  <a:pos x="T8" y="T9"/>
                </a:cxn>
              </a:cxnLst>
              <a:rect l="0" t="0" r="r" b="b"/>
              <a:pathLst>
                <a:path w="1385" h="1009">
                  <a:moveTo>
                    <a:pt x="1385" y="0"/>
                  </a:moveTo>
                  <a:lnTo>
                    <a:pt x="0" y="893"/>
                  </a:lnTo>
                  <a:lnTo>
                    <a:pt x="33" y="1009"/>
                  </a:lnTo>
                  <a:lnTo>
                    <a:pt x="1366" y="228"/>
                  </a:lnTo>
                  <a:lnTo>
                    <a:pt x="1385" y="0"/>
                  </a:lnTo>
                  <a:close/>
                </a:path>
              </a:pathLst>
            </a:custGeom>
            <a:solidFill>
              <a:srgbClr val="00CCFF"/>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a typeface="微软雅黑"/>
              </a:endParaRPr>
            </a:p>
          </p:txBody>
        </p:sp>
      </p:grpSp>
      <p:sp>
        <p:nvSpPr>
          <p:cNvPr id="63" name="文本框 62"/>
          <p:cNvSpPr txBox="1"/>
          <p:nvPr/>
        </p:nvSpPr>
        <p:spPr>
          <a:xfrm>
            <a:off x="6369796" y="2346593"/>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
        <p:nvSpPr>
          <p:cNvPr id="64" name="文本框 63"/>
          <p:cNvSpPr txBox="1"/>
          <p:nvPr/>
        </p:nvSpPr>
        <p:spPr>
          <a:xfrm>
            <a:off x="6369796" y="3674720"/>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
        <p:nvSpPr>
          <p:cNvPr id="65" name="文本框 64"/>
          <p:cNvSpPr txBox="1"/>
          <p:nvPr/>
        </p:nvSpPr>
        <p:spPr>
          <a:xfrm>
            <a:off x="6369796" y="4901408"/>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p>
        </p:txBody>
      </p:sp>
    </p:spTree>
    <p:custDataLst>
      <p:tags r:id="rId1"/>
    </p:custDataLst>
    <p:extLst>
      <p:ext uri="{BB962C8B-B14F-4D97-AF65-F5344CB8AC3E}">
        <p14:creationId xmlns:p14="http://schemas.microsoft.com/office/powerpoint/2010/main" val="382913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2500"/>
                                </p:stCondLst>
                                <p:childTnLst>
                                  <p:par>
                                    <p:cTn id="27" presetID="2" presetClass="entr" presetSubtype="2" fill="hold" grpId="0" nodeType="afterEffect" p14:presetBounceEnd="34000">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14:bounceEnd="34000">
                                          <p:cBhvr additive="base">
                                            <p:cTn id="29" dur="500" fill="hold"/>
                                            <p:tgtEl>
                                              <p:spTgt spid="63"/>
                                            </p:tgtEl>
                                            <p:attrNameLst>
                                              <p:attrName>ppt_x</p:attrName>
                                            </p:attrNameLst>
                                          </p:cBhvr>
                                          <p:tavLst>
                                            <p:tav tm="0">
                                              <p:val>
                                                <p:strVal val="1+#ppt_w/2"/>
                                              </p:val>
                                            </p:tav>
                                            <p:tav tm="100000">
                                              <p:val>
                                                <p:strVal val="#ppt_x"/>
                                              </p:val>
                                            </p:tav>
                                          </p:tavLst>
                                        </p:anim>
                                        <p:anim calcmode="lin" valueType="num" p14:bounceEnd="34000">
                                          <p:cBhvr additive="base">
                                            <p:cTn id="30" dur="500" fill="hold"/>
                                            <p:tgtEl>
                                              <p:spTgt spid="63"/>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4000"/>
                                </p:stCondLst>
                                <p:childTnLst>
                                  <p:par>
                                    <p:cTn id="42" presetID="2" presetClass="entr" presetSubtype="2" fill="hold" grpId="0" nodeType="afterEffect" p14:presetBounceEnd="34000">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14:bounceEnd="34000">
                                          <p:cBhvr additive="base">
                                            <p:cTn id="44" dur="500" fill="hold"/>
                                            <p:tgtEl>
                                              <p:spTgt spid="64"/>
                                            </p:tgtEl>
                                            <p:attrNameLst>
                                              <p:attrName>ppt_x</p:attrName>
                                            </p:attrNameLst>
                                          </p:cBhvr>
                                          <p:tavLst>
                                            <p:tav tm="0">
                                              <p:val>
                                                <p:strVal val="1+#ppt_w/2"/>
                                              </p:val>
                                            </p:tav>
                                            <p:tav tm="100000">
                                              <p:val>
                                                <p:strVal val="#ppt_x"/>
                                              </p:val>
                                            </p:tav>
                                          </p:tavLst>
                                        </p:anim>
                                        <p:anim calcmode="lin" valueType="num" p14:bounceEnd="34000">
                                          <p:cBhvr additive="base">
                                            <p:cTn id="45" dur="500" fill="hold"/>
                                            <p:tgtEl>
                                              <p:spTgt spid="64"/>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par>
                              <p:cTn id="56" fill="hold">
                                <p:stCondLst>
                                  <p:cond delay="5500"/>
                                </p:stCondLst>
                                <p:childTnLst>
                                  <p:par>
                                    <p:cTn id="57" presetID="2" presetClass="entr" presetSubtype="2" fill="hold" grpId="0" nodeType="afterEffect" p14:presetBounceEnd="34000">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14:bounceEnd="34000">
                                          <p:cBhvr additive="base">
                                            <p:cTn id="59" dur="500" fill="hold"/>
                                            <p:tgtEl>
                                              <p:spTgt spid="65"/>
                                            </p:tgtEl>
                                            <p:attrNameLst>
                                              <p:attrName>ppt_x</p:attrName>
                                            </p:attrNameLst>
                                          </p:cBhvr>
                                          <p:tavLst>
                                            <p:tav tm="0">
                                              <p:val>
                                                <p:strVal val="1+#ppt_w/2"/>
                                              </p:val>
                                            </p:tav>
                                            <p:tav tm="100000">
                                              <p:val>
                                                <p:strVal val="#ppt_x"/>
                                              </p:val>
                                            </p:tav>
                                          </p:tavLst>
                                        </p:anim>
                                        <p:anim calcmode="lin" valueType="num" p14:bounceEnd="34000">
                                          <p:cBhvr additive="base">
                                            <p:cTn id="60"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animBg="1"/>
          <p:bldP spid="38" grpId="0" animBg="1"/>
          <p:bldP spid="63" grpId="0"/>
          <p:bldP spid="64" grpId="0"/>
          <p:bldP spid="6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1+#ppt_w/2"/>
                                              </p:val>
                                            </p:tav>
                                            <p:tav tm="100000">
                                              <p:val>
                                                <p:strVal val="#ppt_x"/>
                                              </p:val>
                                            </p:tav>
                                          </p:tavLst>
                                        </p:anim>
                                        <p:anim calcmode="lin" valueType="num">
                                          <p:cBhvr additive="base">
                                            <p:cTn id="30" dur="500" fill="hold"/>
                                            <p:tgtEl>
                                              <p:spTgt spid="63"/>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1+#ppt_w/2"/>
                                              </p:val>
                                            </p:tav>
                                            <p:tav tm="100000">
                                              <p:val>
                                                <p:strVal val="#ppt_x"/>
                                              </p:val>
                                            </p:tav>
                                          </p:tavLst>
                                        </p:anim>
                                        <p:anim calcmode="lin" valueType="num">
                                          <p:cBhvr additive="base">
                                            <p:cTn id="45" dur="500" fill="hold"/>
                                            <p:tgtEl>
                                              <p:spTgt spid="64"/>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par>
                              <p:cTn id="56" fill="hold">
                                <p:stCondLst>
                                  <p:cond delay="5500"/>
                                </p:stCondLst>
                                <p:childTnLst>
                                  <p:par>
                                    <p:cTn id="57" presetID="2" presetClass="entr" presetSubtype="2" fill="hold" grpId="0" nodeType="after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1+#ppt_w/2"/>
                                              </p:val>
                                            </p:tav>
                                            <p:tav tm="100000">
                                              <p:val>
                                                <p:strVal val="#ppt_x"/>
                                              </p:val>
                                            </p:tav>
                                          </p:tavLst>
                                        </p:anim>
                                        <p:anim calcmode="lin" valueType="num">
                                          <p:cBhvr additive="base">
                                            <p:cTn id="60"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animBg="1"/>
          <p:bldP spid="38" grpId="0" animBg="1"/>
          <p:bldP spid="63" grpId="0"/>
          <p:bldP spid="64" grpId="0"/>
          <p:bldP spid="6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13842" y="2358120"/>
            <a:ext cx="4288353" cy="1323439"/>
          </a:xfrm>
          <a:prstGeom prst="rect">
            <a:avLst/>
          </a:prstGeom>
          <a:noFill/>
        </p:spPr>
        <p:txBody>
          <a:bodyPr wrap="none" rtlCol="0">
            <a:spAutoFit/>
          </a:bodyPr>
          <a:lstStyle/>
          <a:p>
            <a:r>
              <a:rPr lang="zh-CN" altLang="en-US" sz="8000" b="1" dirty="0">
                <a:solidFill>
                  <a:srgbClr val="0093DD"/>
                </a:solidFill>
                <a:latin typeface="微软雅黑" panose="020B0503020204020204" pitchFamily="34" charset="-122"/>
                <a:ea typeface="微软雅黑" panose="020B0503020204020204" pitchFamily="34" charset="-122"/>
              </a:rPr>
              <a:t>谢谢大家</a:t>
            </a:r>
          </a:p>
        </p:txBody>
      </p:sp>
      <p:sp>
        <p:nvSpPr>
          <p:cNvPr id="28" name="矩形 27"/>
          <p:cNvSpPr/>
          <p:nvPr/>
        </p:nvSpPr>
        <p:spPr>
          <a:xfrm>
            <a:off x="5613842" y="3574532"/>
            <a:ext cx="4393382" cy="400110"/>
          </a:xfrm>
          <a:prstGeom prst="rect">
            <a:avLst/>
          </a:prstGeom>
        </p:spPr>
        <p:txBody>
          <a:bodyPr wrap="none">
            <a:spAutoFit/>
          </a:bodyPr>
          <a:lstStyle/>
          <a:p>
            <a:r>
              <a:rPr lang="en-US" altLang="zh-CN" sz="2000" dirty="0">
                <a:solidFill>
                  <a:schemeClr val="tx1">
                    <a:lumMod val="65000"/>
                    <a:lumOff val="35000"/>
                  </a:schemeClr>
                </a:solidFill>
                <a:latin typeface="Arial" panose="020B0604020202020204" pitchFamily="34" charset="0"/>
                <a:cs typeface="Arial" panose="020B0604020202020204" pitchFamily="34" charset="0"/>
              </a:rPr>
              <a:t>Creative Dental teeth PPT Templates</a:t>
            </a:r>
            <a:endParaRPr lang="zh-CN" alt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31120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650"/>
                                </p:stCondLst>
                                <p:childTnLst>
                                  <p:par>
                                    <p:cTn id="10" presetID="2" presetClass="entr" presetSubtype="2" fill="hold" grpId="0" nodeType="afterEffect" p14:presetBounceEnd="18000">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14:bounceEnd="18000">
                                          <p:cBhvr additive="base">
                                            <p:cTn id="12" dur="500" fill="hold"/>
                                            <p:tgtEl>
                                              <p:spTgt spid="28"/>
                                            </p:tgtEl>
                                            <p:attrNameLst>
                                              <p:attrName>ppt_x</p:attrName>
                                            </p:attrNameLst>
                                          </p:cBhvr>
                                          <p:tavLst>
                                            <p:tav tm="0">
                                              <p:val>
                                                <p:strVal val="1+#ppt_w/2"/>
                                              </p:val>
                                            </p:tav>
                                            <p:tav tm="100000">
                                              <p:val>
                                                <p:strVal val="#ppt_x"/>
                                              </p:val>
                                            </p:tav>
                                          </p:tavLst>
                                        </p:anim>
                                        <p:anim calcmode="lin" valueType="num" p14:bounceEnd="18000">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65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1+#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1415772"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赠送图标</a:t>
            </a:r>
          </a:p>
        </p:txBody>
      </p:sp>
      <p:grpSp>
        <p:nvGrpSpPr>
          <p:cNvPr id="3" name="组合 2"/>
          <p:cNvGrpSpPr/>
          <p:nvPr/>
        </p:nvGrpSpPr>
        <p:grpSpPr>
          <a:xfrm>
            <a:off x="1673956" y="1574864"/>
            <a:ext cx="8849004" cy="4292970"/>
            <a:chOff x="3175" y="7115175"/>
            <a:chExt cx="13615988" cy="6605588"/>
          </a:xfrm>
          <a:solidFill>
            <a:srgbClr val="0093DD"/>
          </a:solidFill>
        </p:grpSpPr>
        <p:sp>
          <p:nvSpPr>
            <p:cNvPr id="4" name="Freeform 5"/>
            <p:cNvSpPr>
              <a:spLocks/>
            </p:cNvSpPr>
            <p:nvPr/>
          </p:nvSpPr>
          <p:spPr bwMode="auto">
            <a:xfrm>
              <a:off x="7505700" y="7224713"/>
              <a:ext cx="458788" cy="220663"/>
            </a:xfrm>
            <a:custGeom>
              <a:avLst/>
              <a:gdLst>
                <a:gd name="T0" fmla="*/ 90 w 122"/>
                <a:gd name="T1" fmla="*/ 59 h 59"/>
                <a:gd name="T2" fmla="*/ 90 w 122"/>
                <a:gd name="T3" fmla="*/ 38 h 59"/>
                <a:gd name="T4" fmla="*/ 85 w 122"/>
                <a:gd name="T5" fmla="*/ 32 h 59"/>
                <a:gd name="T6" fmla="*/ 37 w 122"/>
                <a:gd name="T7" fmla="*/ 32 h 59"/>
                <a:gd name="T8" fmla="*/ 31 w 122"/>
                <a:gd name="T9" fmla="*/ 38 h 59"/>
                <a:gd name="T10" fmla="*/ 31 w 122"/>
                <a:gd name="T11" fmla="*/ 59 h 59"/>
                <a:gd name="T12" fmla="*/ 0 w 122"/>
                <a:gd name="T13" fmla="*/ 59 h 59"/>
                <a:gd name="T14" fmla="*/ 0 w 122"/>
                <a:gd name="T15" fmla="*/ 38 h 59"/>
                <a:gd name="T16" fmla="*/ 37 w 122"/>
                <a:gd name="T17" fmla="*/ 0 h 59"/>
                <a:gd name="T18" fmla="*/ 85 w 122"/>
                <a:gd name="T19" fmla="*/ 0 h 59"/>
                <a:gd name="T20" fmla="*/ 122 w 122"/>
                <a:gd name="T21" fmla="*/ 38 h 59"/>
                <a:gd name="T22" fmla="*/ 122 w 122"/>
                <a:gd name="T23" fmla="*/ 59 h 59"/>
                <a:gd name="T24" fmla="*/ 90 w 122"/>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59">
                  <a:moveTo>
                    <a:pt x="90" y="59"/>
                  </a:moveTo>
                  <a:cubicBezTo>
                    <a:pt x="90" y="38"/>
                    <a:pt x="90" y="38"/>
                    <a:pt x="90" y="38"/>
                  </a:cubicBezTo>
                  <a:cubicBezTo>
                    <a:pt x="90" y="34"/>
                    <a:pt x="88" y="32"/>
                    <a:pt x="85" y="32"/>
                  </a:cubicBezTo>
                  <a:cubicBezTo>
                    <a:pt x="37" y="32"/>
                    <a:pt x="37" y="32"/>
                    <a:pt x="37" y="32"/>
                  </a:cubicBezTo>
                  <a:cubicBezTo>
                    <a:pt x="34" y="32"/>
                    <a:pt x="31" y="34"/>
                    <a:pt x="31" y="38"/>
                  </a:cubicBezTo>
                  <a:cubicBezTo>
                    <a:pt x="31" y="59"/>
                    <a:pt x="31" y="59"/>
                    <a:pt x="31" y="59"/>
                  </a:cubicBezTo>
                  <a:cubicBezTo>
                    <a:pt x="0" y="59"/>
                    <a:pt x="0" y="59"/>
                    <a:pt x="0" y="59"/>
                  </a:cubicBezTo>
                  <a:cubicBezTo>
                    <a:pt x="0" y="38"/>
                    <a:pt x="0" y="38"/>
                    <a:pt x="0" y="38"/>
                  </a:cubicBezTo>
                  <a:cubicBezTo>
                    <a:pt x="0" y="17"/>
                    <a:pt x="16" y="0"/>
                    <a:pt x="37" y="0"/>
                  </a:cubicBezTo>
                  <a:cubicBezTo>
                    <a:pt x="85" y="0"/>
                    <a:pt x="85" y="0"/>
                    <a:pt x="85" y="0"/>
                  </a:cubicBezTo>
                  <a:cubicBezTo>
                    <a:pt x="105" y="0"/>
                    <a:pt x="122" y="17"/>
                    <a:pt x="122" y="38"/>
                  </a:cubicBezTo>
                  <a:cubicBezTo>
                    <a:pt x="122" y="59"/>
                    <a:pt x="122" y="59"/>
                    <a:pt x="122" y="59"/>
                  </a:cubicBezTo>
                  <a:lnTo>
                    <a:pt x="9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 name="Freeform 6"/>
            <p:cNvSpPr>
              <a:spLocks noEditPoints="1"/>
            </p:cNvSpPr>
            <p:nvPr/>
          </p:nvSpPr>
          <p:spPr bwMode="auto">
            <a:xfrm>
              <a:off x="7285038" y="7513638"/>
              <a:ext cx="896938" cy="655638"/>
            </a:xfrm>
            <a:custGeom>
              <a:avLst/>
              <a:gdLst>
                <a:gd name="T0" fmla="*/ 218 w 239"/>
                <a:gd name="T1" fmla="*/ 0 h 175"/>
                <a:gd name="T2" fmla="*/ 22 w 239"/>
                <a:gd name="T3" fmla="*/ 0 h 175"/>
                <a:gd name="T4" fmla="*/ 1 w 239"/>
                <a:gd name="T5" fmla="*/ 22 h 175"/>
                <a:gd name="T6" fmla="*/ 1 w 239"/>
                <a:gd name="T7" fmla="*/ 117 h 175"/>
                <a:gd name="T8" fmla="*/ 1 w 239"/>
                <a:gd name="T9" fmla="*/ 128 h 175"/>
                <a:gd name="T10" fmla="*/ 1 w 239"/>
                <a:gd name="T11" fmla="*/ 154 h 175"/>
                <a:gd name="T12" fmla="*/ 22 w 239"/>
                <a:gd name="T13" fmla="*/ 175 h 175"/>
                <a:gd name="T14" fmla="*/ 218 w 239"/>
                <a:gd name="T15" fmla="*/ 175 h 175"/>
                <a:gd name="T16" fmla="*/ 239 w 239"/>
                <a:gd name="T17" fmla="*/ 154 h 175"/>
                <a:gd name="T18" fmla="*/ 239 w 239"/>
                <a:gd name="T19" fmla="*/ 22 h 175"/>
                <a:gd name="T20" fmla="*/ 218 w 239"/>
                <a:gd name="T21" fmla="*/ 0 h 175"/>
                <a:gd name="T22" fmla="*/ 120 w 239"/>
                <a:gd name="T23" fmla="*/ 141 h 175"/>
                <a:gd name="T24" fmla="*/ 67 w 239"/>
                <a:gd name="T25" fmla="*/ 88 h 175"/>
                <a:gd name="T26" fmla="*/ 120 w 239"/>
                <a:gd name="T27" fmla="*/ 35 h 175"/>
                <a:gd name="T28" fmla="*/ 173 w 239"/>
                <a:gd name="T29" fmla="*/ 88 h 175"/>
                <a:gd name="T30" fmla="*/ 120 w 239"/>
                <a:gd name="T31" fmla="*/ 14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75">
                  <a:moveTo>
                    <a:pt x="218" y="0"/>
                  </a:moveTo>
                  <a:cubicBezTo>
                    <a:pt x="22" y="0"/>
                    <a:pt x="22" y="0"/>
                    <a:pt x="22" y="0"/>
                  </a:cubicBezTo>
                  <a:cubicBezTo>
                    <a:pt x="10" y="0"/>
                    <a:pt x="1" y="10"/>
                    <a:pt x="1" y="22"/>
                  </a:cubicBezTo>
                  <a:cubicBezTo>
                    <a:pt x="1" y="117"/>
                    <a:pt x="1" y="117"/>
                    <a:pt x="1" y="117"/>
                  </a:cubicBezTo>
                  <a:cubicBezTo>
                    <a:pt x="0" y="120"/>
                    <a:pt x="0" y="124"/>
                    <a:pt x="1" y="128"/>
                  </a:cubicBezTo>
                  <a:cubicBezTo>
                    <a:pt x="1" y="154"/>
                    <a:pt x="1" y="154"/>
                    <a:pt x="1" y="154"/>
                  </a:cubicBezTo>
                  <a:cubicBezTo>
                    <a:pt x="1" y="166"/>
                    <a:pt x="10" y="175"/>
                    <a:pt x="22" y="175"/>
                  </a:cubicBezTo>
                  <a:cubicBezTo>
                    <a:pt x="218" y="175"/>
                    <a:pt x="218" y="175"/>
                    <a:pt x="218" y="175"/>
                  </a:cubicBezTo>
                  <a:cubicBezTo>
                    <a:pt x="230" y="175"/>
                    <a:pt x="239" y="166"/>
                    <a:pt x="239" y="154"/>
                  </a:cubicBezTo>
                  <a:cubicBezTo>
                    <a:pt x="239" y="22"/>
                    <a:pt x="239" y="22"/>
                    <a:pt x="239" y="22"/>
                  </a:cubicBezTo>
                  <a:cubicBezTo>
                    <a:pt x="239" y="10"/>
                    <a:pt x="230" y="0"/>
                    <a:pt x="218" y="0"/>
                  </a:cubicBezTo>
                  <a:close/>
                  <a:moveTo>
                    <a:pt x="120" y="141"/>
                  </a:moveTo>
                  <a:cubicBezTo>
                    <a:pt x="91" y="141"/>
                    <a:pt x="67" y="117"/>
                    <a:pt x="67" y="88"/>
                  </a:cubicBezTo>
                  <a:cubicBezTo>
                    <a:pt x="67" y="59"/>
                    <a:pt x="91" y="35"/>
                    <a:pt x="120" y="35"/>
                  </a:cubicBezTo>
                  <a:cubicBezTo>
                    <a:pt x="149" y="35"/>
                    <a:pt x="173" y="59"/>
                    <a:pt x="173" y="88"/>
                  </a:cubicBezTo>
                  <a:cubicBezTo>
                    <a:pt x="173" y="117"/>
                    <a:pt x="149" y="141"/>
                    <a:pt x="120"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 name="Freeform 7"/>
            <p:cNvSpPr>
              <a:spLocks/>
            </p:cNvSpPr>
            <p:nvPr/>
          </p:nvSpPr>
          <p:spPr bwMode="auto">
            <a:xfrm>
              <a:off x="7621588" y="7731125"/>
              <a:ext cx="225425" cy="225425"/>
            </a:xfrm>
            <a:custGeom>
              <a:avLst/>
              <a:gdLst>
                <a:gd name="T0" fmla="*/ 93 w 142"/>
                <a:gd name="T1" fmla="*/ 0 h 142"/>
                <a:gd name="T2" fmla="*/ 50 w 142"/>
                <a:gd name="T3" fmla="*/ 0 h 142"/>
                <a:gd name="T4" fmla="*/ 50 w 142"/>
                <a:gd name="T5" fmla="*/ 49 h 142"/>
                <a:gd name="T6" fmla="*/ 0 w 142"/>
                <a:gd name="T7" fmla="*/ 49 h 142"/>
                <a:gd name="T8" fmla="*/ 0 w 142"/>
                <a:gd name="T9" fmla="*/ 92 h 142"/>
                <a:gd name="T10" fmla="*/ 50 w 142"/>
                <a:gd name="T11" fmla="*/ 92 h 142"/>
                <a:gd name="T12" fmla="*/ 50 w 142"/>
                <a:gd name="T13" fmla="*/ 142 h 142"/>
                <a:gd name="T14" fmla="*/ 93 w 142"/>
                <a:gd name="T15" fmla="*/ 142 h 142"/>
                <a:gd name="T16" fmla="*/ 93 w 142"/>
                <a:gd name="T17" fmla="*/ 92 h 142"/>
                <a:gd name="T18" fmla="*/ 142 w 142"/>
                <a:gd name="T19" fmla="*/ 92 h 142"/>
                <a:gd name="T20" fmla="*/ 142 w 142"/>
                <a:gd name="T21" fmla="*/ 49 h 142"/>
                <a:gd name="T22" fmla="*/ 93 w 142"/>
                <a:gd name="T23" fmla="*/ 49 h 142"/>
                <a:gd name="T24" fmla="*/ 93 w 142"/>
                <a:gd name="T2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42">
                  <a:moveTo>
                    <a:pt x="93" y="0"/>
                  </a:moveTo>
                  <a:lnTo>
                    <a:pt x="50" y="0"/>
                  </a:lnTo>
                  <a:lnTo>
                    <a:pt x="50" y="49"/>
                  </a:lnTo>
                  <a:lnTo>
                    <a:pt x="0" y="49"/>
                  </a:lnTo>
                  <a:lnTo>
                    <a:pt x="0" y="92"/>
                  </a:lnTo>
                  <a:lnTo>
                    <a:pt x="50" y="92"/>
                  </a:lnTo>
                  <a:lnTo>
                    <a:pt x="50" y="142"/>
                  </a:lnTo>
                  <a:lnTo>
                    <a:pt x="93" y="142"/>
                  </a:lnTo>
                  <a:lnTo>
                    <a:pt x="93" y="92"/>
                  </a:lnTo>
                  <a:lnTo>
                    <a:pt x="142" y="92"/>
                  </a:lnTo>
                  <a:lnTo>
                    <a:pt x="142" y="49"/>
                  </a:lnTo>
                  <a:lnTo>
                    <a:pt x="93" y="49"/>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 name="Freeform 8"/>
            <p:cNvSpPr>
              <a:spLocks noEditPoints="1"/>
            </p:cNvSpPr>
            <p:nvPr/>
          </p:nvSpPr>
          <p:spPr bwMode="auto">
            <a:xfrm>
              <a:off x="10958513" y="7378700"/>
              <a:ext cx="690563" cy="685800"/>
            </a:xfrm>
            <a:custGeom>
              <a:avLst/>
              <a:gdLst>
                <a:gd name="T0" fmla="*/ 179 w 184"/>
                <a:gd name="T1" fmla="*/ 60 h 183"/>
                <a:gd name="T2" fmla="*/ 179 w 184"/>
                <a:gd name="T3" fmla="*/ 44 h 183"/>
                <a:gd name="T4" fmla="*/ 139 w 184"/>
                <a:gd name="T5" fmla="*/ 5 h 183"/>
                <a:gd name="T6" fmla="*/ 124 w 184"/>
                <a:gd name="T7" fmla="*/ 4 h 183"/>
                <a:gd name="T8" fmla="*/ 123 w 184"/>
                <a:gd name="T9" fmla="*/ 18 h 183"/>
                <a:gd name="T10" fmla="*/ 122 w 184"/>
                <a:gd name="T11" fmla="*/ 19 h 183"/>
                <a:gd name="T12" fmla="*/ 8 w 184"/>
                <a:gd name="T13" fmla="*/ 133 h 183"/>
                <a:gd name="T14" fmla="*/ 9 w 184"/>
                <a:gd name="T15" fmla="*/ 162 h 183"/>
                <a:gd name="T16" fmla="*/ 21 w 184"/>
                <a:gd name="T17" fmla="*/ 175 h 183"/>
                <a:gd name="T18" fmla="*/ 51 w 184"/>
                <a:gd name="T19" fmla="*/ 175 h 183"/>
                <a:gd name="T20" fmla="*/ 165 w 184"/>
                <a:gd name="T21" fmla="*/ 61 h 183"/>
                <a:gd name="T22" fmla="*/ 165 w 184"/>
                <a:gd name="T23" fmla="*/ 61 h 183"/>
                <a:gd name="T24" fmla="*/ 179 w 184"/>
                <a:gd name="T25" fmla="*/ 60 h 183"/>
                <a:gd name="T26" fmla="*/ 34 w 184"/>
                <a:gd name="T27" fmla="*/ 148 h 183"/>
                <a:gd name="T28" fmla="*/ 23 w 184"/>
                <a:gd name="T29" fmla="*/ 138 h 183"/>
                <a:gd name="T30" fmla="*/ 125 w 184"/>
                <a:gd name="T31" fmla="*/ 36 h 183"/>
                <a:gd name="T32" fmla="*/ 136 w 184"/>
                <a:gd name="T33" fmla="*/ 46 h 183"/>
                <a:gd name="T34" fmla="*/ 34 w 184"/>
                <a:gd name="T35" fmla="*/ 14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83">
                  <a:moveTo>
                    <a:pt x="179" y="60"/>
                  </a:moveTo>
                  <a:cubicBezTo>
                    <a:pt x="184" y="56"/>
                    <a:pt x="183" y="49"/>
                    <a:pt x="179" y="44"/>
                  </a:cubicBezTo>
                  <a:cubicBezTo>
                    <a:pt x="139" y="5"/>
                    <a:pt x="139" y="5"/>
                    <a:pt x="139" y="5"/>
                  </a:cubicBezTo>
                  <a:cubicBezTo>
                    <a:pt x="135" y="0"/>
                    <a:pt x="128" y="0"/>
                    <a:pt x="124" y="4"/>
                  </a:cubicBezTo>
                  <a:cubicBezTo>
                    <a:pt x="120" y="8"/>
                    <a:pt x="120" y="14"/>
                    <a:pt x="123" y="18"/>
                  </a:cubicBezTo>
                  <a:cubicBezTo>
                    <a:pt x="123" y="18"/>
                    <a:pt x="123" y="19"/>
                    <a:pt x="122" y="19"/>
                  </a:cubicBezTo>
                  <a:cubicBezTo>
                    <a:pt x="8" y="133"/>
                    <a:pt x="8" y="133"/>
                    <a:pt x="8" y="133"/>
                  </a:cubicBezTo>
                  <a:cubicBezTo>
                    <a:pt x="0" y="141"/>
                    <a:pt x="0" y="154"/>
                    <a:pt x="9" y="162"/>
                  </a:cubicBezTo>
                  <a:cubicBezTo>
                    <a:pt x="21" y="175"/>
                    <a:pt x="21" y="175"/>
                    <a:pt x="21" y="175"/>
                  </a:cubicBezTo>
                  <a:cubicBezTo>
                    <a:pt x="29" y="183"/>
                    <a:pt x="42" y="183"/>
                    <a:pt x="51" y="175"/>
                  </a:cubicBezTo>
                  <a:cubicBezTo>
                    <a:pt x="165" y="61"/>
                    <a:pt x="165" y="61"/>
                    <a:pt x="165" y="61"/>
                  </a:cubicBezTo>
                  <a:cubicBezTo>
                    <a:pt x="165" y="61"/>
                    <a:pt x="165" y="61"/>
                    <a:pt x="165" y="61"/>
                  </a:cubicBezTo>
                  <a:cubicBezTo>
                    <a:pt x="170" y="64"/>
                    <a:pt x="176" y="64"/>
                    <a:pt x="179" y="60"/>
                  </a:cubicBezTo>
                  <a:close/>
                  <a:moveTo>
                    <a:pt x="34" y="148"/>
                  </a:moveTo>
                  <a:cubicBezTo>
                    <a:pt x="27" y="155"/>
                    <a:pt x="17" y="144"/>
                    <a:pt x="23" y="138"/>
                  </a:cubicBezTo>
                  <a:cubicBezTo>
                    <a:pt x="125" y="36"/>
                    <a:pt x="125" y="36"/>
                    <a:pt x="125" y="36"/>
                  </a:cubicBezTo>
                  <a:cubicBezTo>
                    <a:pt x="132" y="29"/>
                    <a:pt x="142" y="40"/>
                    <a:pt x="136" y="46"/>
                  </a:cubicBezTo>
                  <a:lnTo>
                    <a:pt x="34"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 name="Freeform 9"/>
            <p:cNvSpPr>
              <a:spLocks/>
            </p:cNvSpPr>
            <p:nvPr/>
          </p:nvSpPr>
          <p:spPr bwMode="auto">
            <a:xfrm>
              <a:off x="11552238" y="7254875"/>
              <a:ext cx="220663" cy="220663"/>
            </a:xfrm>
            <a:custGeom>
              <a:avLst/>
              <a:gdLst>
                <a:gd name="T0" fmla="*/ 14 w 59"/>
                <a:gd name="T1" fmla="*/ 20 h 59"/>
                <a:gd name="T2" fmla="*/ 19 w 59"/>
                <a:gd name="T3" fmla="*/ 24 h 59"/>
                <a:gd name="T4" fmla="*/ 0 w 59"/>
                <a:gd name="T5" fmla="*/ 43 h 59"/>
                <a:gd name="T6" fmla="*/ 15 w 59"/>
                <a:gd name="T7" fmla="*/ 59 h 59"/>
                <a:gd name="T8" fmla="*/ 34 w 59"/>
                <a:gd name="T9" fmla="*/ 40 h 59"/>
                <a:gd name="T10" fmla="*/ 39 w 59"/>
                <a:gd name="T11" fmla="*/ 45 h 59"/>
                <a:gd name="T12" fmla="*/ 55 w 59"/>
                <a:gd name="T13" fmla="*/ 45 h 59"/>
                <a:gd name="T14" fmla="*/ 55 w 59"/>
                <a:gd name="T15" fmla="*/ 29 h 59"/>
                <a:gd name="T16" fmla="*/ 29 w 59"/>
                <a:gd name="T17" fmla="*/ 4 h 59"/>
                <a:gd name="T18" fmla="*/ 14 w 59"/>
                <a:gd name="T19" fmla="*/ 4 h 59"/>
                <a:gd name="T20" fmla="*/ 14 w 59"/>
                <a:gd name="T21"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14" y="20"/>
                  </a:moveTo>
                  <a:cubicBezTo>
                    <a:pt x="19" y="24"/>
                    <a:pt x="19" y="24"/>
                    <a:pt x="19" y="24"/>
                  </a:cubicBezTo>
                  <a:cubicBezTo>
                    <a:pt x="0" y="43"/>
                    <a:pt x="0" y="43"/>
                    <a:pt x="0" y="43"/>
                  </a:cubicBezTo>
                  <a:cubicBezTo>
                    <a:pt x="15" y="59"/>
                    <a:pt x="15" y="59"/>
                    <a:pt x="15" y="59"/>
                  </a:cubicBezTo>
                  <a:cubicBezTo>
                    <a:pt x="34" y="40"/>
                    <a:pt x="34" y="40"/>
                    <a:pt x="34" y="40"/>
                  </a:cubicBezTo>
                  <a:cubicBezTo>
                    <a:pt x="39" y="45"/>
                    <a:pt x="39" y="45"/>
                    <a:pt x="39" y="45"/>
                  </a:cubicBezTo>
                  <a:cubicBezTo>
                    <a:pt x="43" y="49"/>
                    <a:pt x="50" y="49"/>
                    <a:pt x="55" y="45"/>
                  </a:cubicBezTo>
                  <a:cubicBezTo>
                    <a:pt x="59" y="41"/>
                    <a:pt x="59" y="34"/>
                    <a:pt x="55" y="29"/>
                  </a:cubicBezTo>
                  <a:cubicBezTo>
                    <a:pt x="29" y="4"/>
                    <a:pt x="29" y="4"/>
                    <a:pt x="29" y="4"/>
                  </a:cubicBezTo>
                  <a:cubicBezTo>
                    <a:pt x="25" y="0"/>
                    <a:pt x="18" y="0"/>
                    <a:pt x="14" y="4"/>
                  </a:cubicBezTo>
                  <a:cubicBezTo>
                    <a:pt x="9" y="8"/>
                    <a:pt x="9" y="15"/>
                    <a:pt x="1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 name="Freeform 10"/>
            <p:cNvSpPr>
              <a:spLocks/>
            </p:cNvSpPr>
            <p:nvPr/>
          </p:nvSpPr>
          <p:spPr bwMode="auto">
            <a:xfrm>
              <a:off x="10815638" y="8001000"/>
              <a:ext cx="206375" cy="180975"/>
            </a:xfrm>
            <a:custGeom>
              <a:avLst/>
              <a:gdLst>
                <a:gd name="T0" fmla="*/ 53 w 55"/>
                <a:gd name="T1" fmla="*/ 13 h 48"/>
                <a:gd name="T2" fmla="*/ 42 w 55"/>
                <a:gd name="T3" fmla="*/ 2 h 48"/>
                <a:gd name="T4" fmla="*/ 34 w 55"/>
                <a:gd name="T5" fmla="*/ 2 h 48"/>
                <a:gd name="T6" fmla="*/ 34 w 55"/>
                <a:gd name="T7" fmla="*/ 11 h 48"/>
                <a:gd name="T8" fmla="*/ 35 w 55"/>
                <a:gd name="T9" fmla="*/ 12 h 48"/>
                <a:gd name="T10" fmla="*/ 0 w 55"/>
                <a:gd name="T11" fmla="*/ 48 h 48"/>
                <a:gd name="T12" fmla="*/ 16 w 55"/>
                <a:gd name="T13" fmla="*/ 48 h 48"/>
                <a:gd name="T14" fmla="*/ 43 w 55"/>
                <a:gd name="T15" fmla="*/ 20 h 48"/>
                <a:gd name="T16" fmla="*/ 45 w 55"/>
                <a:gd name="T17" fmla="*/ 22 h 48"/>
                <a:gd name="T18" fmla="*/ 53 w 55"/>
                <a:gd name="T19" fmla="*/ 22 h 48"/>
                <a:gd name="T20" fmla="*/ 53 w 55"/>
                <a:gd name="T21"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8">
                  <a:moveTo>
                    <a:pt x="53" y="13"/>
                  </a:moveTo>
                  <a:cubicBezTo>
                    <a:pt x="42" y="2"/>
                    <a:pt x="42" y="2"/>
                    <a:pt x="42" y="2"/>
                  </a:cubicBezTo>
                  <a:cubicBezTo>
                    <a:pt x="40" y="0"/>
                    <a:pt x="36" y="0"/>
                    <a:pt x="34" y="2"/>
                  </a:cubicBezTo>
                  <a:cubicBezTo>
                    <a:pt x="31" y="5"/>
                    <a:pt x="31" y="8"/>
                    <a:pt x="34" y="11"/>
                  </a:cubicBezTo>
                  <a:cubicBezTo>
                    <a:pt x="35" y="12"/>
                    <a:pt x="35" y="12"/>
                    <a:pt x="35" y="12"/>
                  </a:cubicBezTo>
                  <a:cubicBezTo>
                    <a:pt x="0" y="48"/>
                    <a:pt x="0" y="48"/>
                    <a:pt x="0" y="48"/>
                  </a:cubicBezTo>
                  <a:cubicBezTo>
                    <a:pt x="16" y="48"/>
                    <a:pt x="16" y="48"/>
                    <a:pt x="16" y="48"/>
                  </a:cubicBezTo>
                  <a:cubicBezTo>
                    <a:pt x="43" y="20"/>
                    <a:pt x="43" y="20"/>
                    <a:pt x="43" y="20"/>
                  </a:cubicBezTo>
                  <a:cubicBezTo>
                    <a:pt x="45" y="22"/>
                    <a:pt x="45" y="22"/>
                    <a:pt x="45" y="22"/>
                  </a:cubicBezTo>
                  <a:cubicBezTo>
                    <a:pt x="47" y="24"/>
                    <a:pt x="51" y="24"/>
                    <a:pt x="53" y="22"/>
                  </a:cubicBezTo>
                  <a:cubicBezTo>
                    <a:pt x="55" y="19"/>
                    <a:pt x="55" y="16"/>
                    <a:pt x="5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 name="Freeform 11"/>
            <p:cNvSpPr>
              <a:spLocks noEditPoints="1"/>
            </p:cNvSpPr>
            <p:nvPr/>
          </p:nvSpPr>
          <p:spPr bwMode="auto">
            <a:xfrm>
              <a:off x="12468225" y="7280275"/>
              <a:ext cx="528638" cy="511175"/>
            </a:xfrm>
            <a:custGeom>
              <a:avLst/>
              <a:gdLst>
                <a:gd name="T0" fmla="*/ 65 w 141"/>
                <a:gd name="T1" fmla="*/ 24 h 136"/>
                <a:gd name="T2" fmla="*/ 93 w 141"/>
                <a:gd name="T3" fmla="*/ 42 h 136"/>
                <a:gd name="T4" fmla="*/ 111 w 141"/>
                <a:gd name="T5" fmla="*/ 77 h 136"/>
                <a:gd name="T6" fmla="*/ 54 w 141"/>
                <a:gd name="T7" fmla="*/ 107 h 136"/>
                <a:gd name="T8" fmla="*/ 36 w 141"/>
                <a:gd name="T9" fmla="*/ 71 h 136"/>
                <a:gd name="T10" fmla="*/ 50 w 141"/>
                <a:gd name="T11" fmla="*/ 28 h 136"/>
                <a:gd name="T12" fmla="*/ 65 w 141"/>
                <a:gd name="T13" fmla="*/ 24 h 136"/>
                <a:gd name="T14" fmla="*/ 63 w 141"/>
                <a:gd name="T15" fmla="*/ 0 h 136"/>
                <a:gd name="T16" fmla="*/ 38 w 141"/>
                <a:gd name="T17" fmla="*/ 6 h 136"/>
                <a:gd name="T18" fmla="*/ 14 w 141"/>
                <a:gd name="T19" fmla="*/ 80 h 136"/>
                <a:gd name="T20" fmla="*/ 43 w 141"/>
                <a:gd name="T21" fmla="*/ 136 h 136"/>
                <a:gd name="T22" fmla="*/ 141 w 141"/>
                <a:gd name="T23" fmla="*/ 86 h 136"/>
                <a:gd name="T24" fmla="*/ 112 w 141"/>
                <a:gd name="T25" fmla="*/ 30 h 136"/>
                <a:gd name="T26" fmla="*/ 63 w 141"/>
                <a:gd name="T2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36">
                  <a:moveTo>
                    <a:pt x="65" y="24"/>
                  </a:moveTo>
                  <a:cubicBezTo>
                    <a:pt x="77" y="24"/>
                    <a:pt x="88" y="31"/>
                    <a:pt x="93" y="42"/>
                  </a:cubicBezTo>
                  <a:cubicBezTo>
                    <a:pt x="111" y="77"/>
                    <a:pt x="111" y="77"/>
                    <a:pt x="111" y="77"/>
                  </a:cubicBezTo>
                  <a:cubicBezTo>
                    <a:pt x="54" y="107"/>
                    <a:pt x="54" y="107"/>
                    <a:pt x="54" y="107"/>
                  </a:cubicBezTo>
                  <a:cubicBezTo>
                    <a:pt x="36" y="71"/>
                    <a:pt x="36" y="71"/>
                    <a:pt x="36" y="71"/>
                  </a:cubicBezTo>
                  <a:cubicBezTo>
                    <a:pt x="28" y="56"/>
                    <a:pt x="34" y="36"/>
                    <a:pt x="50" y="28"/>
                  </a:cubicBezTo>
                  <a:cubicBezTo>
                    <a:pt x="54" y="25"/>
                    <a:pt x="59" y="24"/>
                    <a:pt x="65" y="24"/>
                  </a:cubicBezTo>
                  <a:close/>
                  <a:moveTo>
                    <a:pt x="63" y="0"/>
                  </a:moveTo>
                  <a:cubicBezTo>
                    <a:pt x="55" y="0"/>
                    <a:pt x="46" y="2"/>
                    <a:pt x="38" y="6"/>
                  </a:cubicBezTo>
                  <a:cubicBezTo>
                    <a:pt x="11" y="20"/>
                    <a:pt x="0" y="53"/>
                    <a:pt x="14" y="80"/>
                  </a:cubicBezTo>
                  <a:cubicBezTo>
                    <a:pt x="43" y="136"/>
                    <a:pt x="43" y="136"/>
                    <a:pt x="43" y="136"/>
                  </a:cubicBezTo>
                  <a:cubicBezTo>
                    <a:pt x="141" y="86"/>
                    <a:pt x="141" y="86"/>
                    <a:pt x="141" y="86"/>
                  </a:cubicBezTo>
                  <a:cubicBezTo>
                    <a:pt x="112" y="30"/>
                    <a:pt x="112" y="30"/>
                    <a:pt x="112" y="30"/>
                  </a:cubicBezTo>
                  <a:cubicBezTo>
                    <a:pt x="102" y="11"/>
                    <a:pt x="83"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 name="Freeform 12"/>
            <p:cNvSpPr>
              <a:spLocks noEditPoints="1"/>
            </p:cNvSpPr>
            <p:nvPr/>
          </p:nvSpPr>
          <p:spPr bwMode="auto">
            <a:xfrm>
              <a:off x="13319125" y="7539038"/>
              <a:ext cx="285750" cy="544513"/>
            </a:xfrm>
            <a:custGeom>
              <a:avLst/>
              <a:gdLst>
                <a:gd name="T0" fmla="*/ 25 w 76"/>
                <a:gd name="T1" fmla="*/ 28 h 145"/>
                <a:gd name="T2" fmla="*/ 50 w 76"/>
                <a:gd name="T3" fmla="*/ 68 h 145"/>
                <a:gd name="T4" fmla="*/ 34 w 76"/>
                <a:gd name="T5" fmla="*/ 112 h 145"/>
                <a:gd name="T6" fmla="*/ 25 w 76"/>
                <a:gd name="T7" fmla="*/ 28 h 145"/>
                <a:gd name="T8" fmla="*/ 0 w 76"/>
                <a:gd name="T9" fmla="*/ 0 h 145"/>
                <a:gd name="T10" fmla="*/ 16 w 76"/>
                <a:gd name="T11" fmla="*/ 145 h 145"/>
                <a:gd name="T12" fmla="*/ 72 w 76"/>
                <a:gd name="T13" fmla="*/ 65 h 145"/>
                <a:gd name="T14" fmla="*/ 0 w 76"/>
                <a:gd name="T15" fmla="*/ 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45">
                  <a:moveTo>
                    <a:pt x="25" y="28"/>
                  </a:moveTo>
                  <a:cubicBezTo>
                    <a:pt x="38" y="37"/>
                    <a:pt x="48" y="51"/>
                    <a:pt x="50" y="68"/>
                  </a:cubicBezTo>
                  <a:cubicBezTo>
                    <a:pt x="52" y="85"/>
                    <a:pt x="45" y="101"/>
                    <a:pt x="34" y="112"/>
                  </a:cubicBezTo>
                  <a:cubicBezTo>
                    <a:pt x="25" y="28"/>
                    <a:pt x="25" y="28"/>
                    <a:pt x="25" y="28"/>
                  </a:cubicBezTo>
                  <a:close/>
                  <a:moveTo>
                    <a:pt x="0" y="0"/>
                  </a:moveTo>
                  <a:cubicBezTo>
                    <a:pt x="16" y="145"/>
                    <a:pt x="16" y="145"/>
                    <a:pt x="16" y="145"/>
                  </a:cubicBezTo>
                  <a:cubicBezTo>
                    <a:pt x="51" y="137"/>
                    <a:pt x="76" y="103"/>
                    <a:pt x="72" y="65"/>
                  </a:cubicBezTo>
                  <a:cubicBezTo>
                    <a:pt x="67" y="28"/>
                    <a:pt x="3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 name="Freeform 13"/>
            <p:cNvSpPr>
              <a:spLocks/>
            </p:cNvSpPr>
            <p:nvPr/>
          </p:nvSpPr>
          <p:spPr bwMode="auto">
            <a:xfrm>
              <a:off x="12666663" y="7693025"/>
              <a:ext cx="465138" cy="533400"/>
            </a:xfrm>
            <a:custGeom>
              <a:avLst/>
              <a:gdLst>
                <a:gd name="T0" fmla="*/ 81 w 124"/>
                <a:gd name="T1" fmla="*/ 43 h 142"/>
                <a:gd name="T2" fmla="*/ 87 w 124"/>
                <a:gd name="T3" fmla="*/ 0 h 142"/>
                <a:gd name="T4" fmla="*/ 0 w 124"/>
                <a:gd name="T5" fmla="*/ 45 h 142"/>
                <a:gd name="T6" fmla="*/ 30 w 124"/>
                <a:gd name="T7" fmla="*/ 104 h 142"/>
                <a:gd name="T8" fmla="*/ 104 w 124"/>
                <a:gd name="T9" fmla="*/ 128 h 142"/>
                <a:gd name="T10" fmla="*/ 124 w 124"/>
                <a:gd name="T11" fmla="*/ 110 h 142"/>
                <a:gd name="T12" fmla="*/ 81 w 124"/>
                <a:gd name="T13" fmla="*/ 43 h 142"/>
              </a:gdLst>
              <a:ahLst/>
              <a:cxnLst>
                <a:cxn ang="0">
                  <a:pos x="T0" y="T1"/>
                </a:cxn>
                <a:cxn ang="0">
                  <a:pos x="T2" y="T3"/>
                </a:cxn>
                <a:cxn ang="0">
                  <a:pos x="T4" y="T5"/>
                </a:cxn>
                <a:cxn ang="0">
                  <a:pos x="T6" y="T7"/>
                </a:cxn>
                <a:cxn ang="0">
                  <a:pos x="T8" y="T9"/>
                </a:cxn>
                <a:cxn ang="0">
                  <a:pos x="T10" y="T11"/>
                </a:cxn>
                <a:cxn ang="0">
                  <a:pos x="T12" y="T13"/>
                </a:cxn>
              </a:cxnLst>
              <a:rect l="0" t="0" r="r" b="b"/>
              <a:pathLst>
                <a:path w="124" h="142">
                  <a:moveTo>
                    <a:pt x="81" y="43"/>
                  </a:moveTo>
                  <a:cubicBezTo>
                    <a:pt x="80" y="28"/>
                    <a:pt x="82" y="13"/>
                    <a:pt x="87" y="0"/>
                  </a:cubicBezTo>
                  <a:cubicBezTo>
                    <a:pt x="0" y="45"/>
                    <a:pt x="0" y="45"/>
                    <a:pt x="0" y="45"/>
                  </a:cubicBezTo>
                  <a:cubicBezTo>
                    <a:pt x="30" y="104"/>
                    <a:pt x="30" y="104"/>
                    <a:pt x="30" y="104"/>
                  </a:cubicBezTo>
                  <a:cubicBezTo>
                    <a:pt x="44" y="131"/>
                    <a:pt x="77" y="142"/>
                    <a:pt x="104" y="128"/>
                  </a:cubicBezTo>
                  <a:cubicBezTo>
                    <a:pt x="112" y="123"/>
                    <a:pt x="119" y="117"/>
                    <a:pt x="124" y="110"/>
                  </a:cubicBezTo>
                  <a:cubicBezTo>
                    <a:pt x="101" y="96"/>
                    <a:pt x="84" y="71"/>
                    <a:pt x="8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3" name="Freeform 14"/>
            <p:cNvSpPr>
              <a:spLocks/>
            </p:cNvSpPr>
            <p:nvPr/>
          </p:nvSpPr>
          <p:spPr bwMode="auto">
            <a:xfrm>
              <a:off x="13022263" y="7546975"/>
              <a:ext cx="277813" cy="547688"/>
            </a:xfrm>
            <a:custGeom>
              <a:avLst/>
              <a:gdLst>
                <a:gd name="T0" fmla="*/ 4 w 74"/>
                <a:gd name="T1" fmla="*/ 80 h 146"/>
                <a:gd name="T2" fmla="*/ 74 w 74"/>
                <a:gd name="T3" fmla="*/ 146 h 146"/>
                <a:gd name="T4" fmla="*/ 58 w 74"/>
                <a:gd name="T5" fmla="*/ 0 h 146"/>
                <a:gd name="T6" fmla="*/ 4 w 74"/>
                <a:gd name="T7" fmla="*/ 80 h 146"/>
              </a:gdLst>
              <a:ahLst/>
              <a:cxnLst>
                <a:cxn ang="0">
                  <a:pos x="T0" y="T1"/>
                </a:cxn>
                <a:cxn ang="0">
                  <a:pos x="T2" y="T3"/>
                </a:cxn>
                <a:cxn ang="0">
                  <a:pos x="T4" y="T5"/>
                </a:cxn>
                <a:cxn ang="0">
                  <a:pos x="T6" y="T7"/>
                </a:cxn>
              </a:cxnLst>
              <a:rect l="0" t="0" r="r" b="b"/>
              <a:pathLst>
                <a:path w="74" h="146">
                  <a:moveTo>
                    <a:pt x="4" y="80"/>
                  </a:moveTo>
                  <a:cubicBezTo>
                    <a:pt x="8" y="117"/>
                    <a:pt x="38" y="144"/>
                    <a:pt x="74" y="146"/>
                  </a:cubicBezTo>
                  <a:cubicBezTo>
                    <a:pt x="58" y="0"/>
                    <a:pt x="58" y="0"/>
                    <a:pt x="58" y="0"/>
                  </a:cubicBezTo>
                  <a:cubicBezTo>
                    <a:pt x="23" y="9"/>
                    <a:pt x="0" y="43"/>
                    <a:pt x="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4" name="Oval 15"/>
            <p:cNvSpPr>
              <a:spLocks noChangeArrowheads="1"/>
            </p:cNvSpPr>
            <p:nvPr/>
          </p:nvSpPr>
          <p:spPr bwMode="auto">
            <a:xfrm>
              <a:off x="11156950" y="9059863"/>
              <a:ext cx="241300" cy="242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5" name="Freeform 16"/>
            <p:cNvSpPr>
              <a:spLocks/>
            </p:cNvSpPr>
            <p:nvPr/>
          </p:nvSpPr>
          <p:spPr bwMode="auto">
            <a:xfrm>
              <a:off x="11417300" y="8983663"/>
              <a:ext cx="223838" cy="247650"/>
            </a:xfrm>
            <a:custGeom>
              <a:avLst/>
              <a:gdLst>
                <a:gd name="T0" fmla="*/ 21 w 60"/>
                <a:gd name="T1" fmla="*/ 51 h 66"/>
                <a:gd name="T2" fmla="*/ 20 w 60"/>
                <a:gd name="T3" fmla="*/ 65 h 66"/>
                <a:gd name="T4" fmla="*/ 29 w 60"/>
                <a:gd name="T5" fmla="*/ 66 h 66"/>
                <a:gd name="T6" fmla="*/ 59 w 60"/>
                <a:gd name="T7" fmla="*/ 32 h 66"/>
                <a:gd name="T8" fmla="*/ 25 w 60"/>
                <a:gd name="T9" fmla="*/ 1 h 66"/>
                <a:gd name="T10" fmla="*/ 0 w 60"/>
                <a:gd name="T11" fmla="*/ 16 h 66"/>
                <a:gd name="T12" fmla="*/ 21 w 60"/>
                <a:gd name="T13" fmla="*/ 51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21" y="51"/>
                  </a:moveTo>
                  <a:cubicBezTo>
                    <a:pt x="21" y="56"/>
                    <a:pt x="21" y="61"/>
                    <a:pt x="20" y="65"/>
                  </a:cubicBezTo>
                  <a:cubicBezTo>
                    <a:pt x="22" y="66"/>
                    <a:pt x="26" y="66"/>
                    <a:pt x="29" y="66"/>
                  </a:cubicBezTo>
                  <a:cubicBezTo>
                    <a:pt x="46" y="65"/>
                    <a:pt x="60" y="50"/>
                    <a:pt x="59" y="32"/>
                  </a:cubicBezTo>
                  <a:cubicBezTo>
                    <a:pt x="58" y="14"/>
                    <a:pt x="43" y="0"/>
                    <a:pt x="25" y="1"/>
                  </a:cubicBezTo>
                  <a:cubicBezTo>
                    <a:pt x="15" y="2"/>
                    <a:pt x="6" y="7"/>
                    <a:pt x="0" y="16"/>
                  </a:cubicBezTo>
                  <a:cubicBezTo>
                    <a:pt x="12" y="23"/>
                    <a:pt x="20" y="36"/>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6" name="Freeform 17"/>
            <p:cNvSpPr>
              <a:spLocks/>
            </p:cNvSpPr>
            <p:nvPr/>
          </p:nvSpPr>
          <p:spPr bwMode="auto">
            <a:xfrm>
              <a:off x="11469688" y="9307513"/>
              <a:ext cx="242888" cy="685800"/>
            </a:xfrm>
            <a:custGeom>
              <a:avLst/>
              <a:gdLst>
                <a:gd name="T0" fmla="*/ 38 w 65"/>
                <a:gd name="T1" fmla="*/ 0 h 183"/>
                <a:gd name="T2" fmla="*/ 4 w 65"/>
                <a:gd name="T3" fmla="*/ 0 h 183"/>
                <a:gd name="T4" fmla="*/ 0 w 65"/>
                <a:gd name="T5" fmla="*/ 7 h 183"/>
                <a:gd name="T6" fmla="*/ 26 w 65"/>
                <a:gd name="T7" fmla="*/ 44 h 183"/>
                <a:gd name="T8" fmla="*/ 26 w 65"/>
                <a:gd name="T9" fmla="*/ 91 h 183"/>
                <a:gd name="T10" fmla="*/ 5 w 65"/>
                <a:gd name="T11" fmla="*/ 125 h 183"/>
                <a:gd name="T12" fmla="*/ 5 w 65"/>
                <a:gd name="T13" fmla="*/ 174 h 183"/>
                <a:gd name="T14" fmla="*/ 4 w 65"/>
                <a:gd name="T15" fmla="*/ 182 h 183"/>
                <a:gd name="T16" fmla="*/ 13 w 65"/>
                <a:gd name="T17" fmla="*/ 183 h 183"/>
                <a:gd name="T18" fmla="*/ 18 w 65"/>
                <a:gd name="T19" fmla="*/ 183 h 183"/>
                <a:gd name="T20" fmla="*/ 44 w 65"/>
                <a:gd name="T21" fmla="*/ 157 h 183"/>
                <a:gd name="T22" fmla="*/ 44 w 65"/>
                <a:gd name="T23" fmla="*/ 99 h 183"/>
                <a:gd name="T24" fmla="*/ 65 w 65"/>
                <a:gd name="T25" fmla="*/ 73 h 183"/>
                <a:gd name="T26" fmla="*/ 65 w 65"/>
                <a:gd name="T27" fmla="*/ 27 h 183"/>
                <a:gd name="T28" fmla="*/ 38 w 65"/>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83">
                  <a:moveTo>
                    <a:pt x="38" y="0"/>
                  </a:moveTo>
                  <a:cubicBezTo>
                    <a:pt x="4" y="0"/>
                    <a:pt x="4" y="0"/>
                    <a:pt x="4" y="0"/>
                  </a:cubicBezTo>
                  <a:cubicBezTo>
                    <a:pt x="3" y="3"/>
                    <a:pt x="1" y="5"/>
                    <a:pt x="0" y="7"/>
                  </a:cubicBezTo>
                  <a:cubicBezTo>
                    <a:pt x="15" y="13"/>
                    <a:pt x="26" y="27"/>
                    <a:pt x="26" y="44"/>
                  </a:cubicBezTo>
                  <a:cubicBezTo>
                    <a:pt x="26" y="91"/>
                    <a:pt x="26" y="91"/>
                    <a:pt x="26" y="91"/>
                  </a:cubicBezTo>
                  <a:cubicBezTo>
                    <a:pt x="26" y="106"/>
                    <a:pt x="18" y="119"/>
                    <a:pt x="5" y="125"/>
                  </a:cubicBezTo>
                  <a:cubicBezTo>
                    <a:pt x="5" y="174"/>
                    <a:pt x="5" y="174"/>
                    <a:pt x="5" y="174"/>
                  </a:cubicBezTo>
                  <a:cubicBezTo>
                    <a:pt x="5" y="176"/>
                    <a:pt x="5" y="179"/>
                    <a:pt x="4" y="182"/>
                  </a:cubicBezTo>
                  <a:cubicBezTo>
                    <a:pt x="7" y="183"/>
                    <a:pt x="10" y="183"/>
                    <a:pt x="13" y="183"/>
                  </a:cubicBezTo>
                  <a:cubicBezTo>
                    <a:pt x="18" y="183"/>
                    <a:pt x="18" y="183"/>
                    <a:pt x="18" y="183"/>
                  </a:cubicBezTo>
                  <a:cubicBezTo>
                    <a:pt x="32" y="183"/>
                    <a:pt x="44" y="171"/>
                    <a:pt x="44" y="157"/>
                  </a:cubicBezTo>
                  <a:cubicBezTo>
                    <a:pt x="44" y="99"/>
                    <a:pt x="44" y="99"/>
                    <a:pt x="44" y="99"/>
                  </a:cubicBezTo>
                  <a:cubicBezTo>
                    <a:pt x="56" y="97"/>
                    <a:pt x="65" y="86"/>
                    <a:pt x="65" y="73"/>
                  </a:cubicBezTo>
                  <a:cubicBezTo>
                    <a:pt x="65" y="27"/>
                    <a:pt x="65" y="27"/>
                    <a:pt x="65" y="27"/>
                  </a:cubicBezTo>
                  <a:cubicBezTo>
                    <a:pt x="65" y="12"/>
                    <a:pt x="53"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7" name="Freeform 18"/>
            <p:cNvSpPr>
              <a:spLocks/>
            </p:cNvSpPr>
            <p:nvPr/>
          </p:nvSpPr>
          <p:spPr bwMode="auto">
            <a:xfrm>
              <a:off x="10895013" y="8991600"/>
              <a:ext cx="220663" cy="252413"/>
            </a:xfrm>
            <a:custGeom>
              <a:avLst/>
              <a:gdLst>
                <a:gd name="T0" fmla="*/ 30 w 59"/>
                <a:gd name="T1" fmla="*/ 67 h 67"/>
                <a:gd name="T2" fmla="*/ 41 w 59"/>
                <a:gd name="T3" fmla="*/ 66 h 67"/>
                <a:gd name="T4" fmla="*/ 39 w 59"/>
                <a:gd name="T5" fmla="*/ 48 h 67"/>
                <a:gd name="T6" fmla="*/ 59 w 59"/>
                <a:gd name="T7" fmla="*/ 15 h 67"/>
                <a:gd name="T8" fmla="*/ 37 w 59"/>
                <a:gd name="T9" fmla="*/ 2 h 67"/>
                <a:gd name="T10" fmla="*/ 2 w 59"/>
                <a:gd name="T11" fmla="*/ 31 h 67"/>
                <a:gd name="T12" fmla="*/ 30 w 5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59" h="67">
                  <a:moveTo>
                    <a:pt x="30" y="67"/>
                  </a:moveTo>
                  <a:cubicBezTo>
                    <a:pt x="34" y="67"/>
                    <a:pt x="37" y="67"/>
                    <a:pt x="41" y="66"/>
                  </a:cubicBezTo>
                  <a:cubicBezTo>
                    <a:pt x="39" y="60"/>
                    <a:pt x="38" y="54"/>
                    <a:pt x="39" y="48"/>
                  </a:cubicBezTo>
                  <a:cubicBezTo>
                    <a:pt x="41" y="34"/>
                    <a:pt x="48" y="22"/>
                    <a:pt x="59" y="15"/>
                  </a:cubicBezTo>
                  <a:cubicBezTo>
                    <a:pt x="54" y="8"/>
                    <a:pt x="46" y="3"/>
                    <a:pt x="37" y="2"/>
                  </a:cubicBezTo>
                  <a:cubicBezTo>
                    <a:pt x="20" y="0"/>
                    <a:pt x="4" y="13"/>
                    <a:pt x="2" y="31"/>
                  </a:cubicBezTo>
                  <a:cubicBezTo>
                    <a:pt x="0" y="49"/>
                    <a:pt x="12" y="65"/>
                    <a:pt x="3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8" name="Freeform 19"/>
            <p:cNvSpPr>
              <a:spLocks/>
            </p:cNvSpPr>
            <p:nvPr/>
          </p:nvSpPr>
          <p:spPr bwMode="auto">
            <a:xfrm>
              <a:off x="10834688" y="9326563"/>
              <a:ext cx="244475" cy="685800"/>
            </a:xfrm>
            <a:custGeom>
              <a:avLst/>
              <a:gdLst>
                <a:gd name="T0" fmla="*/ 60 w 65"/>
                <a:gd name="T1" fmla="*/ 120 h 183"/>
                <a:gd name="T2" fmla="*/ 39 w 65"/>
                <a:gd name="T3" fmla="*/ 86 h 183"/>
                <a:gd name="T4" fmla="*/ 39 w 65"/>
                <a:gd name="T5" fmla="*/ 39 h 183"/>
                <a:gd name="T6" fmla="*/ 65 w 65"/>
                <a:gd name="T7" fmla="*/ 2 h 183"/>
                <a:gd name="T8" fmla="*/ 64 w 65"/>
                <a:gd name="T9" fmla="*/ 0 h 183"/>
                <a:gd name="T10" fmla="*/ 27 w 65"/>
                <a:gd name="T11" fmla="*/ 0 h 183"/>
                <a:gd name="T12" fmla="*/ 0 w 65"/>
                <a:gd name="T13" fmla="*/ 27 h 183"/>
                <a:gd name="T14" fmla="*/ 0 w 65"/>
                <a:gd name="T15" fmla="*/ 73 h 183"/>
                <a:gd name="T16" fmla="*/ 21 w 65"/>
                <a:gd name="T17" fmla="*/ 99 h 183"/>
                <a:gd name="T18" fmla="*/ 21 w 65"/>
                <a:gd name="T19" fmla="*/ 156 h 183"/>
                <a:gd name="T20" fmla="*/ 47 w 65"/>
                <a:gd name="T21" fmla="*/ 183 h 183"/>
                <a:gd name="T22" fmla="*/ 52 w 65"/>
                <a:gd name="T23" fmla="*/ 183 h 183"/>
                <a:gd name="T24" fmla="*/ 62 w 65"/>
                <a:gd name="T25" fmla="*/ 181 h 183"/>
                <a:gd name="T26" fmla="*/ 60 w 65"/>
                <a:gd name="T27" fmla="*/ 169 h 183"/>
                <a:gd name="T28" fmla="*/ 60 w 65"/>
                <a:gd name="T29" fmla="*/ 12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83">
                  <a:moveTo>
                    <a:pt x="60" y="120"/>
                  </a:moveTo>
                  <a:cubicBezTo>
                    <a:pt x="47" y="114"/>
                    <a:pt x="39" y="101"/>
                    <a:pt x="39" y="86"/>
                  </a:cubicBezTo>
                  <a:cubicBezTo>
                    <a:pt x="39" y="39"/>
                    <a:pt x="39" y="39"/>
                    <a:pt x="39" y="39"/>
                  </a:cubicBezTo>
                  <a:cubicBezTo>
                    <a:pt x="39" y="22"/>
                    <a:pt x="50" y="8"/>
                    <a:pt x="65" y="2"/>
                  </a:cubicBezTo>
                  <a:cubicBezTo>
                    <a:pt x="65" y="2"/>
                    <a:pt x="64" y="1"/>
                    <a:pt x="64" y="0"/>
                  </a:cubicBezTo>
                  <a:cubicBezTo>
                    <a:pt x="27" y="0"/>
                    <a:pt x="27" y="0"/>
                    <a:pt x="27" y="0"/>
                  </a:cubicBezTo>
                  <a:cubicBezTo>
                    <a:pt x="12" y="0"/>
                    <a:pt x="0" y="12"/>
                    <a:pt x="0" y="27"/>
                  </a:cubicBezTo>
                  <a:cubicBezTo>
                    <a:pt x="0" y="73"/>
                    <a:pt x="0" y="73"/>
                    <a:pt x="0" y="73"/>
                  </a:cubicBezTo>
                  <a:cubicBezTo>
                    <a:pt x="0" y="86"/>
                    <a:pt x="9" y="97"/>
                    <a:pt x="21" y="99"/>
                  </a:cubicBezTo>
                  <a:cubicBezTo>
                    <a:pt x="21" y="156"/>
                    <a:pt x="21" y="156"/>
                    <a:pt x="21" y="156"/>
                  </a:cubicBezTo>
                  <a:cubicBezTo>
                    <a:pt x="21" y="171"/>
                    <a:pt x="33" y="183"/>
                    <a:pt x="47" y="183"/>
                  </a:cubicBezTo>
                  <a:cubicBezTo>
                    <a:pt x="52" y="183"/>
                    <a:pt x="52" y="183"/>
                    <a:pt x="52" y="183"/>
                  </a:cubicBezTo>
                  <a:cubicBezTo>
                    <a:pt x="56" y="183"/>
                    <a:pt x="59" y="182"/>
                    <a:pt x="62" y="181"/>
                  </a:cubicBezTo>
                  <a:cubicBezTo>
                    <a:pt x="61" y="177"/>
                    <a:pt x="60" y="173"/>
                    <a:pt x="60" y="169"/>
                  </a:cubicBezTo>
                  <a:lnTo>
                    <a:pt x="6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9" name="Freeform 20"/>
            <p:cNvSpPr>
              <a:spLocks noEditPoints="1"/>
            </p:cNvSpPr>
            <p:nvPr/>
          </p:nvSpPr>
          <p:spPr bwMode="auto">
            <a:xfrm>
              <a:off x="11090275" y="9374188"/>
              <a:ext cx="374650" cy="684213"/>
            </a:xfrm>
            <a:custGeom>
              <a:avLst/>
              <a:gdLst>
                <a:gd name="T0" fmla="*/ 100 w 100"/>
                <a:gd name="T1" fmla="*/ 73 h 182"/>
                <a:gd name="T2" fmla="*/ 100 w 100"/>
                <a:gd name="T3" fmla="*/ 26 h 182"/>
                <a:gd name="T4" fmla="*/ 73 w 100"/>
                <a:gd name="T5" fmla="*/ 0 h 182"/>
                <a:gd name="T6" fmla="*/ 49 w 100"/>
                <a:gd name="T7" fmla="*/ 44 h 182"/>
                <a:gd name="T8" fmla="*/ 27 w 100"/>
                <a:gd name="T9" fmla="*/ 0 h 182"/>
                <a:gd name="T10" fmla="*/ 0 w 100"/>
                <a:gd name="T11" fmla="*/ 26 h 182"/>
                <a:gd name="T12" fmla="*/ 0 w 100"/>
                <a:gd name="T13" fmla="*/ 73 h 182"/>
                <a:gd name="T14" fmla="*/ 21 w 100"/>
                <a:gd name="T15" fmla="*/ 99 h 182"/>
                <a:gd name="T16" fmla="*/ 21 w 100"/>
                <a:gd name="T17" fmla="*/ 156 h 182"/>
                <a:gd name="T18" fmla="*/ 48 w 100"/>
                <a:gd name="T19" fmla="*/ 182 h 182"/>
                <a:gd name="T20" fmla="*/ 53 w 100"/>
                <a:gd name="T21" fmla="*/ 182 h 182"/>
                <a:gd name="T22" fmla="*/ 79 w 100"/>
                <a:gd name="T23" fmla="*/ 156 h 182"/>
                <a:gd name="T24" fmla="*/ 79 w 100"/>
                <a:gd name="T25" fmla="*/ 99 h 182"/>
                <a:gd name="T26" fmla="*/ 100 w 100"/>
                <a:gd name="T27" fmla="*/ 73 h 182"/>
                <a:gd name="T28" fmla="*/ 91 w 100"/>
                <a:gd name="T29" fmla="*/ 48 h 182"/>
                <a:gd name="T30" fmla="*/ 81 w 100"/>
                <a:gd name="T31" fmla="*/ 48 h 182"/>
                <a:gd name="T32" fmla="*/ 81 w 100"/>
                <a:gd name="T33" fmla="*/ 57 h 182"/>
                <a:gd name="T34" fmla="*/ 73 w 100"/>
                <a:gd name="T35" fmla="*/ 57 h 182"/>
                <a:gd name="T36" fmla="*/ 73 w 100"/>
                <a:gd name="T37" fmla="*/ 48 h 182"/>
                <a:gd name="T38" fmla="*/ 63 w 100"/>
                <a:gd name="T39" fmla="*/ 48 h 182"/>
                <a:gd name="T40" fmla="*/ 63 w 100"/>
                <a:gd name="T41" fmla="*/ 40 h 182"/>
                <a:gd name="T42" fmla="*/ 73 w 100"/>
                <a:gd name="T43" fmla="*/ 40 h 182"/>
                <a:gd name="T44" fmla="*/ 73 w 100"/>
                <a:gd name="T45" fmla="*/ 30 h 182"/>
                <a:gd name="T46" fmla="*/ 81 w 100"/>
                <a:gd name="T47" fmla="*/ 30 h 182"/>
                <a:gd name="T48" fmla="*/ 81 w 100"/>
                <a:gd name="T49" fmla="*/ 40 h 182"/>
                <a:gd name="T50" fmla="*/ 91 w 100"/>
                <a:gd name="T51" fmla="*/ 40 h 182"/>
                <a:gd name="T52" fmla="*/ 91 w 100"/>
                <a:gd name="T53" fmla="*/ 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82">
                  <a:moveTo>
                    <a:pt x="100" y="73"/>
                  </a:moveTo>
                  <a:cubicBezTo>
                    <a:pt x="100" y="26"/>
                    <a:pt x="100" y="26"/>
                    <a:pt x="100" y="26"/>
                  </a:cubicBezTo>
                  <a:cubicBezTo>
                    <a:pt x="100" y="12"/>
                    <a:pt x="88" y="0"/>
                    <a:pt x="73" y="0"/>
                  </a:cubicBezTo>
                  <a:cubicBezTo>
                    <a:pt x="49" y="44"/>
                    <a:pt x="49" y="44"/>
                    <a:pt x="49" y="44"/>
                  </a:cubicBezTo>
                  <a:cubicBezTo>
                    <a:pt x="27" y="0"/>
                    <a:pt x="27" y="0"/>
                    <a:pt x="27" y="0"/>
                  </a:cubicBezTo>
                  <a:cubicBezTo>
                    <a:pt x="12" y="0"/>
                    <a:pt x="0" y="12"/>
                    <a:pt x="0" y="26"/>
                  </a:cubicBezTo>
                  <a:cubicBezTo>
                    <a:pt x="0" y="73"/>
                    <a:pt x="0" y="73"/>
                    <a:pt x="0" y="73"/>
                  </a:cubicBezTo>
                  <a:cubicBezTo>
                    <a:pt x="0" y="85"/>
                    <a:pt x="9" y="96"/>
                    <a:pt x="21" y="99"/>
                  </a:cubicBezTo>
                  <a:cubicBezTo>
                    <a:pt x="21" y="156"/>
                    <a:pt x="21" y="156"/>
                    <a:pt x="21" y="156"/>
                  </a:cubicBezTo>
                  <a:cubicBezTo>
                    <a:pt x="21" y="170"/>
                    <a:pt x="33" y="182"/>
                    <a:pt x="48" y="182"/>
                  </a:cubicBezTo>
                  <a:cubicBezTo>
                    <a:pt x="53" y="182"/>
                    <a:pt x="53" y="182"/>
                    <a:pt x="53" y="182"/>
                  </a:cubicBezTo>
                  <a:cubicBezTo>
                    <a:pt x="67" y="182"/>
                    <a:pt x="79" y="170"/>
                    <a:pt x="79" y="156"/>
                  </a:cubicBezTo>
                  <a:cubicBezTo>
                    <a:pt x="79" y="99"/>
                    <a:pt x="79" y="99"/>
                    <a:pt x="79" y="99"/>
                  </a:cubicBezTo>
                  <a:cubicBezTo>
                    <a:pt x="91" y="96"/>
                    <a:pt x="100" y="85"/>
                    <a:pt x="100" y="73"/>
                  </a:cubicBezTo>
                  <a:close/>
                  <a:moveTo>
                    <a:pt x="91" y="48"/>
                  </a:moveTo>
                  <a:cubicBezTo>
                    <a:pt x="81" y="48"/>
                    <a:pt x="81" y="48"/>
                    <a:pt x="81" y="48"/>
                  </a:cubicBezTo>
                  <a:cubicBezTo>
                    <a:pt x="81" y="57"/>
                    <a:pt x="81" y="57"/>
                    <a:pt x="81" y="57"/>
                  </a:cubicBezTo>
                  <a:cubicBezTo>
                    <a:pt x="73" y="57"/>
                    <a:pt x="73" y="57"/>
                    <a:pt x="73" y="57"/>
                  </a:cubicBezTo>
                  <a:cubicBezTo>
                    <a:pt x="73" y="48"/>
                    <a:pt x="73" y="48"/>
                    <a:pt x="73" y="48"/>
                  </a:cubicBezTo>
                  <a:cubicBezTo>
                    <a:pt x="63" y="48"/>
                    <a:pt x="63" y="48"/>
                    <a:pt x="63" y="48"/>
                  </a:cubicBezTo>
                  <a:cubicBezTo>
                    <a:pt x="63" y="40"/>
                    <a:pt x="63" y="40"/>
                    <a:pt x="63" y="40"/>
                  </a:cubicBezTo>
                  <a:cubicBezTo>
                    <a:pt x="73" y="40"/>
                    <a:pt x="73" y="40"/>
                    <a:pt x="73" y="40"/>
                  </a:cubicBezTo>
                  <a:cubicBezTo>
                    <a:pt x="73" y="30"/>
                    <a:pt x="73" y="30"/>
                    <a:pt x="73" y="30"/>
                  </a:cubicBezTo>
                  <a:cubicBezTo>
                    <a:pt x="81" y="30"/>
                    <a:pt x="81" y="30"/>
                    <a:pt x="81" y="30"/>
                  </a:cubicBezTo>
                  <a:cubicBezTo>
                    <a:pt x="81" y="40"/>
                    <a:pt x="81" y="40"/>
                    <a:pt x="81" y="40"/>
                  </a:cubicBezTo>
                  <a:cubicBezTo>
                    <a:pt x="91" y="40"/>
                    <a:pt x="91" y="40"/>
                    <a:pt x="91" y="40"/>
                  </a:cubicBezTo>
                  <a:lnTo>
                    <a:pt x="9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0" name="Freeform 21"/>
            <p:cNvSpPr>
              <a:spLocks/>
            </p:cNvSpPr>
            <p:nvPr/>
          </p:nvSpPr>
          <p:spPr bwMode="auto">
            <a:xfrm>
              <a:off x="7329488" y="11360150"/>
              <a:ext cx="773113" cy="457200"/>
            </a:xfrm>
            <a:custGeom>
              <a:avLst/>
              <a:gdLst>
                <a:gd name="T0" fmla="*/ 134 w 206"/>
                <a:gd name="T1" fmla="*/ 35 h 122"/>
                <a:gd name="T2" fmla="*/ 127 w 206"/>
                <a:gd name="T3" fmla="*/ 24 h 122"/>
                <a:gd name="T4" fmla="*/ 101 w 206"/>
                <a:gd name="T5" fmla="*/ 78 h 122"/>
                <a:gd name="T6" fmla="*/ 69 w 206"/>
                <a:gd name="T7" fmla="*/ 0 h 122"/>
                <a:gd name="T8" fmla="*/ 54 w 206"/>
                <a:gd name="T9" fmla="*/ 35 h 122"/>
                <a:gd name="T10" fmla="*/ 0 w 206"/>
                <a:gd name="T11" fmla="*/ 35 h 122"/>
                <a:gd name="T12" fmla="*/ 104 w 206"/>
                <a:gd name="T13" fmla="*/ 122 h 122"/>
                <a:gd name="T14" fmla="*/ 206 w 206"/>
                <a:gd name="T15" fmla="*/ 35 h 122"/>
                <a:gd name="T16" fmla="*/ 134 w 206"/>
                <a:gd name="T17" fmla="*/ 3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122">
                  <a:moveTo>
                    <a:pt x="134" y="35"/>
                  </a:moveTo>
                  <a:cubicBezTo>
                    <a:pt x="127" y="24"/>
                    <a:pt x="127" y="24"/>
                    <a:pt x="127" y="24"/>
                  </a:cubicBezTo>
                  <a:cubicBezTo>
                    <a:pt x="101" y="78"/>
                    <a:pt x="101" y="78"/>
                    <a:pt x="101" y="78"/>
                  </a:cubicBezTo>
                  <a:cubicBezTo>
                    <a:pt x="69" y="0"/>
                    <a:pt x="69" y="0"/>
                    <a:pt x="69" y="0"/>
                  </a:cubicBezTo>
                  <a:cubicBezTo>
                    <a:pt x="54" y="35"/>
                    <a:pt x="54" y="35"/>
                    <a:pt x="54" y="35"/>
                  </a:cubicBezTo>
                  <a:cubicBezTo>
                    <a:pt x="0" y="35"/>
                    <a:pt x="0" y="35"/>
                    <a:pt x="0" y="35"/>
                  </a:cubicBezTo>
                  <a:cubicBezTo>
                    <a:pt x="38" y="83"/>
                    <a:pt x="104" y="122"/>
                    <a:pt x="104" y="122"/>
                  </a:cubicBezTo>
                  <a:cubicBezTo>
                    <a:pt x="104" y="122"/>
                    <a:pt x="169" y="83"/>
                    <a:pt x="206" y="35"/>
                  </a:cubicBezTo>
                  <a:lnTo>
                    <a:pt x="13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1" name="Freeform 22"/>
            <p:cNvSpPr>
              <a:spLocks/>
            </p:cNvSpPr>
            <p:nvPr/>
          </p:nvSpPr>
          <p:spPr bwMode="auto">
            <a:xfrm>
              <a:off x="7208838" y="10834688"/>
              <a:ext cx="1017588" cy="585788"/>
            </a:xfrm>
            <a:custGeom>
              <a:avLst/>
              <a:gdLst>
                <a:gd name="T0" fmla="*/ 135 w 271"/>
                <a:gd name="T1" fmla="*/ 73 h 156"/>
                <a:gd name="T2" fmla="*/ 7 w 271"/>
                <a:gd name="T3" fmla="*/ 96 h 156"/>
                <a:gd name="T4" fmla="*/ 24 w 271"/>
                <a:gd name="T5" fmla="*/ 144 h 156"/>
                <a:gd name="T6" fmla="*/ 77 w 271"/>
                <a:gd name="T7" fmla="*/ 144 h 156"/>
                <a:gd name="T8" fmla="*/ 101 w 271"/>
                <a:gd name="T9" fmla="*/ 79 h 156"/>
                <a:gd name="T10" fmla="*/ 133 w 271"/>
                <a:gd name="T11" fmla="*/ 156 h 156"/>
                <a:gd name="T12" fmla="*/ 161 w 271"/>
                <a:gd name="T13" fmla="*/ 101 h 156"/>
                <a:gd name="T14" fmla="*/ 175 w 271"/>
                <a:gd name="T15" fmla="*/ 144 h 156"/>
                <a:gd name="T16" fmla="*/ 247 w 271"/>
                <a:gd name="T17" fmla="*/ 144 h 156"/>
                <a:gd name="T18" fmla="*/ 263 w 271"/>
                <a:gd name="T19" fmla="*/ 96 h 156"/>
                <a:gd name="T20" fmla="*/ 135 w 271"/>
                <a:gd name="T21" fmla="*/ 7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156">
                  <a:moveTo>
                    <a:pt x="135" y="73"/>
                  </a:moveTo>
                  <a:cubicBezTo>
                    <a:pt x="105" y="2"/>
                    <a:pt x="0" y="21"/>
                    <a:pt x="7" y="96"/>
                  </a:cubicBezTo>
                  <a:cubicBezTo>
                    <a:pt x="7" y="112"/>
                    <a:pt x="14" y="128"/>
                    <a:pt x="24" y="144"/>
                  </a:cubicBezTo>
                  <a:cubicBezTo>
                    <a:pt x="77" y="144"/>
                    <a:pt x="77" y="144"/>
                    <a:pt x="77" y="144"/>
                  </a:cubicBezTo>
                  <a:cubicBezTo>
                    <a:pt x="101" y="79"/>
                    <a:pt x="101" y="79"/>
                    <a:pt x="101" y="79"/>
                  </a:cubicBezTo>
                  <a:cubicBezTo>
                    <a:pt x="133" y="156"/>
                    <a:pt x="133" y="156"/>
                    <a:pt x="133" y="156"/>
                  </a:cubicBezTo>
                  <a:cubicBezTo>
                    <a:pt x="161" y="101"/>
                    <a:pt x="161" y="101"/>
                    <a:pt x="161" y="101"/>
                  </a:cubicBezTo>
                  <a:cubicBezTo>
                    <a:pt x="175" y="144"/>
                    <a:pt x="175" y="144"/>
                    <a:pt x="175" y="144"/>
                  </a:cubicBezTo>
                  <a:cubicBezTo>
                    <a:pt x="247" y="144"/>
                    <a:pt x="247" y="144"/>
                    <a:pt x="247" y="144"/>
                  </a:cubicBezTo>
                  <a:cubicBezTo>
                    <a:pt x="257" y="128"/>
                    <a:pt x="263" y="112"/>
                    <a:pt x="263" y="96"/>
                  </a:cubicBezTo>
                  <a:cubicBezTo>
                    <a:pt x="271" y="21"/>
                    <a:pt x="173" y="0"/>
                    <a:pt x="135"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2" name="Freeform 23"/>
            <p:cNvSpPr>
              <a:spLocks/>
            </p:cNvSpPr>
            <p:nvPr/>
          </p:nvSpPr>
          <p:spPr bwMode="auto">
            <a:xfrm>
              <a:off x="12490450" y="9367838"/>
              <a:ext cx="1128713" cy="619125"/>
            </a:xfrm>
            <a:custGeom>
              <a:avLst/>
              <a:gdLst>
                <a:gd name="T0" fmla="*/ 283 w 301"/>
                <a:gd name="T1" fmla="*/ 49 h 165"/>
                <a:gd name="T2" fmla="*/ 265 w 301"/>
                <a:gd name="T3" fmla="*/ 67 h 165"/>
                <a:gd name="T4" fmla="*/ 265 w 301"/>
                <a:gd name="T5" fmla="*/ 87 h 165"/>
                <a:gd name="T6" fmla="*/ 42 w 301"/>
                <a:gd name="T7" fmla="*/ 87 h 165"/>
                <a:gd name="T8" fmla="*/ 42 w 301"/>
                <a:gd name="T9" fmla="*/ 20 h 165"/>
                <a:gd name="T10" fmla="*/ 21 w 301"/>
                <a:gd name="T11" fmla="*/ 0 h 165"/>
                <a:gd name="T12" fmla="*/ 0 w 301"/>
                <a:gd name="T13" fmla="*/ 20 h 165"/>
                <a:gd name="T14" fmla="*/ 0 w 301"/>
                <a:gd name="T15" fmla="*/ 145 h 165"/>
                <a:gd name="T16" fmla="*/ 21 w 301"/>
                <a:gd name="T17" fmla="*/ 165 h 165"/>
                <a:gd name="T18" fmla="*/ 42 w 301"/>
                <a:gd name="T19" fmla="*/ 145 h 165"/>
                <a:gd name="T20" fmla="*/ 42 w 301"/>
                <a:gd name="T21" fmla="*/ 132 h 165"/>
                <a:gd name="T22" fmla="*/ 265 w 301"/>
                <a:gd name="T23" fmla="*/ 132 h 165"/>
                <a:gd name="T24" fmla="*/ 265 w 301"/>
                <a:gd name="T25" fmla="*/ 147 h 165"/>
                <a:gd name="T26" fmla="*/ 283 w 301"/>
                <a:gd name="T27" fmla="*/ 165 h 165"/>
                <a:gd name="T28" fmla="*/ 301 w 301"/>
                <a:gd name="T29" fmla="*/ 147 h 165"/>
                <a:gd name="T30" fmla="*/ 301 w 301"/>
                <a:gd name="T31" fmla="*/ 67 h 165"/>
                <a:gd name="T32" fmla="*/ 283 w 301"/>
                <a:gd name="T33" fmla="*/ 4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165">
                  <a:moveTo>
                    <a:pt x="283" y="49"/>
                  </a:moveTo>
                  <a:cubicBezTo>
                    <a:pt x="274" y="49"/>
                    <a:pt x="265" y="57"/>
                    <a:pt x="265" y="67"/>
                  </a:cubicBezTo>
                  <a:cubicBezTo>
                    <a:pt x="265" y="87"/>
                    <a:pt x="265" y="87"/>
                    <a:pt x="265" y="87"/>
                  </a:cubicBezTo>
                  <a:cubicBezTo>
                    <a:pt x="42" y="87"/>
                    <a:pt x="42" y="87"/>
                    <a:pt x="42" y="87"/>
                  </a:cubicBezTo>
                  <a:cubicBezTo>
                    <a:pt x="42" y="20"/>
                    <a:pt x="42" y="20"/>
                    <a:pt x="42" y="20"/>
                  </a:cubicBezTo>
                  <a:cubicBezTo>
                    <a:pt x="42" y="9"/>
                    <a:pt x="32" y="0"/>
                    <a:pt x="21" y="0"/>
                  </a:cubicBezTo>
                  <a:cubicBezTo>
                    <a:pt x="9" y="0"/>
                    <a:pt x="0" y="9"/>
                    <a:pt x="0" y="20"/>
                  </a:cubicBezTo>
                  <a:cubicBezTo>
                    <a:pt x="0" y="145"/>
                    <a:pt x="0" y="145"/>
                    <a:pt x="0" y="145"/>
                  </a:cubicBezTo>
                  <a:cubicBezTo>
                    <a:pt x="0" y="156"/>
                    <a:pt x="9" y="165"/>
                    <a:pt x="21" y="165"/>
                  </a:cubicBezTo>
                  <a:cubicBezTo>
                    <a:pt x="32" y="165"/>
                    <a:pt x="42" y="156"/>
                    <a:pt x="42" y="145"/>
                  </a:cubicBezTo>
                  <a:cubicBezTo>
                    <a:pt x="42" y="132"/>
                    <a:pt x="42" y="132"/>
                    <a:pt x="42" y="132"/>
                  </a:cubicBezTo>
                  <a:cubicBezTo>
                    <a:pt x="265" y="132"/>
                    <a:pt x="265" y="132"/>
                    <a:pt x="265" y="132"/>
                  </a:cubicBezTo>
                  <a:cubicBezTo>
                    <a:pt x="265" y="147"/>
                    <a:pt x="265" y="147"/>
                    <a:pt x="265" y="147"/>
                  </a:cubicBezTo>
                  <a:cubicBezTo>
                    <a:pt x="265" y="157"/>
                    <a:pt x="274" y="165"/>
                    <a:pt x="283" y="165"/>
                  </a:cubicBezTo>
                  <a:cubicBezTo>
                    <a:pt x="293" y="165"/>
                    <a:pt x="301" y="157"/>
                    <a:pt x="301" y="147"/>
                  </a:cubicBezTo>
                  <a:cubicBezTo>
                    <a:pt x="301" y="67"/>
                    <a:pt x="301" y="67"/>
                    <a:pt x="301" y="67"/>
                  </a:cubicBezTo>
                  <a:cubicBezTo>
                    <a:pt x="301" y="57"/>
                    <a:pt x="293" y="49"/>
                    <a:pt x="28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3" name="Freeform 24"/>
            <p:cNvSpPr>
              <a:spLocks/>
            </p:cNvSpPr>
            <p:nvPr/>
          </p:nvSpPr>
          <p:spPr bwMode="auto">
            <a:xfrm>
              <a:off x="12700000" y="9517063"/>
              <a:ext cx="288925" cy="112713"/>
            </a:xfrm>
            <a:custGeom>
              <a:avLst/>
              <a:gdLst>
                <a:gd name="T0" fmla="*/ 16 w 77"/>
                <a:gd name="T1" fmla="*/ 30 h 30"/>
                <a:gd name="T2" fmla="*/ 61 w 77"/>
                <a:gd name="T3" fmla="*/ 30 h 30"/>
                <a:gd name="T4" fmla="*/ 77 w 77"/>
                <a:gd name="T5" fmla="*/ 15 h 30"/>
                <a:gd name="T6" fmla="*/ 61 w 77"/>
                <a:gd name="T7" fmla="*/ 0 h 30"/>
                <a:gd name="T8" fmla="*/ 16 w 77"/>
                <a:gd name="T9" fmla="*/ 0 h 30"/>
                <a:gd name="T10" fmla="*/ 0 w 77"/>
                <a:gd name="T11" fmla="*/ 15 h 30"/>
                <a:gd name="T12" fmla="*/ 16 w 7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7" h="30">
                  <a:moveTo>
                    <a:pt x="16" y="30"/>
                  </a:moveTo>
                  <a:cubicBezTo>
                    <a:pt x="61" y="30"/>
                    <a:pt x="61" y="30"/>
                    <a:pt x="61" y="30"/>
                  </a:cubicBezTo>
                  <a:cubicBezTo>
                    <a:pt x="70" y="30"/>
                    <a:pt x="77" y="23"/>
                    <a:pt x="77" y="15"/>
                  </a:cubicBezTo>
                  <a:cubicBezTo>
                    <a:pt x="77" y="6"/>
                    <a:pt x="70" y="0"/>
                    <a:pt x="61" y="0"/>
                  </a:cubicBezTo>
                  <a:cubicBezTo>
                    <a:pt x="16" y="0"/>
                    <a:pt x="16" y="0"/>
                    <a:pt x="16" y="0"/>
                  </a:cubicBezTo>
                  <a:cubicBezTo>
                    <a:pt x="7" y="0"/>
                    <a:pt x="0" y="6"/>
                    <a:pt x="0" y="15"/>
                  </a:cubicBezTo>
                  <a:cubicBezTo>
                    <a:pt x="0" y="23"/>
                    <a:pt x="7" y="30"/>
                    <a:pt x="1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4" name="Freeform 25"/>
            <p:cNvSpPr>
              <a:spLocks/>
            </p:cNvSpPr>
            <p:nvPr/>
          </p:nvSpPr>
          <p:spPr bwMode="auto">
            <a:xfrm>
              <a:off x="12884150" y="9043988"/>
              <a:ext cx="344488" cy="341313"/>
            </a:xfrm>
            <a:custGeom>
              <a:avLst/>
              <a:gdLst>
                <a:gd name="T0" fmla="*/ 78 w 217"/>
                <a:gd name="T1" fmla="*/ 215 h 215"/>
                <a:gd name="T2" fmla="*/ 142 w 217"/>
                <a:gd name="T3" fmla="*/ 215 h 215"/>
                <a:gd name="T4" fmla="*/ 142 w 217"/>
                <a:gd name="T5" fmla="*/ 140 h 215"/>
                <a:gd name="T6" fmla="*/ 217 w 217"/>
                <a:gd name="T7" fmla="*/ 140 h 215"/>
                <a:gd name="T8" fmla="*/ 217 w 217"/>
                <a:gd name="T9" fmla="*/ 76 h 215"/>
                <a:gd name="T10" fmla="*/ 142 w 217"/>
                <a:gd name="T11" fmla="*/ 76 h 215"/>
                <a:gd name="T12" fmla="*/ 142 w 217"/>
                <a:gd name="T13" fmla="*/ 0 h 215"/>
                <a:gd name="T14" fmla="*/ 78 w 217"/>
                <a:gd name="T15" fmla="*/ 0 h 215"/>
                <a:gd name="T16" fmla="*/ 78 w 217"/>
                <a:gd name="T17" fmla="*/ 76 h 215"/>
                <a:gd name="T18" fmla="*/ 0 w 217"/>
                <a:gd name="T19" fmla="*/ 76 h 215"/>
                <a:gd name="T20" fmla="*/ 0 w 217"/>
                <a:gd name="T21" fmla="*/ 140 h 215"/>
                <a:gd name="T22" fmla="*/ 78 w 217"/>
                <a:gd name="T23" fmla="*/ 140 h 215"/>
                <a:gd name="T24" fmla="*/ 78 w 217"/>
                <a:gd name="T2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15">
                  <a:moveTo>
                    <a:pt x="78" y="215"/>
                  </a:moveTo>
                  <a:lnTo>
                    <a:pt x="142" y="215"/>
                  </a:lnTo>
                  <a:lnTo>
                    <a:pt x="142" y="140"/>
                  </a:lnTo>
                  <a:lnTo>
                    <a:pt x="217" y="140"/>
                  </a:lnTo>
                  <a:lnTo>
                    <a:pt x="217" y="76"/>
                  </a:lnTo>
                  <a:lnTo>
                    <a:pt x="142" y="76"/>
                  </a:lnTo>
                  <a:lnTo>
                    <a:pt x="142" y="0"/>
                  </a:lnTo>
                  <a:lnTo>
                    <a:pt x="78" y="0"/>
                  </a:lnTo>
                  <a:lnTo>
                    <a:pt x="78" y="76"/>
                  </a:lnTo>
                  <a:lnTo>
                    <a:pt x="0" y="76"/>
                  </a:lnTo>
                  <a:lnTo>
                    <a:pt x="0" y="140"/>
                  </a:lnTo>
                  <a:lnTo>
                    <a:pt x="78" y="140"/>
                  </a:lnTo>
                  <a:lnTo>
                    <a:pt x="78"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5" name="Freeform 26"/>
            <p:cNvSpPr>
              <a:spLocks/>
            </p:cNvSpPr>
            <p:nvPr/>
          </p:nvSpPr>
          <p:spPr bwMode="auto">
            <a:xfrm>
              <a:off x="9037638" y="11137900"/>
              <a:ext cx="201613" cy="131763"/>
            </a:xfrm>
            <a:custGeom>
              <a:avLst/>
              <a:gdLst>
                <a:gd name="T0" fmla="*/ 127 w 127"/>
                <a:gd name="T1" fmla="*/ 0 h 83"/>
                <a:gd name="T2" fmla="*/ 64 w 127"/>
                <a:gd name="T3" fmla="*/ 0 h 83"/>
                <a:gd name="T4" fmla="*/ 0 w 127"/>
                <a:gd name="T5" fmla="*/ 83 h 83"/>
                <a:gd name="T6" fmla="*/ 127 w 127"/>
                <a:gd name="T7" fmla="*/ 83 h 83"/>
                <a:gd name="T8" fmla="*/ 127 w 127"/>
                <a:gd name="T9" fmla="*/ 0 h 83"/>
              </a:gdLst>
              <a:ahLst/>
              <a:cxnLst>
                <a:cxn ang="0">
                  <a:pos x="T0" y="T1"/>
                </a:cxn>
                <a:cxn ang="0">
                  <a:pos x="T2" y="T3"/>
                </a:cxn>
                <a:cxn ang="0">
                  <a:pos x="T4" y="T5"/>
                </a:cxn>
                <a:cxn ang="0">
                  <a:pos x="T6" y="T7"/>
                </a:cxn>
                <a:cxn ang="0">
                  <a:pos x="T8" y="T9"/>
                </a:cxn>
              </a:cxnLst>
              <a:rect l="0" t="0" r="r" b="b"/>
              <a:pathLst>
                <a:path w="127" h="83">
                  <a:moveTo>
                    <a:pt x="127" y="0"/>
                  </a:moveTo>
                  <a:lnTo>
                    <a:pt x="64" y="0"/>
                  </a:lnTo>
                  <a:lnTo>
                    <a:pt x="0" y="83"/>
                  </a:lnTo>
                  <a:lnTo>
                    <a:pt x="127" y="83"/>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6" name="Freeform 27"/>
            <p:cNvSpPr>
              <a:spLocks noEditPoints="1"/>
            </p:cNvSpPr>
            <p:nvPr/>
          </p:nvSpPr>
          <p:spPr bwMode="auto">
            <a:xfrm>
              <a:off x="8991600" y="11063288"/>
              <a:ext cx="1033463" cy="522288"/>
            </a:xfrm>
            <a:custGeom>
              <a:avLst/>
              <a:gdLst>
                <a:gd name="T0" fmla="*/ 50 w 275"/>
                <a:gd name="T1" fmla="*/ 7 h 139"/>
                <a:gd name="T2" fmla="*/ 84 w 275"/>
                <a:gd name="T3" fmla="*/ 7 h 139"/>
                <a:gd name="T4" fmla="*/ 84 w 275"/>
                <a:gd name="T5" fmla="*/ 69 h 139"/>
                <a:gd name="T6" fmla="*/ 2 w 275"/>
                <a:gd name="T7" fmla="*/ 69 h 139"/>
                <a:gd name="T8" fmla="*/ 0 w 275"/>
                <a:gd name="T9" fmla="*/ 71 h 139"/>
                <a:gd name="T10" fmla="*/ 0 w 275"/>
                <a:gd name="T11" fmla="*/ 139 h 139"/>
                <a:gd name="T12" fmla="*/ 19 w 275"/>
                <a:gd name="T13" fmla="*/ 139 h 139"/>
                <a:gd name="T14" fmla="*/ 64 w 275"/>
                <a:gd name="T15" fmla="*/ 98 h 139"/>
                <a:gd name="T16" fmla="*/ 108 w 275"/>
                <a:gd name="T17" fmla="*/ 139 h 139"/>
                <a:gd name="T18" fmla="*/ 174 w 275"/>
                <a:gd name="T19" fmla="*/ 139 h 139"/>
                <a:gd name="T20" fmla="*/ 218 w 275"/>
                <a:gd name="T21" fmla="*/ 98 h 139"/>
                <a:gd name="T22" fmla="*/ 263 w 275"/>
                <a:gd name="T23" fmla="*/ 139 h 139"/>
                <a:gd name="T24" fmla="*/ 275 w 275"/>
                <a:gd name="T25" fmla="*/ 139 h 139"/>
                <a:gd name="T26" fmla="*/ 275 w 275"/>
                <a:gd name="T27" fmla="*/ 17 h 139"/>
                <a:gd name="T28" fmla="*/ 258 w 275"/>
                <a:gd name="T29" fmla="*/ 0 h 139"/>
                <a:gd name="T30" fmla="*/ 56 w 275"/>
                <a:gd name="T31" fmla="*/ 0 h 139"/>
                <a:gd name="T32" fmla="*/ 50 w 275"/>
                <a:gd name="T33" fmla="*/ 7 h 139"/>
                <a:gd name="T34" fmla="*/ 174 w 275"/>
                <a:gd name="T35" fmla="*/ 73 h 139"/>
                <a:gd name="T36" fmla="*/ 155 w 275"/>
                <a:gd name="T37" fmla="*/ 73 h 139"/>
                <a:gd name="T38" fmla="*/ 155 w 275"/>
                <a:gd name="T39" fmla="*/ 93 h 139"/>
                <a:gd name="T40" fmla="*/ 139 w 275"/>
                <a:gd name="T41" fmla="*/ 93 h 139"/>
                <a:gd name="T42" fmla="*/ 139 w 275"/>
                <a:gd name="T43" fmla="*/ 73 h 139"/>
                <a:gd name="T44" fmla="*/ 119 w 275"/>
                <a:gd name="T45" fmla="*/ 73 h 139"/>
                <a:gd name="T46" fmla="*/ 119 w 275"/>
                <a:gd name="T47" fmla="*/ 57 h 139"/>
                <a:gd name="T48" fmla="*/ 139 w 275"/>
                <a:gd name="T49" fmla="*/ 57 h 139"/>
                <a:gd name="T50" fmla="*/ 139 w 275"/>
                <a:gd name="T51" fmla="*/ 37 h 139"/>
                <a:gd name="T52" fmla="*/ 155 w 275"/>
                <a:gd name="T53" fmla="*/ 37 h 139"/>
                <a:gd name="T54" fmla="*/ 155 w 275"/>
                <a:gd name="T55" fmla="*/ 57 h 139"/>
                <a:gd name="T56" fmla="*/ 174 w 275"/>
                <a:gd name="T57" fmla="*/ 57 h 139"/>
                <a:gd name="T58" fmla="*/ 174 w 275"/>
                <a:gd name="T59" fmla="*/ 7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139">
                  <a:moveTo>
                    <a:pt x="50" y="7"/>
                  </a:moveTo>
                  <a:cubicBezTo>
                    <a:pt x="84" y="7"/>
                    <a:pt x="84" y="7"/>
                    <a:pt x="84" y="7"/>
                  </a:cubicBezTo>
                  <a:cubicBezTo>
                    <a:pt x="84" y="69"/>
                    <a:pt x="84" y="69"/>
                    <a:pt x="84" y="69"/>
                  </a:cubicBezTo>
                  <a:cubicBezTo>
                    <a:pt x="2" y="69"/>
                    <a:pt x="2" y="69"/>
                    <a:pt x="2" y="69"/>
                  </a:cubicBezTo>
                  <a:cubicBezTo>
                    <a:pt x="0" y="71"/>
                    <a:pt x="0" y="71"/>
                    <a:pt x="0" y="71"/>
                  </a:cubicBezTo>
                  <a:cubicBezTo>
                    <a:pt x="0" y="139"/>
                    <a:pt x="0" y="139"/>
                    <a:pt x="0" y="139"/>
                  </a:cubicBezTo>
                  <a:cubicBezTo>
                    <a:pt x="19" y="139"/>
                    <a:pt x="19" y="139"/>
                    <a:pt x="19" y="139"/>
                  </a:cubicBezTo>
                  <a:cubicBezTo>
                    <a:pt x="21" y="116"/>
                    <a:pt x="40" y="98"/>
                    <a:pt x="64" y="98"/>
                  </a:cubicBezTo>
                  <a:cubicBezTo>
                    <a:pt x="87" y="98"/>
                    <a:pt x="106" y="116"/>
                    <a:pt x="108" y="139"/>
                  </a:cubicBezTo>
                  <a:cubicBezTo>
                    <a:pt x="174" y="139"/>
                    <a:pt x="174" y="139"/>
                    <a:pt x="174" y="139"/>
                  </a:cubicBezTo>
                  <a:cubicBezTo>
                    <a:pt x="176" y="116"/>
                    <a:pt x="195" y="98"/>
                    <a:pt x="218" y="98"/>
                  </a:cubicBezTo>
                  <a:cubicBezTo>
                    <a:pt x="242" y="98"/>
                    <a:pt x="261" y="116"/>
                    <a:pt x="263" y="139"/>
                  </a:cubicBezTo>
                  <a:cubicBezTo>
                    <a:pt x="275" y="139"/>
                    <a:pt x="275" y="139"/>
                    <a:pt x="275" y="139"/>
                  </a:cubicBezTo>
                  <a:cubicBezTo>
                    <a:pt x="275" y="17"/>
                    <a:pt x="275" y="17"/>
                    <a:pt x="275" y="17"/>
                  </a:cubicBezTo>
                  <a:cubicBezTo>
                    <a:pt x="275" y="7"/>
                    <a:pt x="268" y="0"/>
                    <a:pt x="258" y="0"/>
                  </a:cubicBezTo>
                  <a:cubicBezTo>
                    <a:pt x="56" y="0"/>
                    <a:pt x="56" y="0"/>
                    <a:pt x="56" y="0"/>
                  </a:cubicBezTo>
                  <a:lnTo>
                    <a:pt x="50" y="7"/>
                  </a:lnTo>
                  <a:close/>
                  <a:moveTo>
                    <a:pt x="174" y="73"/>
                  </a:moveTo>
                  <a:cubicBezTo>
                    <a:pt x="155" y="73"/>
                    <a:pt x="155" y="73"/>
                    <a:pt x="155" y="73"/>
                  </a:cubicBezTo>
                  <a:cubicBezTo>
                    <a:pt x="155" y="93"/>
                    <a:pt x="155" y="93"/>
                    <a:pt x="155" y="93"/>
                  </a:cubicBezTo>
                  <a:cubicBezTo>
                    <a:pt x="139" y="93"/>
                    <a:pt x="139" y="93"/>
                    <a:pt x="139" y="93"/>
                  </a:cubicBezTo>
                  <a:cubicBezTo>
                    <a:pt x="139" y="73"/>
                    <a:pt x="139" y="73"/>
                    <a:pt x="139" y="73"/>
                  </a:cubicBezTo>
                  <a:cubicBezTo>
                    <a:pt x="119" y="73"/>
                    <a:pt x="119" y="73"/>
                    <a:pt x="119" y="73"/>
                  </a:cubicBezTo>
                  <a:cubicBezTo>
                    <a:pt x="119" y="57"/>
                    <a:pt x="119" y="57"/>
                    <a:pt x="119" y="57"/>
                  </a:cubicBezTo>
                  <a:cubicBezTo>
                    <a:pt x="139" y="57"/>
                    <a:pt x="139" y="57"/>
                    <a:pt x="139" y="57"/>
                  </a:cubicBezTo>
                  <a:cubicBezTo>
                    <a:pt x="139" y="37"/>
                    <a:pt x="139" y="37"/>
                    <a:pt x="139" y="37"/>
                  </a:cubicBezTo>
                  <a:cubicBezTo>
                    <a:pt x="155" y="37"/>
                    <a:pt x="155" y="37"/>
                    <a:pt x="155" y="37"/>
                  </a:cubicBezTo>
                  <a:cubicBezTo>
                    <a:pt x="155" y="57"/>
                    <a:pt x="155" y="57"/>
                    <a:pt x="155" y="57"/>
                  </a:cubicBezTo>
                  <a:cubicBezTo>
                    <a:pt x="174" y="57"/>
                    <a:pt x="174" y="57"/>
                    <a:pt x="174" y="57"/>
                  </a:cubicBezTo>
                  <a:lnTo>
                    <a:pt x="17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7" name="Oval 28"/>
            <p:cNvSpPr>
              <a:spLocks noChangeArrowheads="1"/>
            </p:cNvSpPr>
            <p:nvPr/>
          </p:nvSpPr>
          <p:spPr bwMode="auto">
            <a:xfrm>
              <a:off x="9126538" y="11503025"/>
              <a:ext cx="211138"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8" name="Oval 29"/>
            <p:cNvSpPr>
              <a:spLocks noChangeArrowheads="1"/>
            </p:cNvSpPr>
            <p:nvPr/>
          </p:nvSpPr>
          <p:spPr bwMode="auto">
            <a:xfrm>
              <a:off x="9701213" y="11514138"/>
              <a:ext cx="211138" cy="206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9" name="Freeform 30"/>
            <p:cNvSpPr>
              <a:spLocks/>
            </p:cNvSpPr>
            <p:nvPr/>
          </p:nvSpPr>
          <p:spPr bwMode="auto">
            <a:xfrm>
              <a:off x="9464675" y="10928350"/>
              <a:ext cx="150813" cy="93663"/>
            </a:xfrm>
            <a:custGeom>
              <a:avLst/>
              <a:gdLst>
                <a:gd name="T0" fmla="*/ 0 w 40"/>
                <a:gd name="T1" fmla="*/ 20 h 25"/>
                <a:gd name="T2" fmla="*/ 0 w 40"/>
                <a:gd name="T3" fmla="*/ 25 h 25"/>
                <a:gd name="T4" fmla="*/ 40 w 40"/>
                <a:gd name="T5" fmla="*/ 25 h 25"/>
                <a:gd name="T6" fmla="*/ 40 w 40"/>
                <a:gd name="T7" fmla="*/ 20 h 25"/>
                <a:gd name="T8" fmla="*/ 20 w 40"/>
                <a:gd name="T9" fmla="*/ 0 h 25"/>
                <a:gd name="T10" fmla="*/ 0 w 40"/>
                <a:gd name="T11" fmla="*/ 20 h 25"/>
              </a:gdLst>
              <a:ahLst/>
              <a:cxnLst>
                <a:cxn ang="0">
                  <a:pos x="T0" y="T1"/>
                </a:cxn>
                <a:cxn ang="0">
                  <a:pos x="T2" y="T3"/>
                </a:cxn>
                <a:cxn ang="0">
                  <a:pos x="T4" y="T5"/>
                </a:cxn>
                <a:cxn ang="0">
                  <a:pos x="T6" y="T7"/>
                </a:cxn>
                <a:cxn ang="0">
                  <a:pos x="T8" y="T9"/>
                </a:cxn>
                <a:cxn ang="0">
                  <a:pos x="T10" y="T11"/>
                </a:cxn>
              </a:cxnLst>
              <a:rect l="0" t="0" r="r" b="b"/>
              <a:pathLst>
                <a:path w="40" h="25">
                  <a:moveTo>
                    <a:pt x="0" y="20"/>
                  </a:moveTo>
                  <a:cubicBezTo>
                    <a:pt x="0" y="25"/>
                    <a:pt x="0" y="25"/>
                    <a:pt x="0" y="25"/>
                  </a:cubicBezTo>
                  <a:cubicBezTo>
                    <a:pt x="40" y="25"/>
                    <a:pt x="40" y="25"/>
                    <a:pt x="40" y="25"/>
                  </a:cubicBezTo>
                  <a:cubicBezTo>
                    <a:pt x="40" y="20"/>
                    <a:pt x="40" y="20"/>
                    <a:pt x="40" y="20"/>
                  </a:cubicBezTo>
                  <a:cubicBezTo>
                    <a:pt x="40" y="9"/>
                    <a:pt x="31" y="0"/>
                    <a:pt x="20" y="0"/>
                  </a:cubicBezTo>
                  <a:cubicBezTo>
                    <a:pt x="9" y="0"/>
                    <a:pt x="0" y="9"/>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0" name="Freeform 31"/>
            <p:cNvSpPr>
              <a:spLocks/>
            </p:cNvSpPr>
            <p:nvPr/>
          </p:nvSpPr>
          <p:spPr bwMode="auto">
            <a:xfrm>
              <a:off x="9412288" y="10845800"/>
              <a:ext cx="82550" cy="85725"/>
            </a:xfrm>
            <a:custGeom>
              <a:avLst/>
              <a:gdLst>
                <a:gd name="T0" fmla="*/ 22 w 22"/>
                <a:gd name="T1" fmla="*/ 16 h 23"/>
                <a:gd name="T2" fmla="*/ 8 w 22"/>
                <a:gd name="T3" fmla="*/ 0 h 23"/>
                <a:gd name="T4" fmla="*/ 0 w 22"/>
                <a:gd name="T5" fmla="*/ 7 h 23"/>
                <a:gd name="T6" fmla="*/ 14 w 22"/>
                <a:gd name="T7" fmla="*/ 23 h 23"/>
                <a:gd name="T8" fmla="*/ 22 w 22"/>
                <a:gd name="T9" fmla="*/ 16 h 23"/>
              </a:gdLst>
              <a:ahLst/>
              <a:cxnLst>
                <a:cxn ang="0">
                  <a:pos x="T0" y="T1"/>
                </a:cxn>
                <a:cxn ang="0">
                  <a:pos x="T2" y="T3"/>
                </a:cxn>
                <a:cxn ang="0">
                  <a:pos x="T4" y="T5"/>
                </a:cxn>
                <a:cxn ang="0">
                  <a:pos x="T6" y="T7"/>
                </a:cxn>
                <a:cxn ang="0">
                  <a:pos x="T8" y="T9"/>
                </a:cxn>
              </a:cxnLst>
              <a:rect l="0" t="0" r="r" b="b"/>
              <a:pathLst>
                <a:path w="22" h="23">
                  <a:moveTo>
                    <a:pt x="22" y="16"/>
                  </a:moveTo>
                  <a:cubicBezTo>
                    <a:pt x="8" y="0"/>
                    <a:pt x="8" y="0"/>
                    <a:pt x="8" y="0"/>
                  </a:cubicBezTo>
                  <a:cubicBezTo>
                    <a:pt x="0" y="7"/>
                    <a:pt x="0" y="7"/>
                    <a:pt x="0" y="7"/>
                  </a:cubicBezTo>
                  <a:cubicBezTo>
                    <a:pt x="14" y="23"/>
                    <a:pt x="14" y="23"/>
                    <a:pt x="14" y="23"/>
                  </a:cubicBezTo>
                  <a:cubicBezTo>
                    <a:pt x="16" y="20"/>
                    <a:pt x="19" y="1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1" name="Freeform 32"/>
            <p:cNvSpPr>
              <a:spLocks/>
            </p:cNvSpPr>
            <p:nvPr/>
          </p:nvSpPr>
          <p:spPr bwMode="auto">
            <a:xfrm>
              <a:off x="9588500" y="10845800"/>
              <a:ext cx="82550" cy="85725"/>
            </a:xfrm>
            <a:custGeom>
              <a:avLst/>
              <a:gdLst>
                <a:gd name="T0" fmla="*/ 8 w 22"/>
                <a:gd name="T1" fmla="*/ 23 h 23"/>
                <a:gd name="T2" fmla="*/ 22 w 22"/>
                <a:gd name="T3" fmla="*/ 7 h 23"/>
                <a:gd name="T4" fmla="*/ 15 w 22"/>
                <a:gd name="T5" fmla="*/ 0 h 23"/>
                <a:gd name="T6" fmla="*/ 0 w 22"/>
                <a:gd name="T7" fmla="*/ 16 h 23"/>
                <a:gd name="T8" fmla="*/ 8 w 22"/>
                <a:gd name="T9" fmla="*/ 23 h 23"/>
              </a:gdLst>
              <a:ahLst/>
              <a:cxnLst>
                <a:cxn ang="0">
                  <a:pos x="T0" y="T1"/>
                </a:cxn>
                <a:cxn ang="0">
                  <a:pos x="T2" y="T3"/>
                </a:cxn>
                <a:cxn ang="0">
                  <a:pos x="T4" y="T5"/>
                </a:cxn>
                <a:cxn ang="0">
                  <a:pos x="T6" y="T7"/>
                </a:cxn>
                <a:cxn ang="0">
                  <a:pos x="T8" y="T9"/>
                </a:cxn>
              </a:cxnLst>
              <a:rect l="0" t="0" r="r" b="b"/>
              <a:pathLst>
                <a:path w="22" h="23">
                  <a:moveTo>
                    <a:pt x="8" y="23"/>
                  </a:moveTo>
                  <a:cubicBezTo>
                    <a:pt x="22" y="7"/>
                    <a:pt x="22" y="7"/>
                    <a:pt x="22" y="7"/>
                  </a:cubicBezTo>
                  <a:cubicBezTo>
                    <a:pt x="15" y="0"/>
                    <a:pt x="15" y="0"/>
                    <a:pt x="15" y="0"/>
                  </a:cubicBezTo>
                  <a:cubicBezTo>
                    <a:pt x="0" y="16"/>
                    <a:pt x="0" y="16"/>
                    <a:pt x="0" y="16"/>
                  </a:cubicBezTo>
                  <a:cubicBezTo>
                    <a:pt x="4" y="18"/>
                    <a:pt x="6" y="20"/>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2" name="Freeform 33"/>
            <p:cNvSpPr>
              <a:spLocks/>
            </p:cNvSpPr>
            <p:nvPr/>
          </p:nvSpPr>
          <p:spPr bwMode="auto">
            <a:xfrm>
              <a:off x="9525000" y="10815638"/>
              <a:ext cx="38100" cy="82550"/>
            </a:xfrm>
            <a:custGeom>
              <a:avLst/>
              <a:gdLst>
                <a:gd name="T0" fmla="*/ 4 w 10"/>
                <a:gd name="T1" fmla="*/ 21 h 22"/>
                <a:gd name="T2" fmla="*/ 10 w 10"/>
                <a:gd name="T3" fmla="*/ 22 h 22"/>
                <a:gd name="T4" fmla="*/ 10 w 10"/>
                <a:gd name="T5" fmla="*/ 0 h 22"/>
                <a:gd name="T6" fmla="*/ 0 w 10"/>
                <a:gd name="T7" fmla="*/ 0 h 22"/>
                <a:gd name="T8" fmla="*/ 0 w 10"/>
                <a:gd name="T9" fmla="*/ 21 h 22"/>
                <a:gd name="T10" fmla="*/ 4 w 10"/>
                <a:gd name="T11" fmla="*/ 21 h 22"/>
              </a:gdLst>
              <a:ahLst/>
              <a:cxnLst>
                <a:cxn ang="0">
                  <a:pos x="T0" y="T1"/>
                </a:cxn>
                <a:cxn ang="0">
                  <a:pos x="T2" y="T3"/>
                </a:cxn>
                <a:cxn ang="0">
                  <a:pos x="T4" y="T5"/>
                </a:cxn>
                <a:cxn ang="0">
                  <a:pos x="T6" y="T7"/>
                </a:cxn>
                <a:cxn ang="0">
                  <a:pos x="T8" y="T9"/>
                </a:cxn>
                <a:cxn ang="0">
                  <a:pos x="T10" y="T11"/>
                </a:cxn>
              </a:cxnLst>
              <a:rect l="0" t="0" r="r" b="b"/>
              <a:pathLst>
                <a:path w="10" h="22">
                  <a:moveTo>
                    <a:pt x="4" y="21"/>
                  </a:moveTo>
                  <a:cubicBezTo>
                    <a:pt x="7" y="21"/>
                    <a:pt x="8" y="21"/>
                    <a:pt x="10" y="22"/>
                  </a:cubicBezTo>
                  <a:cubicBezTo>
                    <a:pt x="10" y="0"/>
                    <a:pt x="10" y="0"/>
                    <a:pt x="10" y="0"/>
                  </a:cubicBezTo>
                  <a:cubicBezTo>
                    <a:pt x="0" y="0"/>
                    <a:pt x="0" y="0"/>
                    <a:pt x="0" y="0"/>
                  </a:cubicBezTo>
                  <a:cubicBezTo>
                    <a:pt x="0" y="21"/>
                    <a:pt x="0" y="21"/>
                    <a:pt x="0" y="21"/>
                  </a:cubicBezTo>
                  <a:cubicBezTo>
                    <a:pt x="1" y="21"/>
                    <a:pt x="3"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3" name="Oval 34"/>
            <p:cNvSpPr>
              <a:spLocks noChangeArrowheads="1"/>
            </p:cNvSpPr>
            <p:nvPr/>
          </p:nvSpPr>
          <p:spPr bwMode="auto">
            <a:xfrm>
              <a:off x="12853988" y="10999788"/>
              <a:ext cx="363538" cy="3635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4" name="Freeform 35"/>
            <p:cNvSpPr>
              <a:spLocks noEditPoints="1"/>
            </p:cNvSpPr>
            <p:nvPr/>
          </p:nvSpPr>
          <p:spPr bwMode="auto">
            <a:xfrm>
              <a:off x="12749213" y="11393488"/>
              <a:ext cx="585788" cy="401638"/>
            </a:xfrm>
            <a:custGeom>
              <a:avLst/>
              <a:gdLst>
                <a:gd name="T0" fmla="*/ 155 w 156"/>
                <a:gd name="T1" fmla="*/ 41 h 107"/>
                <a:gd name="T2" fmla="*/ 114 w 156"/>
                <a:gd name="T3" fmla="*/ 0 h 107"/>
                <a:gd name="T4" fmla="*/ 76 w 156"/>
                <a:gd name="T5" fmla="*/ 69 h 107"/>
                <a:gd name="T6" fmla="*/ 42 w 156"/>
                <a:gd name="T7" fmla="*/ 0 h 107"/>
                <a:gd name="T8" fmla="*/ 1 w 156"/>
                <a:gd name="T9" fmla="*/ 41 h 107"/>
                <a:gd name="T10" fmla="*/ 0 w 156"/>
                <a:gd name="T11" fmla="*/ 107 h 107"/>
                <a:gd name="T12" fmla="*/ 156 w 156"/>
                <a:gd name="T13" fmla="*/ 107 h 107"/>
                <a:gd name="T14" fmla="*/ 155 w 156"/>
                <a:gd name="T15" fmla="*/ 41 h 107"/>
                <a:gd name="T16" fmla="*/ 140 w 156"/>
                <a:gd name="T17" fmla="*/ 73 h 107"/>
                <a:gd name="T18" fmla="*/ 124 w 156"/>
                <a:gd name="T19" fmla="*/ 73 h 107"/>
                <a:gd name="T20" fmla="*/ 124 w 156"/>
                <a:gd name="T21" fmla="*/ 89 h 107"/>
                <a:gd name="T22" fmla="*/ 110 w 156"/>
                <a:gd name="T23" fmla="*/ 89 h 107"/>
                <a:gd name="T24" fmla="*/ 110 w 156"/>
                <a:gd name="T25" fmla="*/ 73 h 107"/>
                <a:gd name="T26" fmla="*/ 94 w 156"/>
                <a:gd name="T27" fmla="*/ 73 h 107"/>
                <a:gd name="T28" fmla="*/ 94 w 156"/>
                <a:gd name="T29" fmla="*/ 59 h 107"/>
                <a:gd name="T30" fmla="*/ 110 w 156"/>
                <a:gd name="T31" fmla="*/ 59 h 107"/>
                <a:gd name="T32" fmla="*/ 110 w 156"/>
                <a:gd name="T33" fmla="*/ 43 h 107"/>
                <a:gd name="T34" fmla="*/ 124 w 156"/>
                <a:gd name="T35" fmla="*/ 43 h 107"/>
                <a:gd name="T36" fmla="*/ 124 w 156"/>
                <a:gd name="T37" fmla="*/ 59 h 107"/>
                <a:gd name="T38" fmla="*/ 140 w 156"/>
                <a:gd name="T39" fmla="*/ 59 h 107"/>
                <a:gd name="T40" fmla="*/ 140 w 156"/>
                <a:gd name="T41" fmla="*/ 7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07">
                  <a:moveTo>
                    <a:pt x="155" y="41"/>
                  </a:moveTo>
                  <a:cubicBezTo>
                    <a:pt x="155" y="19"/>
                    <a:pt x="136" y="0"/>
                    <a:pt x="114" y="0"/>
                  </a:cubicBezTo>
                  <a:cubicBezTo>
                    <a:pt x="76" y="69"/>
                    <a:pt x="76" y="69"/>
                    <a:pt x="76" y="69"/>
                  </a:cubicBezTo>
                  <a:cubicBezTo>
                    <a:pt x="42" y="0"/>
                    <a:pt x="42" y="0"/>
                    <a:pt x="42" y="0"/>
                  </a:cubicBezTo>
                  <a:cubicBezTo>
                    <a:pt x="19" y="0"/>
                    <a:pt x="1" y="19"/>
                    <a:pt x="1" y="41"/>
                  </a:cubicBezTo>
                  <a:cubicBezTo>
                    <a:pt x="0" y="107"/>
                    <a:pt x="0" y="107"/>
                    <a:pt x="0" y="107"/>
                  </a:cubicBezTo>
                  <a:cubicBezTo>
                    <a:pt x="156" y="107"/>
                    <a:pt x="156" y="107"/>
                    <a:pt x="156" y="107"/>
                  </a:cubicBezTo>
                  <a:lnTo>
                    <a:pt x="155" y="41"/>
                  </a:lnTo>
                  <a:close/>
                  <a:moveTo>
                    <a:pt x="140" y="73"/>
                  </a:moveTo>
                  <a:cubicBezTo>
                    <a:pt x="124" y="73"/>
                    <a:pt x="124" y="73"/>
                    <a:pt x="124" y="73"/>
                  </a:cubicBezTo>
                  <a:cubicBezTo>
                    <a:pt x="124" y="89"/>
                    <a:pt x="124" y="89"/>
                    <a:pt x="124" y="89"/>
                  </a:cubicBezTo>
                  <a:cubicBezTo>
                    <a:pt x="110" y="89"/>
                    <a:pt x="110" y="89"/>
                    <a:pt x="110" y="89"/>
                  </a:cubicBezTo>
                  <a:cubicBezTo>
                    <a:pt x="110" y="73"/>
                    <a:pt x="110" y="73"/>
                    <a:pt x="110" y="73"/>
                  </a:cubicBezTo>
                  <a:cubicBezTo>
                    <a:pt x="94" y="73"/>
                    <a:pt x="94" y="73"/>
                    <a:pt x="94" y="73"/>
                  </a:cubicBezTo>
                  <a:cubicBezTo>
                    <a:pt x="94" y="59"/>
                    <a:pt x="94" y="59"/>
                    <a:pt x="94" y="59"/>
                  </a:cubicBezTo>
                  <a:cubicBezTo>
                    <a:pt x="110" y="59"/>
                    <a:pt x="110" y="59"/>
                    <a:pt x="110" y="59"/>
                  </a:cubicBezTo>
                  <a:cubicBezTo>
                    <a:pt x="110" y="43"/>
                    <a:pt x="110" y="43"/>
                    <a:pt x="110" y="43"/>
                  </a:cubicBezTo>
                  <a:cubicBezTo>
                    <a:pt x="124" y="43"/>
                    <a:pt x="124" y="43"/>
                    <a:pt x="124" y="43"/>
                  </a:cubicBezTo>
                  <a:cubicBezTo>
                    <a:pt x="124" y="59"/>
                    <a:pt x="124" y="59"/>
                    <a:pt x="124" y="59"/>
                  </a:cubicBezTo>
                  <a:cubicBezTo>
                    <a:pt x="140" y="59"/>
                    <a:pt x="140" y="59"/>
                    <a:pt x="140" y="59"/>
                  </a:cubicBezTo>
                  <a:lnTo>
                    <a:pt x="14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5" name="Freeform 36"/>
            <p:cNvSpPr>
              <a:spLocks noEditPoints="1"/>
            </p:cNvSpPr>
            <p:nvPr/>
          </p:nvSpPr>
          <p:spPr bwMode="auto">
            <a:xfrm>
              <a:off x="12861925" y="10714038"/>
              <a:ext cx="349250" cy="274638"/>
            </a:xfrm>
            <a:custGeom>
              <a:avLst/>
              <a:gdLst>
                <a:gd name="T0" fmla="*/ 47 w 93"/>
                <a:gd name="T1" fmla="*/ 51 h 73"/>
                <a:gd name="T2" fmla="*/ 93 w 93"/>
                <a:gd name="T3" fmla="*/ 73 h 73"/>
                <a:gd name="T4" fmla="*/ 93 w 93"/>
                <a:gd name="T5" fmla="*/ 31 h 73"/>
                <a:gd name="T6" fmla="*/ 64 w 93"/>
                <a:gd name="T7" fmla="*/ 0 h 73"/>
                <a:gd name="T8" fmla="*/ 30 w 93"/>
                <a:gd name="T9" fmla="*/ 0 h 73"/>
                <a:gd name="T10" fmla="*/ 0 w 93"/>
                <a:gd name="T11" fmla="*/ 31 h 73"/>
                <a:gd name="T12" fmla="*/ 0 w 93"/>
                <a:gd name="T13" fmla="*/ 73 h 73"/>
                <a:gd name="T14" fmla="*/ 47 w 93"/>
                <a:gd name="T15" fmla="*/ 51 h 73"/>
                <a:gd name="T16" fmla="*/ 30 w 93"/>
                <a:gd name="T17" fmla="*/ 23 h 73"/>
                <a:gd name="T18" fmla="*/ 42 w 93"/>
                <a:gd name="T19" fmla="*/ 23 h 73"/>
                <a:gd name="T20" fmla="*/ 42 w 93"/>
                <a:gd name="T21" fmla="*/ 11 h 73"/>
                <a:gd name="T22" fmla="*/ 52 w 93"/>
                <a:gd name="T23" fmla="*/ 11 h 73"/>
                <a:gd name="T24" fmla="*/ 52 w 93"/>
                <a:gd name="T25" fmla="*/ 23 h 73"/>
                <a:gd name="T26" fmla="*/ 63 w 93"/>
                <a:gd name="T27" fmla="*/ 23 h 73"/>
                <a:gd name="T28" fmla="*/ 63 w 93"/>
                <a:gd name="T29" fmla="*/ 33 h 73"/>
                <a:gd name="T30" fmla="*/ 52 w 93"/>
                <a:gd name="T31" fmla="*/ 33 h 73"/>
                <a:gd name="T32" fmla="*/ 52 w 93"/>
                <a:gd name="T33" fmla="*/ 45 h 73"/>
                <a:gd name="T34" fmla="*/ 42 w 93"/>
                <a:gd name="T35" fmla="*/ 45 h 73"/>
                <a:gd name="T36" fmla="*/ 42 w 93"/>
                <a:gd name="T37" fmla="*/ 33 h 73"/>
                <a:gd name="T38" fmla="*/ 30 w 93"/>
                <a:gd name="T39" fmla="*/ 33 h 73"/>
                <a:gd name="T40" fmla="*/ 30 w 93"/>
                <a:gd name="T41"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73">
                  <a:moveTo>
                    <a:pt x="47" y="51"/>
                  </a:moveTo>
                  <a:cubicBezTo>
                    <a:pt x="65" y="51"/>
                    <a:pt x="82" y="60"/>
                    <a:pt x="93" y="73"/>
                  </a:cubicBezTo>
                  <a:cubicBezTo>
                    <a:pt x="93" y="31"/>
                    <a:pt x="93" y="31"/>
                    <a:pt x="93" y="31"/>
                  </a:cubicBezTo>
                  <a:cubicBezTo>
                    <a:pt x="93" y="14"/>
                    <a:pt x="80" y="0"/>
                    <a:pt x="64" y="0"/>
                  </a:cubicBezTo>
                  <a:cubicBezTo>
                    <a:pt x="30" y="0"/>
                    <a:pt x="30" y="0"/>
                    <a:pt x="30" y="0"/>
                  </a:cubicBezTo>
                  <a:cubicBezTo>
                    <a:pt x="13" y="0"/>
                    <a:pt x="0" y="14"/>
                    <a:pt x="0" y="31"/>
                  </a:cubicBezTo>
                  <a:cubicBezTo>
                    <a:pt x="0" y="73"/>
                    <a:pt x="0" y="73"/>
                    <a:pt x="0" y="73"/>
                  </a:cubicBezTo>
                  <a:cubicBezTo>
                    <a:pt x="11" y="60"/>
                    <a:pt x="28" y="51"/>
                    <a:pt x="47" y="51"/>
                  </a:cubicBezTo>
                  <a:close/>
                  <a:moveTo>
                    <a:pt x="30" y="23"/>
                  </a:moveTo>
                  <a:cubicBezTo>
                    <a:pt x="42" y="23"/>
                    <a:pt x="42" y="23"/>
                    <a:pt x="42" y="23"/>
                  </a:cubicBezTo>
                  <a:cubicBezTo>
                    <a:pt x="42" y="11"/>
                    <a:pt x="42" y="11"/>
                    <a:pt x="42" y="11"/>
                  </a:cubicBezTo>
                  <a:cubicBezTo>
                    <a:pt x="52" y="11"/>
                    <a:pt x="52" y="11"/>
                    <a:pt x="52" y="11"/>
                  </a:cubicBezTo>
                  <a:cubicBezTo>
                    <a:pt x="52" y="23"/>
                    <a:pt x="52" y="23"/>
                    <a:pt x="52" y="23"/>
                  </a:cubicBezTo>
                  <a:cubicBezTo>
                    <a:pt x="63" y="23"/>
                    <a:pt x="63" y="23"/>
                    <a:pt x="63" y="23"/>
                  </a:cubicBezTo>
                  <a:cubicBezTo>
                    <a:pt x="63" y="33"/>
                    <a:pt x="63" y="33"/>
                    <a:pt x="63" y="33"/>
                  </a:cubicBezTo>
                  <a:cubicBezTo>
                    <a:pt x="52" y="33"/>
                    <a:pt x="52" y="33"/>
                    <a:pt x="52" y="33"/>
                  </a:cubicBezTo>
                  <a:cubicBezTo>
                    <a:pt x="52" y="45"/>
                    <a:pt x="52" y="45"/>
                    <a:pt x="52" y="45"/>
                  </a:cubicBezTo>
                  <a:cubicBezTo>
                    <a:pt x="42" y="45"/>
                    <a:pt x="42" y="45"/>
                    <a:pt x="42" y="45"/>
                  </a:cubicBezTo>
                  <a:cubicBezTo>
                    <a:pt x="42" y="33"/>
                    <a:pt x="42" y="33"/>
                    <a:pt x="42" y="33"/>
                  </a:cubicBezTo>
                  <a:cubicBezTo>
                    <a:pt x="30" y="33"/>
                    <a:pt x="30" y="33"/>
                    <a:pt x="30" y="33"/>
                  </a:cubicBezTo>
                  <a:lnTo>
                    <a:pt x="3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6" name="Freeform 37"/>
            <p:cNvSpPr>
              <a:spLocks/>
            </p:cNvSpPr>
            <p:nvPr/>
          </p:nvSpPr>
          <p:spPr bwMode="auto">
            <a:xfrm>
              <a:off x="7254875" y="12571413"/>
              <a:ext cx="982663" cy="1014413"/>
            </a:xfrm>
            <a:custGeom>
              <a:avLst/>
              <a:gdLst>
                <a:gd name="T0" fmla="*/ 619 w 619"/>
                <a:gd name="T1" fmla="*/ 211 h 639"/>
                <a:gd name="T2" fmla="*/ 534 w 619"/>
                <a:gd name="T3" fmla="*/ 81 h 639"/>
                <a:gd name="T4" fmla="*/ 388 w 619"/>
                <a:gd name="T5" fmla="*/ 178 h 639"/>
                <a:gd name="T6" fmla="*/ 388 w 619"/>
                <a:gd name="T7" fmla="*/ 0 h 639"/>
                <a:gd name="T8" fmla="*/ 231 w 619"/>
                <a:gd name="T9" fmla="*/ 0 h 639"/>
                <a:gd name="T10" fmla="*/ 231 w 619"/>
                <a:gd name="T11" fmla="*/ 175 h 639"/>
                <a:gd name="T12" fmla="*/ 87 w 619"/>
                <a:gd name="T13" fmla="*/ 78 h 639"/>
                <a:gd name="T14" fmla="*/ 2 w 619"/>
                <a:gd name="T15" fmla="*/ 208 h 639"/>
                <a:gd name="T16" fmla="*/ 168 w 619"/>
                <a:gd name="T17" fmla="*/ 320 h 639"/>
                <a:gd name="T18" fmla="*/ 0 w 619"/>
                <a:gd name="T19" fmla="*/ 428 h 639"/>
                <a:gd name="T20" fmla="*/ 85 w 619"/>
                <a:gd name="T21" fmla="*/ 558 h 639"/>
                <a:gd name="T22" fmla="*/ 231 w 619"/>
                <a:gd name="T23" fmla="*/ 461 h 639"/>
                <a:gd name="T24" fmla="*/ 231 w 619"/>
                <a:gd name="T25" fmla="*/ 639 h 639"/>
                <a:gd name="T26" fmla="*/ 388 w 619"/>
                <a:gd name="T27" fmla="*/ 639 h 639"/>
                <a:gd name="T28" fmla="*/ 388 w 619"/>
                <a:gd name="T29" fmla="*/ 464 h 639"/>
                <a:gd name="T30" fmla="*/ 532 w 619"/>
                <a:gd name="T31" fmla="*/ 561 h 639"/>
                <a:gd name="T32" fmla="*/ 617 w 619"/>
                <a:gd name="T33" fmla="*/ 431 h 639"/>
                <a:gd name="T34" fmla="*/ 449 w 619"/>
                <a:gd name="T35" fmla="*/ 320 h 639"/>
                <a:gd name="T36" fmla="*/ 619 w 619"/>
                <a:gd name="T37" fmla="*/ 21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639">
                  <a:moveTo>
                    <a:pt x="619" y="211"/>
                  </a:moveTo>
                  <a:lnTo>
                    <a:pt x="534" y="81"/>
                  </a:lnTo>
                  <a:lnTo>
                    <a:pt x="388" y="178"/>
                  </a:lnTo>
                  <a:lnTo>
                    <a:pt x="388" y="0"/>
                  </a:lnTo>
                  <a:lnTo>
                    <a:pt x="231" y="0"/>
                  </a:lnTo>
                  <a:lnTo>
                    <a:pt x="231" y="175"/>
                  </a:lnTo>
                  <a:lnTo>
                    <a:pt x="87" y="78"/>
                  </a:lnTo>
                  <a:lnTo>
                    <a:pt x="2" y="208"/>
                  </a:lnTo>
                  <a:lnTo>
                    <a:pt x="168" y="320"/>
                  </a:lnTo>
                  <a:lnTo>
                    <a:pt x="0" y="428"/>
                  </a:lnTo>
                  <a:lnTo>
                    <a:pt x="85" y="558"/>
                  </a:lnTo>
                  <a:lnTo>
                    <a:pt x="231" y="461"/>
                  </a:lnTo>
                  <a:lnTo>
                    <a:pt x="231" y="639"/>
                  </a:lnTo>
                  <a:lnTo>
                    <a:pt x="388" y="639"/>
                  </a:lnTo>
                  <a:lnTo>
                    <a:pt x="388" y="464"/>
                  </a:lnTo>
                  <a:lnTo>
                    <a:pt x="532" y="561"/>
                  </a:lnTo>
                  <a:lnTo>
                    <a:pt x="617" y="431"/>
                  </a:lnTo>
                  <a:lnTo>
                    <a:pt x="449" y="320"/>
                  </a:lnTo>
                  <a:lnTo>
                    <a:pt x="619"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7" name="Freeform 38"/>
            <p:cNvSpPr>
              <a:spLocks noEditPoints="1"/>
            </p:cNvSpPr>
            <p:nvPr/>
          </p:nvSpPr>
          <p:spPr bwMode="auto">
            <a:xfrm>
              <a:off x="10688638" y="12496800"/>
              <a:ext cx="1166813" cy="1223963"/>
            </a:xfrm>
            <a:custGeom>
              <a:avLst/>
              <a:gdLst>
                <a:gd name="T0" fmla="*/ 294 w 311"/>
                <a:gd name="T1" fmla="*/ 240 h 326"/>
                <a:gd name="T2" fmla="*/ 119 w 311"/>
                <a:gd name="T3" fmla="*/ 52 h 326"/>
                <a:gd name="T4" fmla="*/ 91 w 311"/>
                <a:gd name="T5" fmla="*/ 39 h 326"/>
                <a:gd name="T6" fmla="*/ 56 w 311"/>
                <a:gd name="T7" fmla="*/ 38 h 326"/>
                <a:gd name="T8" fmla="*/ 26 w 311"/>
                <a:gd name="T9" fmla="*/ 13 h 326"/>
                <a:gd name="T10" fmla="*/ 8 w 311"/>
                <a:gd name="T11" fmla="*/ 4 h 326"/>
                <a:gd name="T12" fmla="*/ 10 w 311"/>
                <a:gd name="T13" fmla="*/ 23 h 326"/>
                <a:gd name="T14" fmla="*/ 26 w 311"/>
                <a:gd name="T15" fmla="*/ 43 h 326"/>
                <a:gd name="T16" fmla="*/ 36 w 311"/>
                <a:gd name="T17" fmla="*/ 61 h 326"/>
                <a:gd name="T18" fmla="*/ 35 w 311"/>
                <a:gd name="T19" fmla="*/ 81 h 326"/>
                <a:gd name="T20" fmla="*/ 45 w 311"/>
                <a:gd name="T21" fmla="*/ 120 h 326"/>
                <a:gd name="T22" fmla="*/ 221 w 311"/>
                <a:gd name="T23" fmla="*/ 308 h 326"/>
                <a:gd name="T24" fmla="*/ 288 w 311"/>
                <a:gd name="T25" fmla="*/ 307 h 326"/>
                <a:gd name="T26" fmla="*/ 294 w 311"/>
                <a:gd name="T27" fmla="*/ 240 h 326"/>
                <a:gd name="T28" fmla="*/ 264 w 311"/>
                <a:gd name="T29" fmla="*/ 281 h 326"/>
                <a:gd name="T30" fmla="*/ 229 w 311"/>
                <a:gd name="T31" fmla="*/ 282 h 326"/>
                <a:gd name="T32" fmla="*/ 216 w 311"/>
                <a:gd name="T33" fmla="*/ 268 h 326"/>
                <a:gd name="T34" fmla="*/ 184 w 311"/>
                <a:gd name="T35" fmla="*/ 234 h 326"/>
                <a:gd name="T36" fmla="*/ 144 w 311"/>
                <a:gd name="T37" fmla="*/ 189 h 326"/>
                <a:gd name="T38" fmla="*/ 104 w 311"/>
                <a:gd name="T39" fmla="*/ 146 h 326"/>
                <a:gd name="T40" fmla="*/ 71 w 311"/>
                <a:gd name="T41" fmla="*/ 110 h 326"/>
                <a:gd name="T42" fmla="*/ 65 w 311"/>
                <a:gd name="T43" fmla="*/ 87 h 326"/>
                <a:gd name="T44" fmla="*/ 65 w 311"/>
                <a:gd name="T45" fmla="*/ 75 h 326"/>
                <a:gd name="T46" fmla="*/ 59 w 311"/>
                <a:gd name="T47" fmla="*/ 57 h 326"/>
                <a:gd name="T48" fmla="*/ 84 w 311"/>
                <a:gd name="T49" fmla="*/ 65 h 326"/>
                <a:gd name="T50" fmla="*/ 106 w 311"/>
                <a:gd name="T51" fmla="*/ 71 h 326"/>
                <a:gd name="T52" fmla="*/ 183 w 311"/>
                <a:gd name="T53" fmla="*/ 154 h 326"/>
                <a:gd name="T54" fmla="*/ 253 w 311"/>
                <a:gd name="T55" fmla="*/ 230 h 326"/>
                <a:gd name="T56" fmla="*/ 267 w 311"/>
                <a:gd name="T57" fmla="*/ 246 h 326"/>
                <a:gd name="T58" fmla="*/ 264 w 311"/>
                <a:gd name="T59" fmla="*/ 28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326">
                  <a:moveTo>
                    <a:pt x="294" y="240"/>
                  </a:moveTo>
                  <a:cubicBezTo>
                    <a:pt x="294" y="240"/>
                    <a:pt x="119" y="52"/>
                    <a:pt x="119" y="52"/>
                  </a:cubicBezTo>
                  <a:cubicBezTo>
                    <a:pt x="112" y="44"/>
                    <a:pt x="102" y="39"/>
                    <a:pt x="91" y="39"/>
                  </a:cubicBezTo>
                  <a:cubicBezTo>
                    <a:pt x="79" y="38"/>
                    <a:pt x="68" y="42"/>
                    <a:pt x="56" y="38"/>
                  </a:cubicBezTo>
                  <a:cubicBezTo>
                    <a:pt x="44" y="34"/>
                    <a:pt x="34" y="24"/>
                    <a:pt x="26" y="13"/>
                  </a:cubicBezTo>
                  <a:cubicBezTo>
                    <a:pt x="22" y="9"/>
                    <a:pt x="15" y="0"/>
                    <a:pt x="8" y="4"/>
                  </a:cubicBezTo>
                  <a:cubicBezTo>
                    <a:pt x="0" y="9"/>
                    <a:pt x="6" y="19"/>
                    <a:pt x="10" y="23"/>
                  </a:cubicBezTo>
                  <a:cubicBezTo>
                    <a:pt x="16" y="29"/>
                    <a:pt x="22" y="36"/>
                    <a:pt x="26" y="43"/>
                  </a:cubicBezTo>
                  <a:cubicBezTo>
                    <a:pt x="30" y="48"/>
                    <a:pt x="33" y="55"/>
                    <a:pt x="36" y="61"/>
                  </a:cubicBezTo>
                  <a:cubicBezTo>
                    <a:pt x="39" y="69"/>
                    <a:pt x="37" y="73"/>
                    <a:pt x="35" y="81"/>
                  </a:cubicBezTo>
                  <a:cubicBezTo>
                    <a:pt x="32" y="94"/>
                    <a:pt x="36" y="110"/>
                    <a:pt x="45" y="120"/>
                  </a:cubicBezTo>
                  <a:cubicBezTo>
                    <a:pt x="221" y="308"/>
                    <a:pt x="221" y="308"/>
                    <a:pt x="221" y="308"/>
                  </a:cubicBezTo>
                  <a:cubicBezTo>
                    <a:pt x="238" y="326"/>
                    <a:pt x="268" y="326"/>
                    <a:pt x="288" y="307"/>
                  </a:cubicBezTo>
                  <a:cubicBezTo>
                    <a:pt x="308" y="288"/>
                    <a:pt x="311" y="258"/>
                    <a:pt x="294" y="240"/>
                  </a:cubicBezTo>
                  <a:close/>
                  <a:moveTo>
                    <a:pt x="264" y="281"/>
                  </a:moveTo>
                  <a:cubicBezTo>
                    <a:pt x="253" y="291"/>
                    <a:pt x="237" y="292"/>
                    <a:pt x="229" y="282"/>
                  </a:cubicBezTo>
                  <a:cubicBezTo>
                    <a:pt x="224" y="278"/>
                    <a:pt x="220" y="273"/>
                    <a:pt x="216" y="268"/>
                  </a:cubicBezTo>
                  <a:cubicBezTo>
                    <a:pt x="205" y="257"/>
                    <a:pt x="195" y="245"/>
                    <a:pt x="184" y="234"/>
                  </a:cubicBezTo>
                  <a:cubicBezTo>
                    <a:pt x="171" y="219"/>
                    <a:pt x="157" y="204"/>
                    <a:pt x="144" y="189"/>
                  </a:cubicBezTo>
                  <a:cubicBezTo>
                    <a:pt x="130" y="175"/>
                    <a:pt x="117" y="161"/>
                    <a:pt x="104" y="146"/>
                  </a:cubicBezTo>
                  <a:cubicBezTo>
                    <a:pt x="93" y="134"/>
                    <a:pt x="81" y="122"/>
                    <a:pt x="71" y="110"/>
                  </a:cubicBezTo>
                  <a:cubicBezTo>
                    <a:pt x="64" y="102"/>
                    <a:pt x="63" y="97"/>
                    <a:pt x="65" y="87"/>
                  </a:cubicBezTo>
                  <a:cubicBezTo>
                    <a:pt x="65" y="83"/>
                    <a:pt x="66" y="79"/>
                    <a:pt x="65" y="75"/>
                  </a:cubicBezTo>
                  <a:cubicBezTo>
                    <a:pt x="65" y="69"/>
                    <a:pt x="63" y="60"/>
                    <a:pt x="59" y="57"/>
                  </a:cubicBezTo>
                  <a:cubicBezTo>
                    <a:pt x="66" y="63"/>
                    <a:pt x="74" y="65"/>
                    <a:pt x="84" y="65"/>
                  </a:cubicBezTo>
                  <a:cubicBezTo>
                    <a:pt x="92" y="65"/>
                    <a:pt x="100" y="65"/>
                    <a:pt x="106" y="71"/>
                  </a:cubicBezTo>
                  <a:cubicBezTo>
                    <a:pt x="133" y="97"/>
                    <a:pt x="157" y="126"/>
                    <a:pt x="183" y="154"/>
                  </a:cubicBezTo>
                  <a:cubicBezTo>
                    <a:pt x="206" y="179"/>
                    <a:pt x="229" y="205"/>
                    <a:pt x="253" y="230"/>
                  </a:cubicBezTo>
                  <a:cubicBezTo>
                    <a:pt x="258" y="235"/>
                    <a:pt x="262" y="241"/>
                    <a:pt x="267" y="246"/>
                  </a:cubicBezTo>
                  <a:cubicBezTo>
                    <a:pt x="276" y="255"/>
                    <a:pt x="275" y="271"/>
                    <a:pt x="264"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8" name="Freeform 39"/>
            <p:cNvSpPr>
              <a:spLocks/>
            </p:cNvSpPr>
            <p:nvPr/>
          </p:nvSpPr>
          <p:spPr bwMode="auto">
            <a:xfrm>
              <a:off x="11101388" y="12928600"/>
              <a:ext cx="547688" cy="581025"/>
            </a:xfrm>
            <a:custGeom>
              <a:avLst/>
              <a:gdLst>
                <a:gd name="T0" fmla="*/ 22 w 146"/>
                <a:gd name="T1" fmla="*/ 4 h 155"/>
                <a:gd name="T2" fmla="*/ 6 w 146"/>
                <a:gd name="T3" fmla="*/ 6 h 155"/>
                <a:gd name="T4" fmla="*/ 3 w 146"/>
                <a:gd name="T5" fmla="*/ 22 h 155"/>
                <a:gd name="T6" fmla="*/ 22 w 146"/>
                <a:gd name="T7" fmla="*/ 41 h 155"/>
                <a:gd name="T8" fmla="*/ 30 w 146"/>
                <a:gd name="T9" fmla="*/ 34 h 155"/>
                <a:gd name="T10" fmla="*/ 36 w 146"/>
                <a:gd name="T11" fmla="*/ 39 h 155"/>
                <a:gd name="T12" fmla="*/ 27 w 146"/>
                <a:gd name="T13" fmla="*/ 47 h 155"/>
                <a:gd name="T14" fmla="*/ 38 w 146"/>
                <a:gd name="T15" fmla="*/ 59 h 155"/>
                <a:gd name="T16" fmla="*/ 46 w 146"/>
                <a:gd name="T17" fmla="*/ 51 h 155"/>
                <a:gd name="T18" fmla="*/ 52 w 146"/>
                <a:gd name="T19" fmla="*/ 57 h 155"/>
                <a:gd name="T20" fmla="*/ 44 w 146"/>
                <a:gd name="T21" fmla="*/ 65 h 155"/>
                <a:gd name="T22" fmla="*/ 54 w 146"/>
                <a:gd name="T23" fmla="*/ 76 h 155"/>
                <a:gd name="T24" fmla="*/ 63 w 146"/>
                <a:gd name="T25" fmla="*/ 69 h 155"/>
                <a:gd name="T26" fmla="*/ 68 w 146"/>
                <a:gd name="T27" fmla="*/ 74 h 155"/>
                <a:gd name="T28" fmla="*/ 60 w 146"/>
                <a:gd name="T29" fmla="*/ 82 h 155"/>
                <a:gd name="T30" fmla="*/ 71 w 146"/>
                <a:gd name="T31" fmla="*/ 94 h 155"/>
                <a:gd name="T32" fmla="*/ 79 w 146"/>
                <a:gd name="T33" fmla="*/ 86 h 155"/>
                <a:gd name="T34" fmla="*/ 85 w 146"/>
                <a:gd name="T35" fmla="*/ 92 h 155"/>
                <a:gd name="T36" fmla="*/ 76 w 146"/>
                <a:gd name="T37" fmla="*/ 100 h 155"/>
                <a:gd name="T38" fmla="*/ 87 w 146"/>
                <a:gd name="T39" fmla="*/ 112 h 155"/>
                <a:gd name="T40" fmla="*/ 95 w 146"/>
                <a:gd name="T41" fmla="*/ 104 h 155"/>
                <a:gd name="T42" fmla="*/ 101 w 146"/>
                <a:gd name="T43" fmla="*/ 110 h 155"/>
                <a:gd name="T44" fmla="*/ 93 w 146"/>
                <a:gd name="T45" fmla="*/ 117 h 155"/>
                <a:gd name="T46" fmla="*/ 103 w 146"/>
                <a:gd name="T47" fmla="*/ 129 h 155"/>
                <a:gd name="T48" fmla="*/ 112 w 146"/>
                <a:gd name="T49" fmla="*/ 121 h 155"/>
                <a:gd name="T50" fmla="*/ 117 w 146"/>
                <a:gd name="T51" fmla="*/ 127 h 155"/>
                <a:gd name="T52" fmla="*/ 109 w 146"/>
                <a:gd name="T53" fmla="*/ 135 h 155"/>
                <a:gd name="T54" fmla="*/ 124 w 146"/>
                <a:gd name="T55" fmla="*/ 151 h 155"/>
                <a:gd name="T56" fmla="*/ 140 w 146"/>
                <a:gd name="T57" fmla="*/ 150 h 155"/>
                <a:gd name="T58" fmla="*/ 142 w 146"/>
                <a:gd name="T59" fmla="*/ 134 h 155"/>
                <a:gd name="T60" fmla="*/ 22 w 146"/>
                <a:gd name="T61"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6" h="155">
                  <a:moveTo>
                    <a:pt x="22" y="4"/>
                  </a:moveTo>
                  <a:cubicBezTo>
                    <a:pt x="18" y="0"/>
                    <a:pt x="11" y="1"/>
                    <a:pt x="6" y="6"/>
                  </a:cubicBezTo>
                  <a:cubicBezTo>
                    <a:pt x="1" y="10"/>
                    <a:pt x="0" y="18"/>
                    <a:pt x="3" y="22"/>
                  </a:cubicBezTo>
                  <a:cubicBezTo>
                    <a:pt x="22" y="41"/>
                    <a:pt x="22" y="41"/>
                    <a:pt x="22" y="41"/>
                  </a:cubicBezTo>
                  <a:cubicBezTo>
                    <a:pt x="30" y="34"/>
                    <a:pt x="30" y="34"/>
                    <a:pt x="30" y="34"/>
                  </a:cubicBezTo>
                  <a:cubicBezTo>
                    <a:pt x="36" y="39"/>
                    <a:pt x="36" y="39"/>
                    <a:pt x="36" y="39"/>
                  </a:cubicBezTo>
                  <a:cubicBezTo>
                    <a:pt x="27" y="47"/>
                    <a:pt x="27" y="47"/>
                    <a:pt x="27" y="47"/>
                  </a:cubicBezTo>
                  <a:cubicBezTo>
                    <a:pt x="38" y="59"/>
                    <a:pt x="38" y="59"/>
                    <a:pt x="38" y="59"/>
                  </a:cubicBezTo>
                  <a:cubicBezTo>
                    <a:pt x="46" y="51"/>
                    <a:pt x="46" y="51"/>
                    <a:pt x="46" y="51"/>
                  </a:cubicBezTo>
                  <a:cubicBezTo>
                    <a:pt x="52" y="57"/>
                    <a:pt x="52" y="57"/>
                    <a:pt x="52" y="57"/>
                  </a:cubicBezTo>
                  <a:cubicBezTo>
                    <a:pt x="44" y="65"/>
                    <a:pt x="44" y="65"/>
                    <a:pt x="44" y="65"/>
                  </a:cubicBezTo>
                  <a:cubicBezTo>
                    <a:pt x="54" y="76"/>
                    <a:pt x="54" y="76"/>
                    <a:pt x="54" y="76"/>
                  </a:cubicBezTo>
                  <a:cubicBezTo>
                    <a:pt x="63" y="69"/>
                    <a:pt x="63" y="69"/>
                    <a:pt x="63" y="69"/>
                  </a:cubicBezTo>
                  <a:cubicBezTo>
                    <a:pt x="68" y="74"/>
                    <a:pt x="68" y="74"/>
                    <a:pt x="68" y="74"/>
                  </a:cubicBezTo>
                  <a:cubicBezTo>
                    <a:pt x="60" y="82"/>
                    <a:pt x="60" y="82"/>
                    <a:pt x="60" y="82"/>
                  </a:cubicBezTo>
                  <a:cubicBezTo>
                    <a:pt x="71" y="94"/>
                    <a:pt x="71" y="94"/>
                    <a:pt x="71" y="94"/>
                  </a:cubicBezTo>
                  <a:cubicBezTo>
                    <a:pt x="79" y="86"/>
                    <a:pt x="79" y="86"/>
                    <a:pt x="79" y="86"/>
                  </a:cubicBezTo>
                  <a:cubicBezTo>
                    <a:pt x="85" y="92"/>
                    <a:pt x="85" y="92"/>
                    <a:pt x="85" y="92"/>
                  </a:cubicBezTo>
                  <a:cubicBezTo>
                    <a:pt x="76" y="100"/>
                    <a:pt x="76" y="100"/>
                    <a:pt x="76" y="100"/>
                  </a:cubicBezTo>
                  <a:cubicBezTo>
                    <a:pt x="87" y="112"/>
                    <a:pt x="87" y="112"/>
                    <a:pt x="87" y="112"/>
                  </a:cubicBezTo>
                  <a:cubicBezTo>
                    <a:pt x="95" y="104"/>
                    <a:pt x="95" y="104"/>
                    <a:pt x="95" y="104"/>
                  </a:cubicBezTo>
                  <a:cubicBezTo>
                    <a:pt x="101" y="110"/>
                    <a:pt x="101" y="110"/>
                    <a:pt x="101" y="110"/>
                  </a:cubicBezTo>
                  <a:cubicBezTo>
                    <a:pt x="93" y="117"/>
                    <a:pt x="93" y="117"/>
                    <a:pt x="93" y="117"/>
                  </a:cubicBezTo>
                  <a:cubicBezTo>
                    <a:pt x="103" y="129"/>
                    <a:pt x="103" y="129"/>
                    <a:pt x="103" y="129"/>
                  </a:cubicBezTo>
                  <a:cubicBezTo>
                    <a:pt x="112" y="121"/>
                    <a:pt x="112" y="121"/>
                    <a:pt x="112" y="121"/>
                  </a:cubicBezTo>
                  <a:cubicBezTo>
                    <a:pt x="117" y="127"/>
                    <a:pt x="117" y="127"/>
                    <a:pt x="117" y="127"/>
                  </a:cubicBezTo>
                  <a:cubicBezTo>
                    <a:pt x="109" y="135"/>
                    <a:pt x="109" y="135"/>
                    <a:pt x="109" y="135"/>
                  </a:cubicBezTo>
                  <a:cubicBezTo>
                    <a:pt x="124" y="151"/>
                    <a:pt x="124" y="151"/>
                    <a:pt x="124" y="151"/>
                  </a:cubicBezTo>
                  <a:cubicBezTo>
                    <a:pt x="128" y="155"/>
                    <a:pt x="135" y="154"/>
                    <a:pt x="140" y="150"/>
                  </a:cubicBezTo>
                  <a:cubicBezTo>
                    <a:pt x="145" y="145"/>
                    <a:pt x="146" y="138"/>
                    <a:pt x="142" y="134"/>
                  </a:cubicBezTo>
                  <a:lnTo>
                    <a:pt x="2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39" name="Freeform 40"/>
            <p:cNvSpPr>
              <a:spLocks/>
            </p:cNvSpPr>
            <p:nvPr/>
          </p:nvSpPr>
          <p:spPr bwMode="auto">
            <a:xfrm>
              <a:off x="12617450" y="13404850"/>
              <a:ext cx="841375" cy="153988"/>
            </a:xfrm>
            <a:custGeom>
              <a:avLst/>
              <a:gdLst>
                <a:gd name="T0" fmla="*/ 209 w 224"/>
                <a:gd name="T1" fmla="*/ 0 h 41"/>
                <a:gd name="T2" fmla="*/ 15 w 224"/>
                <a:gd name="T3" fmla="*/ 0 h 41"/>
                <a:gd name="T4" fmla="*/ 0 w 224"/>
                <a:gd name="T5" fmla="*/ 21 h 41"/>
                <a:gd name="T6" fmla="*/ 15 w 224"/>
                <a:gd name="T7" fmla="*/ 41 h 41"/>
                <a:gd name="T8" fmla="*/ 209 w 224"/>
                <a:gd name="T9" fmla="*/ 41 h 41"/>
                <a:gd name="T10" fmla="*/ 224 w 224"/>
                <a:gd name="T11" fmla="*/ 21 h 41"/>
                <a:gd name="T12" fmla="*/ 209 w 224"/>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24" h="41">
                  <a:moveTo>
                    <a:pt x="209" y="0"/>
                  </a:moveTo>
                  <a:cubicBezTo>
                    <a:pt x="15" y="0"/>
                    <a:pt x="15" y="0"/>
                    <a:pt x="15" y="0"/>
                  </a:cubicBezTo>
                  <a:cubicBezTo>
                    <a:pt x="6" y="0"/>
                    <a:pt x="0" y="9"/>
                    <a:pt x="0" y="21"/>
                  </a:cubicBezTo>
                  <a:cubicBezTo>
                    <a:pt x="0" y="32"/>
                    <a:pt x="6" y="41"/>
                    <a:pt x="15" y="41"/>
                  </a:cubicBezTo>
                  <a:cubicBezTo>
                    <a:pt x="209" y="41"/>
                    <a:pt x="209" y="41"/>
                    <a:pt x="209" y="41"/>
                  </a:cubicBezTo>
                  <a:cubicBezTo>
                    <a:pt x="217" y="41"/>
                    <a:pt x="224" y="32"/>
                    <a:pt x="224" y="21"/>
                  </a:cubicBezTo>
                  <a:cubicBezTo>
                    <a:pt x="224" y="9"/>
                    <a:pt x="217" y="0"/>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0" name="Freeform 41"/>
            <p:cNvSpPr>
              <a:spLocks noEditPoints="1"/>
            </p:cNvSpPr>
            <p:nvPr/>
          </p:nvSpPr>
          <p:spPr bwMode="auto">
            <a:xfrm>
              <a:off x="12798425" y="12557125"/>
              <a:ext cx="708025" cy="781050"/>
            </a:xfrm>
            <a:custGeom>
              <a:avLst/>
              <a:gdLst>
                <a:gd name="T0" fmla="*/ 116 w 189"/>
                <a:gd name="T1" fmla="*/ 79 h 208"/>
                <a:gd name="T2" fmla="*/ 119 w 189"/>
                <a:gd name="T3" fmla="*/ 76 h 208"/>
                <a:gd name="T4" fmla="*/ 68 w 189"/>
                <a:gd name="T5" fmla="*/ 208 h 208"/>
                <a:gd name="T6" fmla="*/ 155 w 189"/>
                <a:gd name="T7" fmla="*/ 208 h 208"/>
                <a:gd name="T8" fmla="*/ 150 w 189"/>
                <a:gd name="T9" fmla="*/ 40 h 208"/>
                <a:gd name="T10" fmla="*/ 141 w 189"/>
                <a:gd name="T11" fmla="*/ 12 h 208"/>
                <a:gd name="T12" fmla="*/ 102 w 189"/>
                <a:gd name="T13" fmla="*/ 10 h 208"/>
                <a:gd name="T14" fmla="*/ 0 w 189"/>
                <a:gd name="T15" fmla="*/ 116 h 208"/>
                <a:gd name="T16" fmla="*/ 41 w 189"/>
                <a:gd name="T17" fmla="*/ 157 h 208"/>
                <a:gd name="T18" fmla="*/ 116 w 189"/>
                <a:gd name="T19" fmla="*/ 79 h 208"/>
                <a:gd name="T20" fmla="*/ 120 w 189"/>
                <a:gd name="T21" fmla="*/ 17 h 208"/>
                <a:gd name="T22" fmla="*/ 137 w 189"/>
                <a:gd name="T23" fmla="*/ 34 h 208"/>
                <a:gd name="T24" fmla="*/ 120 w 189"/>
                <a:gd name="T25" fmla="*/ 52 h 208"/>
                <a:gd name="T26" fmla="*/ 102 w 189"/>
                <a:gd name="T27" fmla="*/ 34 h 208"/>
                <a:gd name="T28" fmla="*/ 120 w 189"/>
                <a:gd name="T29" fmla="*/ 1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08">
                  <a:moveTo>
                    <a:pt x="116" y="79"/>
                  </a:moveTo>
                  <a:cubicBezTo>
                    <a:pt x="119" y="76"/>
                    <a:pt x="119" y="76"/>
                    <a:pt x="119" y="76"/>
                  </a:cubicBezTo>
                  <a:cubicBezTo>
                    <a:pt x="140" y="150"/>
                    <a:pt x="91" y="193"/>
                    <a:pt x="68" y="208"/>
                  </a:cubicBezTo>
                  <a:cubicBezTo>
                    <a:pt x="155" y="208"/>
                    <a:pt x="155" y="208"/>
                    <a:pt x="155" y="208"/>
                  </a:cubicBezTo>
                  <a:cubicBezTo>
                    <a:pt x="162" y="194"/>
                    <a:pt x="189" y="128"/>
                    <a:pt x="150" y="40"/>
                  </a:cubicBezTo>
                  <a:cubicBezTo>
                    <a:pt x="152" y="31"/>
                    <a:pt x="149" y="20"/>
                    <a:pt x="141" y="12"/>
                  </a:cubicBezTo>
                  <a:cubicBezTo>
                    <a:pt x="129" y="0"/>
                    <a:pt x="112" y="0"/>
                    <a:pt x="102" y="10"/>
                  </a:cubicBezTo>
                  <a:cubicBezTo>
                    <a:pt x="0" y="116"/>
                    <a:pt x="0" y="116"/>
                    <a:pt x="0" y="116"/>
                  </a:cubicBezTo>
                  <a:cubicBezTo>
                    <a:pt x="41" y="157"/>
                    <a:pt x="41" y="157"/>
                    <a:pt x="41" y="157"/>
                  </a:cubicBezTo>
                  <a:lnTo>
                    <a:pt x="116" y="79"/>
                  </a:lnTo>
                  <a:close/>
                  <a:moveTo>
                    <a:pt x="120" y="17"/>
                  </a:moveTo>
                  <a:cubicBezTo>
                    <a:pt x="129" y="17"/>
                    <a:pt x="137" y="25"/>
                    <a:pt x="137" y="34"/>
                  </a:cubicBezTo>
                  <a:cubicBezTo>
                    <a:pt x="137" y="44"/>
                    <a:pt x="129" y="52"/>
                    <a:pt x="120" y="52"/>
                  </a:cubicBezTo>
                  <a:cubicBezTo>
                    <a:pt x="110" y="52"/>
                    <a:pt x="102" y="44"/>
                    <a:pt x="102" y="34"/>
                  </a:cubicBezTo>
                  <a:cubicBezTo>
                    <a:pt x="102" y="25"/>
                    <a:pt x="110" y="17"/>
                    <a:pt x="1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1" name="Freeform 42"/>
            <p:cNvSpPr>
              <a:spLocks/>
            </p:cNvSpPr>
            <p:nvPr/>
          </p:nvSpPr>
          <p:spPr bwMode="auto">
            <a:xfrm>
              <a:off x="12726988" y="13055600"/>
              <a:ext cx="165100" cy="169863"/>
            </a:xfrm>
            <a:custGeom>
              <a:avLst/>
              <a:gdLst>
                <a:gd name="T0" fmla="*/ 104 w 104"/>
                <a:gd name="T1" fmla="*/ 74 h 107"/>
                <a:gd name="T2" fmla="*/ 30 w 104"/>
                <a:gd name="T3" fmla="*/ 0 h 107"/>
                <a:gd name="T4" fmla="*/ 0 w 104"/>
                <a:gd name="T5" fmla="*/ 33 h 107"/>
                <a:gd name="T6" fmla="*/ 71 w 104"/>
                <a:gd name="T7" fmla="*/ 107 h 107"/>
                <a:gd name="T8" fmla="*/ 104 w 104"/>
                <a:gd name="T9" fmla="*/ 74 h 107"/>
              </a:gdLst>
              <a:ahLst/>
              <a:cxnLst>
                <a:cxn ang="0">
                  <a:pos x="T0" y="T1"/>
                </a:cxn>
                <a:cxn ang="0">
                  <a:pos x="T2" y="T3"/>
                </a:cxn>
                <a:cxn ang="0">
                  <a:pos x="T4" y="T5"/>
                </a:cxn>
                <a:cxn ang="0">
                  <a:pos x="T6" y="T7"/>
                </a:cxn>
                <a:cxn ang="0">
                  <a:pos x="T8" y="T9"/>
                </a:cxn>
              </a:cxnLst>
              <a:rect l="0" t="0" r="r" b="b"/>
              <a:pathLst>
                <a:path w="104" h="107">
                  <a:moveTo>
                    <a:pt x="104" y="74"/>
                  </a:moveTo>
                  <a:lnTo>
                    <a:pt x="30" y="0"/>
                  </a:lnTo>
                  <a:lnTo>
                    <a:pt x="0" y="33"/>
                  </a:lnTo>
                  <a:lnTo>
                    <a:pt x="71" y="107"/>
                  </a:lnTo>
                  <a:lnTo>
                    <a:pt x="10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2" name="Freeform 43"/>
            <p:cNvSpPr>
              <a:spLocks/>
            </p:cNvSpPr>
            <p:nvPr/>
          </p:nvSpPr>
          <p:spPr bwMode="auto">
            <a:xfrm>
              <a:off x="9236075" y="7885113"/>
              <a:ext cx="514350" cy="476250"/>
            </a:xfrm>
            <a:custGeom>
              <a:avLst/>
              <a:gdLst>
                <a:gd name="T0" fmla="*/ 66 w 137"/>
                <a:gd name="T1" fmla="*/ 47 h 127"/>
                <a:gd name="T2" fmla="*/ 54 w 137"/>
                <a:gd name="T3" fmla="*/ 44 h 127"/>
                <a:gd name="T4" fmla="*/ 36 w 137"/>
                <a:gd name="T5" fmla="*/ 38 h 127"/>
                <a:gd name="T6" fmla="*/ 34 w 137"/>
                <a:gd name="T7" fmla="*/ 36 h 127"/>
                <a:gd name="T8" fmla="*/ 30 w 137"/>
                <a:gd name="T9" fmla="*/ 29 h 127"/>
                <a:gd name="T10" fmla="*/ 30 w 137"/>
                <a:gd name="T11" fmla="*/ 0 h 127"/>
                <a:gd name="T12" fmla="*/ 4 w 137"/>
                <a:gd name="T13" fmla="*/ 31 h 127"/>
                <a:gd name="T14" fmla="*/ 41 w 137"/>
                <a:gd name="T15" fmla="*/ 68 h 127"/>
                <a:gd name="T16" fmla="*/ 41 w 137"/>
                <a:gd name="T17" fmla="*/ 85 h 127"/>
                <a:gd name="T18" fmla="*/ 4 w 137"/>
                <a:gd name="T19" fmla="*/ 118 h 127"/>
                <a:gd name="T20" fmla="*/ 0 w 137"/>
                <a:gd name="T21" fmla="*/ 127 h 127"/>
                <a:gd name="T22" fmla="*/ 10 w 137"/>
                <a:gd name="T23" fmla="*/ 127 h 127"/>
                <a:gd name="T24" fmla="*/ 96 w 137"/>
                <a:gd name="T25" fmla="*/ 126 h 127"/>
                <a:gd name="T26" fmla="*/ 113 w 137"/>
                <a:gd name="T27" fmla="*/ 126 h 127"/>
                <a:gd name="T28" fmla="*/ 109 w 137"/>
                <a:gd name="T29" fmla="*/ 117 h 127"/>
                <a:gd name="T30" fmla="*/ 75 w 137"/>
                <a:gd name="T31" fmla="*/ 86 h 127"/>
                <a:gd name="T32" fmla="*/ 75 w 137"/>
                <a:gd name="T33" fmla="*/ 79 h 127"/>
                <a:gd name="T34" fmla="*/ 137 w 137"/>
                <a:gd name="T35" fmla="*/ 127 h 127"/>
                <a:gd name="T36" fmla="*/ 117 w 137"/>
                <a:gd name="T37" fmla="*/ 80 h 127"/>
                <a:gd name="T38" fmla="*/ 66 w 137"/>
                <a:gd name="T39" fmla="*/ 4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127">
                  <a:moveTo>
                    <a:pt x="66" y="47"/>
                  </a:moveTo>
                  <a:cubicBezTo>
                    <a:pt x="62" y="45"/>
                    <a:pt x="58" y="45"/>
                    <a:pt x="54" y="44"/>
                  </a:cubicBezTo>
                  <a:cubicBezTo>
                    <a:pt x="48" y="42"/>
                    <a:pt x="41" y="41"/>
                    <a:pt x="36" y="38"/>
                  </a:cubicBezTo>
                  <a:cubicBezTo>
                    <a:pt x="35" y="37"/>
                    <a:pt x="35" y="37"/>
                    <a:pt x="34" y="36"/>
                  </a:cubicBezTo>
                  <a:cubicBezTo>
                    <a:pt x="32" y="35"/>
                    <a:pt x="30" y="32"/>
                    <a:pt x="30" y="29"/>
                  </a:cubicBezTo>
                  <a:cubicBezTo>
                    <a:pt x="30" y="0"/>
                    <a:pt x="30" y="0"/>
                    <a:pt x="30" y="0"/>
                  </a:cubicBezTo>
                  <a:cubicBezTo>
                    <a:pt x="13" y="8"/>
                    <a:pt x="4" y="18"/>
                    <a:pt x="4" y="31"/>
                  </a:cubicBezTo>
                  <a:cubicBezTo>
                    <a:pt x="3" y="53"/>
                    <a:pt x="24" y="63"/>
                    <a:pt x="41" y="68"/>
                  </a:cubicBezTo>
                  <a:cubicBezTo>
                    <a:pt x="41" y="85"/>
                    <a:pt x="41" y="85"/>
                    <a:pt x="41" y="85"/>
                  </a:cubicBezTo>
                  <a:cubicBezTo>
                    <a:pt x="24" y="90"/>
                    <a:pt x="11" y="102"/>
                    <a:pt x="4" y="118"/>
                  </a:cubicBezTo>
                  <a:cubicBezTo>
                    <a:pt x="0" y="127"/>
                    <a:pt x="0" y="127"/>
                    <a:pt x="0" y="127"/>
                  </a:cubicBezTo>
                  <a:cubicBezTo>
                    <a:pt x="10" y="127"/>
                    <a:pt x="10" y="127"/>
                    <a:pt x="10" y="127"/>
                  </a:cubicBezTo>
                  <a:cubicBezTo>
                    <a:pt x="39" y="127"/>
                    <a:pt x="68" y="126"/>
                    <a:pt x="96" y="126"/>
                  </a:cubicBezTo>
                  <a:cubicBezTo>
                    <a:pt x="113" y="126"/>
                    <a:pt x="113" y="126"/>
                    <a:pt x="113" y="126"/>
                  </a:cubicBezTo>
                  <a:cubicBezTo>
                    <a:pt x="109" y="117"/>
                    <a:pt x="109" y="117"/>
                    <a:pt x="109" y="117"/>
                  </a:cubicBezTo>
                  <a:cubicBezTo>
                    <a:pt x="103" y="102"/>
                    <a:pt x="90" y="91"/>
                    <a:pt x="75" y="86"/>
                  </a:cubicBezTo>
                  <a:cubicBezTo>
                    <a:pt x="75" y="79"/>
                    <a:pt x="75" y="79"/>
                    <a:pt x="75" y="79"/>
                  </a:cubicBezTo>
                  <a:cubicBezTo>
                    <a:pt x="111" y="95"/>
                    <a:pt x="137" y="127"/>
                    <a:pt x="137" y="127"/>
                  </a:cubicBezTo>
                  <a:cubicBezTo>
                    <a:pt x="137" y="127"/>
                    <a:pt x="132" y="100"/>
                    <a:pt x="117" y="80"/>
                  </a:cubicBezTo>
                  <a:cubicBezTo>
                    <a:pt x="104" y="66"/>
                    <a:pt x="87" y="54"/>
                    <a:pt x="6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3" name="Freeform 44"/>
            <p:cNvSpPr>
              <a:spLocks noEditPoints="1"/>
            </p:cNvSpPr>
            <p:nvPr/>
          </p:nvSpPr>
          <p:spPr bwMode="auto">
            <a:xfrm>
              <a:off x="9310688" y="7261225"/>
              <a:ext cx="773113" cy="665163"/>
            </a:xfrm>
            <a:custGeom>
              <a:avLst/>
              <a:gdLst>
                <a:gd name="T0" fmla="*/ 202 w 206"/>
                <a:gd name="T1" fmla="*/ 69 h 177"/>
                <a:gd name="T2" fmla="*/ 155 w 206"/>
                <a:gd name="T3" fmla="*/ 13 h 177"/>
                <a:gd name="T4" fmla="*/ 98 w 206"/>
                <a:gd name="T5" fmla="*/ 0 h 177"/>
                <a:gd name="T6" fmla="*/ 18 w 206"/>
                <a:gd name="T7" fmla="*/ 26 h 177"/>
                <a:gd name="T8" fmla="*/ 8 w 206"/>
                <a:gd name="T9" fmla="*/ 59 h 177"/>
                <a:gd name="T10" fmla="*/ 21 w 206"/>
                <a:gd name="T11" fmla="*/ 65 h 177"/>
                <a:gd name="T12" fmla="*/ 44 w 206"/>
                <a:gd name="T13" fmla="*/ 55 h 177"/>
                <a:gd name="T14" fmla="*/ 111 w 206"/>
                <a:gd name="T15" fmla="*/ 32 h 177"/>
                <a:gd name="T16" fmla="*/ 132 w 206"/>
                <a:gd name="T17" fmla="*/ 34 h 177"/>
                <a:gd name="T18" fmla="*/ 174 w 206"/>
                <a:gd name="T19" fmla="*/ 73 h 177"/>
                <a:gd name="T20" fmla="*/ 147 w 206"/>
                <a:gd name="T21" fmla="*/ 117 h 177"/>
                <a:gd name="T22" fmla="*/ 77 w 206"/>
                <a:gd name="T23" fmla="*/ 145 h 177"/>
                <a:gd name="T24" fmla="*/ 67 w 206"/>
                <a:gd name="T25" fmla="*/ 148 h 177"/>
                <a:gd name="T26" fmla="*/ 67 w 206"/>
                <a:gd name="T27" fmla="*/ 177 h 177"/>
                <a:gd name="T28" fmla="*/ 69 w 206"/>
                <a:gd name="T29" fmla="*/ 176 h 177"/>
                <a:gd name="T30" fmla="*/ 85 w 206"/>
                <a:gd name="T31" fmla="*/ 171 h 177"/>
                <a:gd name="T32" fmla="*/ 164 w 206"/>
                <a:gd name="T33" fmla="*/ 139 h 177"/>
                <a:gd name="T34" fmla="*/ 202 w 206"/>
                <a:gd name="T35" fmla="*/ 69 h 177"/>
                <a:gd name="T36" fmla="*/ 24 w 206"/>
                <a:gd name="T37" fmla="*/ 48 h 177"/>
                <a:gd name="T38" fmla="*/ 24 w 206"/>
                <a:gd name="T39" fmla="*/ 33 h 177"/>
                <a:gd name="T40" fmla="*/ 24 w 206"/>
                <a:gd name="T41" fmla="*/ 4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77">
                  <a:moveTo>
                    <a:pt x="202" y="69"/>
                  </a:moveTo>
                  <a:cubicBezTo>
                    <a:pt x="198" y="46"/>
                    <a:pt x="181" y="25"/>
                    <a:pt x="155" y="13"/>
                  </a:cubicBezTo>
                  <a:cubicBezTo>
                    <a:pt x="136" y="5"/>
                    <a:pt x="117" y="0"/>
                    <a:pt x="98" y="0"/>
                  </a:cubicBezTo>
                  <a:cubicBezTo>
                    <a:pt x="50" y="0"/>
                    <a:pt x="18" y="26"/>
                    <a:pt x="18" y="26"/>
                  </a:cubicBezTo>
                  <a:cubicBezTo>
                    <a:pt x="4" y="37"/>
                    <a:pt x="0" y="51"/>
                    <a:pt x="8" y="59"/>
                  </a:cubicBezTo>
                  <a:cubicBezTo>
                    <a:pt x="11" y="63"/>
                    <a:pt x="15" y="65"/>
                    <a:pt x="21" y="65"/>
                  </a:cubicBezTo>
                  <a:cubicBezTo>
                    <a:pt x="28" y="65"/>
                    <a:pt x="37" y="61"/>
                    <a:pt x="44" y="55"/>
                  </a:cubicBezTo>
                  <a:cubicBezTo>
                    <a:pt x="62" y="41"/>
                    <a:pt x="87" y="32"/>
                    <a:pt x="111" y="32"/>
                  </a:cubicBezTo>
                  <a:cubicBezTo>
                    <a:pt x="118" y="32"/>
                    <a:pt x="125" y="33"/>
                    <a:pt x="132" y="34"/>
                  </a:cubicBezTo>
                  <a:cubicBezTo>
                    <a:pt x="149" y="39"/>
                    <a:pt x="170" y="53"/>
                    <a:pt x="174" y="73"/>
                  </a:cubicBezTo>
                  <a:cubicBezTo>
                    <a:pt x="177" y="95"/>
                    <a:pt x="154" y="112"/>
                    <a:pt x="147" y="117"/>
                  </a:cubicBezTo>
                  <a:cubicBezTo>
                    <a:pt x="127" y="130"/>
                    <a:pt x="101" y="138"/>
                    <a:pt x="77" y="145"/>
                  </a:cubicBezTo>
                  <a:cubicBezTo>
                    <a:pt x="74" y="146"/>
                    <a:pt x="70" y="147"/>
                    <a:pt x="67" y="148"/>
                  </a:cubicBezTo>
                  <a:cubicBezTo>
                    <a:pt x="67" y="177"/>
                    <a:pt x="67" y="177"/>
                    <a:pt x="67" y="177"/>
                  </a:cubicBezTo>
                  <a:cubicBezTo>
                    <a:pt x="68" y="177"/>
                    <a:pt x="69" y="176"/>
                    <a:pt x="69" y="176"/>
                  </a:cubicBezTo>
                  <a:cubicBezTo>
                    <a:pt x="74" y="175"/>
                    <a:pt x="80" y="173"/>
                    <a:pt x="85" y="171"/>
                  </a:cubicBezTo>
                  <a:cubicBezTo>
                    <a:pt x="112" y="163"/>
                    <a:pt x="140" y="155"/>
                    <a:pt x="164" y="139"/>
                  </a:cubicBezTo>
                  <a:cubicBezTo>
                    <a:pt x="192" y="120"/>
                    <a:pt x="206" y="94"/>
                    <a:pt x="202" y="69"/>
                  </a:cubicBezTo>
                  <a:close/>
                  <a:moveTo>
                    <a:pt x="24" y="48"/>
                  </a:moveTo>
                  <a:cubicBezTo>
                    <a:pt x="14" y="48"/>
                    <a:pt x="14" y="33"/>
                    <a:pt x="24" y="33"/>
                  </a:cubicBezTo>
                  <a:cubicBezTo>
                    <a:pt x="35" y="33"/>
                    <a:pt x="35" y="48"/>
                    <a:pt x="2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4" name="Freeform 45"/>
            <p:cNvSpPr>
              <a:spLocks noEditPoints="1"/>
            </p:cNvSpPr>
            <p:nvPr/>
          </p:nvSpPr>
          <p:spPr bwMode="auto">
            <a:xfrm>
              <a:off x="9126538" y="7532688"/>
              <a:ext cx="646113" cy="498475"/>
            </a:xfrm>
            <a:custGeom>
              <a:avLst/>
              <a:gdLst>
                <a:gd name="T0" fmla="*/ 70 w 172"/>
                <a:gd name="T1" fmla="*/ 124 h 133"/>
                <a:gd name="T2" fmla="*/ 85 w 172"/>
                <a:gd name="T3" fmla="*/ 127 h 133"/>
                <a:gd name="T4" fmla="*/ 99 w 172"/>
                <a:gd name="T5" fmla="*/ 131 h 133"/>
                <a:gd name="T6" fmla="*/ 104 w 172"/>
                <a:gd name="T7" fmla="*/ 133 h 133"/>
                <a:gd name="T8" fmla="*/ 104 w 172"/>
                <a:gd name="T9" fmla="*/ 62 h 133"/>
                <a:gd name="T10" fmla="*/ 172 w 172"/>
                <a:gd name="T11" fmla="*/ 0 h 133"/>
                <a:gd name="T12" fmla="*/ 0 w 172"/>
                <a:gd name="T13" fmla="*/ 0 h 133"/>
                <a:gd name="T14" fmla="*/ 70 w 172"/>
                <a:gd name="T15" fmla="*/ 63 h 133"/>
                <a:gd name="T16" fmla="*/ 70 w 172"/>
                <a:gd name="T17" fmla="*/ 124 h 133"/>
                <a:gd name="T18" fmla="*/ 67 w 172"/>
                <a:gd name="T19" fmla="*/ 34 h 133"/>
                <a:gd name="T20" fmla="*/ 67 w 172"/>
                <a:gd name="T21" fmla="*/ 22 h 133"/>
                <a:gd name="T22" fmla="*/ 81 w 172"/>
                <a:gd name="T23" fmla="*/ 22 h 133"/>
                <a:gd name="T24" fmla="*/ 81 w 172"/>
                <a:gd name="T25" fmla="*/ 8 h 133"/>
                <a:gd name="T26" fmla="*/ 92 w 172"/>
                <a:gd name="T27" fmla="*/ 8 h 133"/>
                <a:gd name="T28" fmla="*/ 92 w 172"/>
                <a:gd name="T29" fmla="*/ 22 h 133"/>
                <a:gd name="T30" fmla="*/ 106 w 172"/>
                <a:gd name="T31" fmla="*/ 22 h 133"/>
                <a:gd name="T32" fmla="*/ 106 w 172"/>
                <a:gd name="T33" fmla="*/ 34 h 133"/>
                <a:gd name="T34" fmla="*/ 92 w 172"/>
                <a:gd name="T35" fmla="*/ 34 h 133"/>
                <a:gd name="T36" fmla="*/ 92 w 172"/>
                <a:gd name="T37" fmla="*/ 48 h 133"/>
                <a:gd name="T38" fmla="*/ 81 w 172"/>
                <a:gd name="T39" fmla="*/ 48 h 133"/>
                <a:gd name="T40" fmla="*/ 81 w 172"/>
                <a:gd name="T41" fmla="*/ 34 h 133"/>
                <a:gd name="T42" fmla="*/ 67 w 172"/>
                <a:gd name="T43" fmla="*/ 3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33">
                  <a:moveTo>
                    <a:pt x="70" y="124"/>
                  </a:moveTo>
                  <a:cubicBezTo>
                    <a:pt x="74" y="125"/>
                    <a:pt x="84" y="127"/>
                    <a:pt x="85" y="127"/>
                  </a:cubicBezTo>
                  <a:cubicBezTo>
                    <a:pt x="90" y="128"/>
                    <a:pt x="94" y="129"/>
                    <a:pt x="99" y="131"/>
                  </a:cubicBezTo>
                  <a:cubicBezTo>
                    <a:pt x="100" y="131"/>
                    <a:pt x="102" y="132"/>
                    <a:pt x="104" y="133"/>
                  </a:cubicBezTo>
                  <a:cubicBezTo>
                    <a:pt x="104" y="62"/>
                    <a:pt x="104" y="62"/>
                    <a:pt x="104" y="62"/>
                  </a:cubicBezTo>
                  <a:cubicBezTo>
                    <a:pt x="136" y="56"/>
                    <a:pt x="162" y="32"/>
                    <a:pt x="172" y="0"/>
                  </a:cubicBezTo>
                  <a:cubicBezTo>
                    <a:pt x="0" y="0"/>
                    <a:pt x="0" y="0"/>
                    <a:pt x="0" y="0"/>
                  </a:cubicBezTo>
                  <a:cubicBezTo>
                    <a:pt x="10" y="32"/>
                    <a:pt x="37" y="56"/>
                    <a:pt x="70" y="63"/>
                  </a:cubicBezTo>
                  <a:lnTo>
                    <a:pt x="70" y="124"/>
                  </a:lnTo>
                  <a:close/>
                  <a:moveTo>
                    <a:pt x="67" y="34"/>
                  </a:moveTo>
                  <a:cubicBezTo>
                    <a:pt x="67" y="22"/>
                    <a:pt x="67" y="22"/>
                    <a:pt x="67" y="22"/>
                  </a:cubicBezTo>
                  <a:cubicBezTo>
                    <a:pt x="81" y="22"/>
                    <a:pt x="81" y="22"/>
                    <a:pt x="81" y="22"/>
                  </a:cubicBezTo>
                  <a:cubicBezTo>
                    <a:pt x="81" y="8"/>
                    <a:pt x="81" y="8"/>
                    <a:pt x="81" y="8"/>
                  </a:cubicBezTo>
                  <a:cubicBezTo>
                    <a:pt x="92" y="8"/>
                    <a:pt x="92" y="8"/>
                    <a:pt x="92" y="8"/>
                  </a:cubicBezTo>
                  <a:cubicBezTo>
                    <a:pt x="92" y="22"/>
                    <a:pt x="92" y="22"/>
                    <a:pt x="92" y="22"/>
                  </a:cubicBezTo>
                  <a:cubicBezTo>
                    <a:pt x="106" y="22"/>
                    <a:pt x="106" y="22"/>
                    <a:pt x="106" y="22"/>
                  </a:cubicBezTo>
                  <a:cubicBezTo>
                    <a:pt x="106" y="34"/>
                    <a:pt x="106" y="34"/>
                    <a:pt x="106" y="34"/>
                  </a:cubicBezTo>
                  <a:cubicBezTo>
                    <a:pt x="92" y="34"/>
                    <a:pt x="92" y="34"/>
                    <a:pt x="92" y="34"/>
                  </a:cubicBezTo>
                  <a:cubicBezTo>
                    <a:pt x="92" y="48"/>
                    <a:pt x="92" y="48"/>
                    <a:pt x="92" y="48"/>
                  </a:cubicBezTo>
                  <a:cubicBezTo>
                    <a:pt x="81" y="48"/>
                    <a:pt x="81" y="48"/>
                    <a:pt x="81" y="48"/>
                  </a:cubicBezTo>
                  <a:cubicBezTo>
                    <a:pt x="81" y="34"/>
                    <a:pt x="81" y="34"/>
                    <a:pt x="81" y="34"/>
                  </a:cubicBezTo>
                  <a:lnTo>
                    <a:pt x="6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5" name="Freeform 46"/>
            <p:cNvSpPr>
              <a:spLocks noEditPoints="1"/>
            </p:cNvSpPr>
            <p:nvPr/>
          </p:nvSpPr>
          <p:spPr bwMode="auto">
            <a:xfrm>
              <a:off x="7191375" y="8988425"/>
              <a:ext cx="1068388" cy="1069975"/>
            </a:xfrm>
            <a:custGeom>
              <a:avLst/>
              <a:gdLst>
                <a:gd name="T0" fmla="*/ 262 w 285"/>
                <a:gd name="T1" fmla="*/ 24 h 285"/>
                <a:gd name="T2" fmla="*/ 175 w 285"/>
                <a:gd name="T3" fmla="*/ 24 h 285"/>
                <a:gd name="T4" fmla="*/ 24 w 285"/>
                <a:gd name="T5" fmla="*/ 174 h 285"/>
                <a:gd name="T6" fmla="*/ 24 w 285"/>
                <a:gd name="T7" fmla="*/ 261 h 285"/>
                <a:gd name="T8" fmla="*/ 110 w 285"/>
                <a:gd name="T9" fmla="*/ 261 h 285"/>
                <a:gd name="T10" fmla="*/ 261 w 285"/>
                <a:gd name="T11" fmla="*/ 111 h 285"/>
                <a:gd name="T12" fmla="*/ 262 w 285"/>
                <a:gd name="T13" fmla="*/ 24 h 285"/>
                <a:gd name="T14" fmla="*/ 246 w 285"/>
                <a:gd name="T15" fmla="*/ 41 h 285"/>
                <a:gd name="T16" fmla="*/ 246 w 285"/>
                <a:gd name="T17" fmla="*/ 61 h 285"/>
                <a:gd name="T18" fmla="*/ 225 w 285"/>
                <a:gd name="T19" fmla="*/ 61 h 285"/>
                <a:gd name="T20" fmla="*/ 225 w 285"/>
                <a:gd name="T21" fmla="*/ 41 h 285"/>
                <a:gd name="T22" fmla="*/ 246 w 285"/>
                <a:gd name="T23" fmla="*/ 41 h 285"/>
                <a:gd name="T24" fmla="*/ 200 w 285"/>
                <a:gd name="T25" fmla="*/ 53 h 285"/>
                <a:gd name="T26" fmla="*/ 200 w 285"/>
                <a:gd name="T27" fmla="*/ 73 h 285"/>
                <a:gd name="T28" fmla="*/ 179 w 285"/>
                <a:gd name="T29" fmla="*/ 73 h 285"/>
                <a:gd name="T30" fmla="*/ 179 w 285"/>
                <a:gd name="T31" fmla="*/ 53 h 285"/>
                <a:gd name="T32" fmla="*/ 200 w 285"/>
                <a:gd name="T33" fmla="*/ 53 h 285"/>
                <a:gd name="T34" fmla="*/ 197 w 285"/>
                <a:gd name="T35" fmla="*/ 134 h 285"/>
                <a:gd name="T36" fmla="*/ 134 w 285"/>
                <a:gd name="T37" fmla="*/ 197 h 285"/>
                <a:gd name="T38" fmla="*/ 88 w 285"/>
                <a:gd name="T39" fmla="*/ 151 h 285"/>
                <a:gd name="T40" fmla="*/ 151 w 285"/>
                <a:gd name="T41" fmla="*/ 88 h 285"/>
                <a:gd name="T42" fmla="*/ 197 w 285"/>
                <a:gd name="T43" fmla="*/ 134 h 285"/>
                <a:gd name="T44" fmla="*/ 56 w 285"/>
                <a:gd name="T45" fmla="*/ 176 h 285"/>
                <a:gd name="T46" fmla="*/ 76 w 285"/>
                <a:gd name="T47" fmla="*/ 176 h 285"/>
                <a:gd name="T48" fmla="*/ 76 w 285"/>
                <a:gd name="T49" fmla="*/ 197 h 285"/>
                <a:gd name="T50" fmla="*/ 56 w 285"/>
                <a:gd name="T51" fmla="*/ 197 h 285"/>
                <a:gd name="T52" fmla="*/ 56 w 285"/>
                <a:gd name="T53" fmla="*/ 176 h 285"/>
                <a:gd name="T54" fmla="*/ 44 w 285"/>
                <a:gd name="T55" fmla="*/ 243 h 285"/>
                <a:gd name="T56" fmla="*/ 44 w 285"/>
                <a:gd name="T57" fmla="*/ 222 h 285"/>
                <a:gd name="T58" fmla="*/ 64 w 285"/>
                <a:gd name="T59" fmla="*/ 222 h 285"/>
                <a:gd name="T60" fmla="*/ 64 w 285"/>
                <a:gd name="T61" fmla="*/ 243 h 285"/>
                <a:gd name="T62" fmla="*/ 44 w 285"/>
                <a:gd name="T63" fmla="*/ 243 h 285"/>
                <a:gd name="T64" fmla="*/ 89 w 285"/>
                <a:gd name="T65" fmla="*/ 231 h 285"/>
                <a:gd name="T66" fmla="*/ 89 w 285"/>
                <a:gd name="T67" fmla="*/ 210 h 285"/>
                <a:gd name="T68" fmla="*/ 110 w 285"/>
                <a:gd name="T69" fmla="*/ 210 h 285"/>
                <a:gd name="T70" fmla="*/ 110 w 285"/>
                <a:gd name="T71" fmla="*/ 231 h 285"/>
                <a:gd name="T72" fmla="*/ 89 w 285"/>
                <a:gd name="T73" fmla="*/ 231 h 285"/>
                <a:gd name="T74" fmla="*/ 213 w 285"/>
                <a:gd name="T75" fmla="*/ 107 h 285"/>
                <a:gd name="T76" fmla="*/ 213 w 285"/>
                <a:gd name="T77" fmla="*/ 87 h 285"/>
                <a:gd name="T78" fmla="*/ 234 w 285"/>
                <a:gd name="T79" fmla="*/ 87 h 285"/>
                <a:gd name="T80" fmla="*/ 234 w 285"/>
                <a:gd name="T81" fmla="*/ 107 h 285"/>
                <a:gd name="T82" fmla="*/ 213 w 285"/>
                <a:gd name="T83" fmla="*/ 10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285">
                  <a:moveTo>
                    <a:pt x="262" y="24"/>
                  </a:moveTo>
                  <a:cubicBezTo>
                    <a:pt x="238" y="0"/>
                    <a:pt x="199" y="0"/>
                    <a:pt x="175" y="24"/>
                  </a:cubicBezTo>
                  <a:cubicBezTo>
                    <a:pt x="24" y="174"/>
                    <a:pt x="24" y="174"/>
                    <a:pt x="24" y="174"/>
                  </a:cubicBezTo>
                  <a:cubicBezTo>
                    <a:pt x="0" y="198"/>
                    <a:pt x="0" y="237"/>
                    <a:pt x="24" y="261"/>
                  </a:cubicBezTo>
                  <a:cubicBezTo>
                    <a:pt x="47" y="285"/>
                    <a:pt x="86" y="285"/>
                    <a:pt x="110" y="261"/>
                  </a:cubicBezTo>
                  <a:cubicBezTo>
                    <a:pt x="261" y="111"/>
                    <a:pt x="261" y="111"/>
                    <a:pt x="261" y="111"/>
                  </a:cubicBezTo>
                  <a:cubicBezTo>
                    <a:pt x="285" y="87"/>
                    <a:pt x="285" y="48"/>
                    <a:pt x="262" y="24"/>
                  </a:cubicBezTo>
                  <a:close/>
                  <a:moveTo>
                    <a:pt x="246" y="41"/>
                  </a:moveTo>
                  <a:cubicBezTo>
                    <a:pt x="251" y="46"/>
                    <a:pt x="251" y="56"/>
                    <a:pt x="246" y="61"/>
                  </a:cubicBezTo>
                  <a:cubicBezTo>
                    <a:pt x="240" y="67"/>
                    <a:pt x="231" y="67"/>
                    <a:pt x="225" y="61"/>
                  </a:cubicBezTo>
                  <a:cubicBezTo>
                    <a:pt x="219" y="56"/>
                    <a:pt x="219" y="46"/>
                    <a:pt x="225" y="41"/>
                  </a:cubicBezTo>
                  <a:cubicBezTo>
                    <a:pt x="231" y="35"/>
                    <a:pt x="240" y="35"/>
                    <a:pt x="246" y="41"/>
                  </a:cubicBezTo>
                  <a:close/>
                  <a:moveTo>
                    <a:pt x="200" y="53"/>
                  </a:moveTo>
                  <a:cubicBezTo>
                    <a:pt x="206" y="58"/>
                    <a:pt x="206" y="68"/>
                    <a:pt x="200" y="73"/>
                  </a:cubicBezTo>
                  <a:cubicBezTo>
                    <a:pt x="194" y="79"/>
                    <a:pt x="185" y="79"/>
                    <a:pt x="179" y="73"/>
                  </a:cubicBezTo>
                  <a:cubicBezTo>
                    <a:pt x="174" y="68"/>
                    <a:pt x="174" y="58"/>
                    <a:pt x="179" y="53"/>
                  </a:cubicBezTo>
                  <a:cubicBezTo>
                    <a:pt x="185" y="47"/>
                    <a:pt x="194" y="47"/>
                    <a:pt x="200" y="53"/>
                  </a:cubicBezTo>
                  <a:close/>
                  <a:moveTo>
                    <a:pt x="197" y="134"/>
                  </a:moveTo>
                  <a:cubicBezTo>
                    <a:pt x="134" y="197"/>
                    <a:pt x="134" y="197"/>
                    <a:pt x="134" y="197"/>
                  </a:cubicBezTo>
                  <a:cubicBezTo>
                    <a:pt x="88" y="151"/>
                    <a:pt x="88" y="151"/>
                    <a:pt x="88" y="151"/>
                  </a:cubicBezTo>
                  <a:cubicBezTo>
                    <a:pt x="151" y="88"/>
                    <a:pt x="151" y="88"/>
                    <a:pt x="151" y="88"/>
                  </a:cubicBezTo>
                  <a:lnTo>
                    <a:pt x="197" y="134"/>
                  </a:lnTo>
                  <a:close/>
                  <a:moveTo>
                    <a:pt x="56" y="176"/>
                  </a:moveTo>
                  <a:cubicBezTo>
                    <a:pt x="61" y="171"/>
                    <a:pt x="70" y="171"/>
                    <a:pt x="76" y="176"/>
                  </a:cubicBezTo>
                  <a:cubicBezTo>
                    <a:pt x="82" y="182"/>
                    <a:pt x="82" y="191"/>
                    <a:pt x="76" y="197"/>
                  </a:cubicBezTo>
                  <a:cubicBezTo>
                    <a:pt x="70" y="203"/>
                    <a:pt x="61" y="203"/>
                    <a:pt x="56" y="197"/>
                  </a:cubicBezTo>
                  <a:cubicBezTo>
                    <a:pt x="50" y="191"/>
                    <a:pt x="50" y="182"/>
                    <a:pt x="56" y="176"/>
                  </a:cubicBezTo>
                  <a:close/>
                  <a:moveTo>
                    <a:pt x="44" y="243"/>
                  </a:moveTo>
                  <a:cubicBezTo>
                    <a:pt x="38" y="237"/>
                    <a:pt x="38" y="228"/>
                    <a:pt x="44" y="222"/>
                  </a:cubicBezTo>
                  <a:cubicBezTo>
                    <a:pt x="49" y="216"/>
                    <a:pt x="59" y="216"/>
                    <a:pt x="64" y="222"/>
                  </a:cubicBezTo>
                  <a:cubicBezTo>
                    <a:pt x="70" y="228"/>
                    <a:pt x="70" y="237"/>
                    <a:pt x="64" y="243"/>
                  </a:cubicBezTo>
                  <a:cubicBezTo>
                    <a:pt x="59" y="248"/>
                    <a:pt x="49" y="248"/>
                    <a:pt x="44" y="243"/>
                  </a:cubicBezTo>
                  <a:close/>
                  <a:moveTo>
                    <a:pt x="89" y="231"/>
                  </a:moveTo>
                  <a:cubicBezTo>
                    <a:pt x="84" y="225"/>
                    <a:pt x="84" y="216"/>
                    <a:pt x="89" y="210"/>
                  </a:cubicBezTo>
                  <a:cubicBezTo>
                    <a:pt x="95" y="205"/>
                    <a:pt x="104" y="205"/>
                    <a:pt x="110" y="210"/>
                  </a:cubicBezTo>
                  <a:cubicBezTo>
                    <a:pt x="116" y="216"/>
                    <a:pt x="116" y="225"/>
                    <a:pt x="110" y="231"/>
                  </a:cubicBezTo>
                  <a:cubicBezTo>
                    <a:pt x="104" y="237"/>
                    <a:pt x="95" y="237"/>
                    <a:pt x="89" y="231"/>
                  </a:cubicBezTo>
                  <a:close/>
                  <a:moveTo>
                    <a:pt x="213" y="107"/>
                  </a:moveTo>
                  <a:cubicBezTo>
                    <a:pt x="208" y="101"/>
                    <a:pt x="208" y="92"/>
                    <a:pt x="213" y="87"/>
                  </a:cubicBezTo>
                  <a:cubicBezTo>
                    <a:pt x="219" y="81"/>
                    <a:pt x="228" y="81"/>
                    <a:pt x="234" y="87"/>
                  </a:cubicBezTo>
                  <a:cubicBezTo>
                    <a:pt x="240" y="92"/>
                    <a:pt x="240" y="101"/>
                    <a:pt x="234" y="107"/>
                  </a:cubicBezTo>
                  <a:cubicBezTo>
                    <a:pt x="228" y="113"/>
                    <a:pt x="219" y="113"/>
                    <a:pt x="213"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6" name="Freeform 47"/>
            <p:cNvSpPr>
              <a:spLocks noEditPoints="1"/>
            </p:cNvSpPr>
            <p:nvPr/>
          </p:nvSpPr>
          <p:spPr bwMode="auto">
            <a:xfrm>
              <a:off x="9255125" y="8905875"/>
              <a:ext cx="468313" cy="1257300"/>
            </a:xfrm>
            <a:custGeom>
              <a:avLst/>
              <a:gdLst>
                <a:gd name="T0" fmla="*/ 101 w 125"/>
                <a:gd name="T1" fmla="*/ 223 h 335"/>
                <a:gd name="T2" fmla="*/ 101 w 125"/>
                <a:gd name="T3" fmla="*/ 44 h 335"/>
                <a:gd name="T4" fmla="*/ 63 w 125"/>
                <a:gd name="T5" fmla="*/ 0 h 335"/>
                <a:gd name="T6" fmla="*/ 24 w 125"/>
                <a:gd name="T7" fmla="*/ 44 h 335"/>
                <a:gd name="T8" fmla="*/ 24 w 125"/>
                <a:gd name="T9" fmla="*/ 223 h 335"/>
                <a:gd name="T10" fmla="*/ 0 w 125"/>
                <a:gd name="T11" fmla="*/ 272 h 335"/>
                <a:gd name="T12" fmla="*/ 63 w 125"/>
                <a:gd name="T13" fmla="*/ 335 h 335"/>
                <a:gd name="T14" fmla="*/ 125 w 125"/>
                <a:gd name="T15" fmla="*/ 272 h 335"/>
                <a:gd name="T16" fmla="*/ 101 w 125"/>
                <a:gd name="T17" fmla="*/ 223 h 335"/>
                <a:gd name="T18" fmla="*/ 37 w 125"/>
                <a:gd name="T19" fmla="*/ 297 h 335"/>
                <a:gd name="T20" fmla="*/ 26 w 125"/>
                <a:gd name="T21" fmla="*/ 277 h 335"/>
                <a:gd name="T22" fmla="*/ 32 w 125"/>
                <a:gd name="T23" fmla="*/ 256 h 335"/>
                <a:gd name="T24" fmla="*/ 39 w 125"/>
                <a:gd name="T25" fmla="*/ 248 h 335"/>
                <a:gd name="T26" fmla="*/ 49 w 125"/>
                <a:gd name="T27" fmla="*/ 244 h 335"/>
                <a:gd name="T28" fmla="*/ 47 w 125"/>
                <a:gd name="T29" fmla="*/ 262 h 335"/>
                <a:gd name="T30" fmla="*/ 46 w 125"/>
                <a:gd name="T31" fmla="*/ 275 h 335"/>
                <a:gd name="T32" fmla="*/ 49 w 125"/>
                <a:gd name="T33" fmla="*/ 288 h 335"/>
                <a:gd name="T34" fmla="*/ 56 w 125"/>
                <a:gd name="T35" fmla="*/ 304 h 335"/>
                <a:gd name="T36" fmla="*/ 37 w 125"/>
                <a:gd name="T37" fmla="*/ 297 h 335"/>
                <a:gd name="T38" fmla="*/ 72 w 125"/>
                <a:gd name="T39" fmla="*/ 132 h 335"/>
                <a:gd name="T40" fmla="*/ 53 w 125"/>
                <a:gd name="T41" fmla="*/ 132 h 335"/>
                <a:gd name="T42" fmla="*/ 53 w 125"/>
                <a:gd name="T43" fmla="*/ 44 h 335"/>
                <a:gd name="T44" fmla="*/ 63 w 125"/>
                <a:gd name="T45" fmla="*/ 29 h 335"/>
                <a:gd name="T46" fmla="*/ 72 w 125"/>
                <a:gd name="T47" fmla="*/ 44 h 335"/>
                <a:gd name="T48" fmla="*/ 72 w 125"/>
                <a:gd name="T49" fmla="*/ 13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335">
                  <a:moveTo>
                    <a:pt x="101" y="223"/>
                  </a:moveTo>
                  <a:cubicBezTo>
                    <a:pt x="101" y="44"/>
                    <a:pt x="101" y="44"/>
                    <a:pt x="101" y="44"/>
                  </a:cubicBezTo>
                  <a:cubicBezTo>
                    <a:pt x="101" y="20"/>
                    <a:pt x="84" y="0"/>
                    <a:pt x="63" y="0"/>
                  </a:cubicBezTo>
                  <a:cubicBezTo>
                    <a:pt x="42" y="0"/>
                    <a:pt x="24" y="20"/>
                    <a:pt x="24" y="44"/>
                  </a:cubicBezTo>
                  <a:cubicBezTo>
                    <a:pt x="24" y="223"/>
                    <a:pt x="24" y="223"/>
                    <a:pt x="24" y="223"/>
                  </a:cubicBezTo>
                  <a:cubicBezTo>
                    <a:pt x="9" y="234"/>
                    <a:pt x="0" y="253"/>
                    <a:pt x="0" y="272"/>
                  </a:cubicBezTo>
                  <a:cubicBezTo>
                    <a:pt x="0" y="307"/>
                    <a:pt x="28" y="335"/>
                    <a:pt x="63" y="335"/>
                  </a:cubicBezTo>
                  <a:cubicBezTo>
                    <a:pt x="97" y="335"/>
                    <a:pt x="125" y="307"/>
                    <a:pt x="125" y="272"/>
                  </a:cubicBezTo>
                  <a:cubicBezTo>
                    <a:pt x="125" y="253"/>
                    <a:pt x="116" y="234"/>
                    <a:pt x="101" y="223"/>
                  </a:cubicBezTo>
                  <a:close/>
                  <a:moveTo>
                    <a:pt x="37" y="297"/>
                  </a:moveTo>
                  <a:cubicBezTo>
                    <a:pt x="31" y="293"/>
                    <a:pt x="27" y="285"/>
                    <a:pt x="26" y="277"/>
                  </a:cubicBezTo>
                  <a:cubicBezTo>
                    <a:pt x="26" y="269"/>
                    <a:pt x="28" y="262"/>
                    <a:pt x="32" y="256"/>
                  </a:cubicBezTo>
                  <a:cubicBezTo>
                    <a:pt x="34" y="253"/>
                    <a:pt x="36" y="250"/>
                    <a:pt x="39" y="248"/>
                  </a:cubicBezTo>
                  <a:cubicBezTo>
                    <a:pt x="42" y="246"/>
                    <a:pt x="45" y="245"/>
                    <a:pt x="49" y="244"/>
                  </a:cubicBezTo>
                  <a:cubicBezTo>
                    <a:pt x="48" y="251"/>
                    <a:pt x="47" y="257"/>
                    <a:pt x="47" y="262"/>
                  </a:cubicBezTo>
                  <a:cubicBezTo>
                    <a:pt x="46" y="267"/>
                    <a:pt x="46" y="271"/>
                    <a:pt x="46" y="275"/>
                  </a:cubicBezTo>
                  <a:cubicBezTo>
                    <a:pt x="47" y="279"/>
                    <a:pt x="48" y="283"/>
                    <a:pt x="49" y="288"/>
                  </a:cubicBezTo>
                  <a:cubicBezTo>
                    <a:pt x="51" y="292"/>
                    <a:pt x="54" y="297"/>
                    <a:pt x="56" y="304"/>
                  </a:cubicBezTo>
                  <a:cubicBezTo>
                    <a:pt x="49" y="304"/>
                    <a:pt x="42" y="302"/>
                    <a:pt x="37" y="297"/>
                  </a:cubicBezTo>
                  <a:close/>
                  <a:moveTo>
                    <a:pt x="72" y="132"/>
                  </a:moveTo>
                  <a:cubicBezTo>
                    <a:pt x="53" y="132"/>
                    <a:pt x="53" y="132"/>
                    <a:pt x="53" y="132"/>
                  </a:cubicBezTo>
                  <a:cubicBezTo>
                    <a:pt x="53" y="44"/>
                    <a:pt x="53" y="44"/>
                    <a:pt x="53" y="44"/>
                  </a:cubicBezTo>
                  <a:cubicBezTo>
                    <a:pt x="53" y="36"/>
                    <a:pt x="58" y="29"/>
                    <a:pt x="63" y="29"/>
                  </a:cubicBezTo>
                  <a:cubicBezTo>
                    <a:pt x="67" y="29"/>
                    <a:pt x="72" y="36"/>
                    <a:pt x="72" y="44"/>
                  </a:cubicBezTo>
                  <a:lnTo>
                    <a:pt x="7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7" name="Freeform 48"/>
            <p:cNvSpPr>
              <a:spLocks noEditPoints="1"/>
            </p:cNvSpPr>
            <p:nvPr/>
          </p:nvSpPr>
          <p:spPr bwMode="auto">
            <a:xfrm>
              <a:off x="10785475" y="10936288"/>
              <a:ext cx="923925" cy="900113"/>
            </a:xfrm>
            <a:custGeom>
              <a:avLst/>
              <a:gdLst>
                <a:gd name="T0" fmla="*/ 187 w 246"/>
                <a:gd name="T1" fmla="*/ 7 h 240"/>
                <a:gd name="T2" fmla="*/ 123 w 246"/>
                <a:gd name="T3" fmla="*/ 28 h 240"/>
                <a:gd name="T4" fmla="*/ 61 w 246"/>
                <a:gd name="T5" fmla="*/ 12 h 240"/>
                <a:gd name="T6" fmla="*/ 60 w 246"/>
                <a:gd name="T7" fmla="*/ 128 h 240"/>
                <a:gd name="T8" fmla="*/ 92 w 246"/>
                <a:gd name="T9" fmla="*/ 237 h 240"/>
                <a:gd name="T10" fmla="*/ 128 w 246"/>
                <a:gd name="T11" fmla="*/ 155 h 240"/>
                <a:gd name="T12" fmla="*/ 171 w 246"/>
                <a:gd name="T13" fmla="*/ 236 h 240"/>
                <a:gd name="T14" fmla="*/ 193 w 246"/>
                <a:gd name="T15" fmla="*/ 123 h 240"/>
                <a:gd name="T16" fmla="*/ 187 w 246"/>
                <a:gd name="T17" fmla="*/ 7 h 240"/>
                <a:gd name="T18" fmla="*/ 191 w 246"/>
                <a:gd name="T19" fmla="*/ 63 h 240"/>
                <a:gd name="T20" fmla="*/ 184 w 246"/>
                <a:gd name="T21" fmla="*/ 87 h 240"/>
                <a:gd name="T22" fmla="*/ 168 w 246"/>
                <a:gd name="T23" fmla="*/ 107 h 240"/>
                <a:gd name="T24" fmla="*/ 170 w 246"/>
                <a:gd name="T25" fmla="*/ 83 h 240"/>
                <a:gd name="T26" fmla="*/ 172 w 246"/>
                <a:gd name="T27" fmla="*/ 62 h 240"/>
                <a:gd name="T28" fmla="*/ 170 w 246"/>
                <a:gd name="T29" fmla="*/ 44 h 240"/>
                <a:gd name="T30" fmla="*/ 158 w 246"/>
                <a:gd name="T31" fmla="*/ 27 h 240"/>
                <a:gd name="T32" fmla="*/ 183 w 246"/>
                <a:gd name="T33" fmla="*/ 36 h 240"/>
                <a:gd name="T34" fmla="*/ 190 w 246"/>
                <a:gd name="T35" fmla="*/ 49 h 240"/>
                <a:gd name="T36" fmla="*/ 191 w 246"/>
                <a:gd name="T37" fmla="*/ 6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240">
                  <a:moveTo>
                    <a:pt x="187" y="7"/>
                  </a:moveTo>
                  <a:cubicBezTo>
                    <a:pt x="153" y="0"/>
                    <a:pt x="134" y="27"/>
                    <a:pt x="123" y="28"/>
                  </a:cubicBezTo>
                  <a:cubicBezTo>
                    <a:pt x="112" y="28"/>
                    <a:pt x="82" y="6"/>
                    <a:pt x="61" y="12"/>
                  </a:cubicBezTo>
                  <a:cubicBezTo>
                    <a:pt x="0" y="32"/>
                    <a:pt x="58" y="123"/>
                    <a:pt x="60" y="128"/>
                  </a:cubicBezTo>
                  <a:cubicBezTo>
                    <a:pt x="57" y="147"/>
                    <a:pt x="56" y="231"/>
                    <a:pt x="92" y="237"/>
                  </a:cubicBezTo>
                  <a:cubicBezTo>
                    <a:pt x="112" y="233"/>
                    <a:pt x="94" y="161"/>
                    <a:pt x="128" y="155"/>
                  </a:cubicBezTo>
                  <a:cubicBezTo>
                    <a:pt x="162" y="149"/>
                    <a:pt x="158" y="240"/>
                    <a:pt x="171" y="236"/>
                  </a:cubicBezTo>
                  <a:cubicBezTo>
                    <a:pt x="219" y="221"/>
                    <a:pt x="193" y="123"/>
                    <a:pt x="193" y="123"/>
                  </a:cubicBezTo>
                  <a:cubicBezTo>
                    <a:pt x="193" y="123"/>
                    <a:pt x="246" y="23"/>
                    <a:pt x="187" y="7"/>
                  </a:cubicBezTo>
                  <a:close/>
                  <a:moveTo>
                    <a:pt x="191" y="63"/>
                  </a:moveTo>
                  <a:cubicBezTo>
                    <a:pt x="191" y="72"/>
                    <a:pt x="188" y="80"/>
                    <a:pt x="184" y="87"/>
                  </a:cubicBezTo>
                  <a:cubicBezTo>
                    <a:pt x="180" y="95"/>
                    <a:pt x="175" y="101"/>
                    <a:pt x="168" y="107"/>
                  </a:cubicBezTo>
                  <a:cubicBezTo>
                    <a:pt x="168" y="98"/>
                    <a:pt x="169" y="90"/>
                    <a:pt x="170" y="83"/>
                  </a:cubicBezTo>
                  <a:cubicBezTo>
                    <a:pt x="171" y="75"/>
                    <a:pt x="172" y="68"/>
                    <a:pt x="172" y="62"/>
                  </a:cubicBezTo>
                  <a:cubicBezTo>
                    <a:pt x="172" y="55"/>
                    <a:pt x="172" y="49"/>
                    <a:pt x="170" y="44"/>
                  </a:cubicBezTo>
                  <a:cubicBezTo>
                    <a:pt x="168" y="38"/>
                    <a:pt x="165" y="32"/>
                    <a:pt x="158" y="27"/>
                  </a:cubicBezTo>
                  <a:cubicBezTo>
                    <a:pt x="167" y="24"/>
                    <a:pt x="177" y="28"/>
                    <a:pt x="183" y="36"/>
                  </a:cubicBezTo>
                  <a:cubicBezTo>
                    <a:pt x="186" y="40"/>
                    <a:pt x="188" y="44"/>
                    <a:pt x="190" y="49"/>
                  </a:cubicBezTo>
                  <a:cubicBezTo>
                    <a:pt x="191" y="54"/>
                    <a:pt x="191" y="58"/>
                    <a:pt x="19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8" name="Freeform 49"/>
            <p:cNvSpPr>
              <a:spLocks/>
            </p:cNvSpPr>
            <p:nvPr/>
          </p:nvSpPr>
          <p:spPr bwMode="auto">
            <a:xfrm>
              <a:off x="9197975" y="12485688"/>
              <a:ext cx="563563" cy="109538"/>
            </a:xfrm>
            <a:custGeom>
              <a:avLst/>
              <a:gdLst>
                <a:gd name="T0" fmla="*/ 139 w 150"/>
                <a:gd name="T1" fmla="*/ 0 h 29"/>
                <a:gd name="T2" fmla="*/ 12 w 150"/>
                <a:gd name="T3" fmla="*/ 0 h 29"/>
                <a:gd name="T4" fmla="*/ 0 w 150"/>
                <a:gd name="T5" fmla="*/ 14 h 29"/>
                <a:gd name="T6" fmla="*/ 12 w 150"/>
                <a:gd name="T7" fmla="*/ 29 h 29"/>
                <a:gd name="T8" fmla="*/ 139 w 150"/>
                <a:gd name="T9" fmla="*/ 29 h 29"/>
                <a:gd name="T10" fmla="*/ 150 w 150"/>
                <a:gd name="T11" fmla="*/ 14 h 29"/>
                <a:gd name="T12" fmla="*/ 139 w 15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139" y="0"/>
                  </a:moveTo>
                  <a:cubicBezTo>
                    <a:pt x="12" y="0"/>
                    <a:pt x="12" y="0"/>
                    <a:pt x="12" y="0"/>
                  </a:cubicBezTo>
                  <a:cubicBezTo>
                    <a:pt x="5" y="0"/>
                    <a:pt x="0" y="6"/>
                    <a:pt x="0" y="14"/>
                  </a:cubicBezTo>
                  <a:cubicBezTo>
                    <a:pt x="0" y="22"/>
                    <a:pt x="5" y="29"/>
                    <a:pt x="12" y="29"/>
                  </a:cubicBezTo>
                  <a:cubicBezTo>
                    <a:pt x="139" y="29"/>
                    <a:pt x="139" y="29"/>
                    <a:pt x="139" y="29"/>
                  </a:cubicBezTo>
                  <a:cubicBezTo>
                    <a:pt x="145" y="29"/>
                    <a:pt x="150" y="22"/>
                    <a:pt x="150" y="14"/>
                  </a:cubicBezTo>
                  <a:cubicBezTo>
                    <a:pt x="150" y="6"/>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49" name="Freeform 50"/>
            <p:cNvSpPr>
              <a:spLocks noEditPoints="1"/>
            </p:cNvSpPr>
            <p:nvPr/>
          </p:nvSpPr>
          <p:spPr bwMode="auto">
            <a:xfrm>
              <a:off x="9288463" y="12677775"/>
              <a:ext cx="387350" cy="963613"/>
            </a:xfrm>
            <a:custGeom>
              <a:avLst/>
              <a:gdLst>
                <a:gd name="T0" fmla="*/ 0 w 103"/>
                <a:gd name="T1" fmla="*/ 206 h 257"/>
                <a:gd name="T2" fmla="*/ 51 w 103"/>
                <a:gd name="T3" fmla="*/ 257 h 257"/>
                <a:gd name="T4" fmla="*/ 103 w 103"/>
                <a:gd name="T5" fmla="*/ 206 h 257"/>
                <a:gd name="T6" fmla="*/ 103 w 103"/>
                <a:gd name="T7" fmla="*/ 0 h 257"/>
                <a:gd name="T8" fmla="*/ 0 w 103"/>
                <a:gd name="T9" fmla="*/ 0 h 257"/>
                <a:gd name="T10" fmla="*/ 0 w 103"/>
                <a:gd name="T11" fmla="*/ 206 h 257"/>
                <a:gd name="T12" fmla="*/ 39 w 103"/>
                <a:gd name="T13" fmla="*/ 34 h 257"/>
                <a:gd name="T14" fmla="*/ 52 w 103"/>
                <a:gd name="T15" fmla="*/ 24 h 257"/>
                <a:gd name="T16" fmla="*/ 65 w 103"/>
                <a:gd name="T17" fmla="*/ 34 h 257"/>
                <a:gd name="T18" fmla="*/ 65 w 103"/>
                <a:gd name="T19" fmla="*/ 56 h 257"/>
                <a:gd name="T20" fmla="*/ 53 w 103"/>
                <a:gd name="T21" fmla="*/ 56 h 257"/>
                <a:gd name="T22" fmla="*/ 53 w 103"/>
                <a:gd name="T23" fmla="*/ 64 h 257"/>
                <a:gd name="T24" fmla="*/ 65 w 103"/>
                <a:gd name="T25" fmla="*/ 64 h 257"/>
                <a:gd name="T26" fmla="*/ 64 w 103"/>
                <a:gd name="T27" fmla="*/ 80 h 257"/>
                <a:gd name="T28" fmla="*/ 53 w 103"/>
                <a:gd name="T29" fmla="*/ 80 h 257"/>
                <a:gd name="T30" fmla="*/ 53 w 103"/>
                <a:gd name="T31" fmla="*/ 88 h 257"/>
                <a:gd name="T32" fmla="*/ 65 w 103"/>
                <a:gd name="T33" fmla="*/ 88 h 257"/>
                <a:gd name="T34" fmla="*/ 64 w 103"/>
                <a:gd name="T35" fmla="*/ 104 h 257"/>
                <a:gd name="T36" fmla="*/ 53 w 103"/>
                <a:gd name="T37" fmla="*/ 104 h 257"/>
                <a:gd name="T38" fmla="*/ 53 w 103"/>
                <a:gd name="T39" fmla="*/ 112 h 257"/>
                <a:gd name="T40" fmla="*/ 64 w 103"/>
                <a:gd name="T41" fmla="*/ 112 h 257"/>
                <a:gd name="T42" fmla="*/ 64 w 103"/>
                <a:gd name="T43" fmla="*/ 128 h 257"/>
                <a:gd name="T44" fmla="*/ 53 w 103"/>
                <a:gd name="T45" fmla="*/ 128 h 257"/>
                <a:gd name="T46" fmla="*/ 53 w 103"/>
                <a:gd name="T47" fmla="*/ 136 h 257"/>
                <a:gd name="T48" fmla="*/ 64 w 103"/>
                <a:gd name="T49" fmla="*/ 136 h 257"/>
                <a:gd name="T50" fmla="*/ 64 w 103"/>
                <a:gd name="T51" fmla="*/ 152 h 257"/>
                <a:gd name="T52" fmla="*/ 53 w 103"/>
                <a:gd name="T53" fmla="*/ 152 h 257"/>
                <a:gd name="T54" fmla="*/ 53 w 103"/>
                <a:gd name="T55" fmla="*/ 160 h 257"/>
                <a:gd name="T56" fmla="*/ 64 w 103"/>
                <a:gd name="T57" fmla="*/ 160 h 257"/>
                <a:gd name="T58" fmla="*/ 64 w 103"/>
                <a:gd name="T59" fmla="*/ 176 h 257"/>
                <a:gd name="T60" fmla="*/ 53 w 103"/>
                <a:gd name="T61" fmla="*/ 176 h 257"/>
                <a:gd name="T62" fmla="*/ 53 w 103"/>
                <a:gd name="T63" fmla="*/ 184 h 257"/>
                <a:gd name="T64" fmla="*/ 64 w 103"/>
                <a:gd name="T65" fmla="*/ 184 h 257"/>
                <a:gd name="T66" fmla="*/ 64 w 103"/>
                <a:gd name="T67" fmla="*/ 211 h 257"/>
                <a:gd name="T68" fmla="*/ 51 w 103"/>
                <a:gd name="T69" fmla="*/ 221 h 257"/>
                <a:gd name="T70" fmla="*/ 39 w 103"/>
                <a:gd name="T71" fmla="*/ 210 h 257"/>
                <a:gd name="T72" fmla="*/ 39 w 103"/>
                <a:gd name="T73" fmla="*/ 3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257">
                  <a:moveTo>
                    <a:pt x="0" y="206"/>
                  </a:moveTo>
                  <a:cubicBezTo>
                    <a:pt x="0" y="234"/>
                    <a:pt x="23" y="257"/>
                    <a:pt x="51" y="257"/>
                  </a:cubicBezTo>
                  <a:cubicBezTo>
                    <a:pt x="80" y="257"/>
                    <a:pt x="103" y="234"/>
                    <a:pt x="103" y="206"/>
                  </a:cubicBezTo>
                  <a:cubicBezTo>
                    <a:pt x="103" y="0"/>
                    <a:pt x="103" y="0"/>
                    <a:pt x="103" y="0"/>
                  </a:cubicBezTo>
                  <a:cubicBezTo>
                    <a:pt x="0" y="0"/>
                    <a:pt x="0" y="0"/>
                    <a:pt x="0" y="0"/>
                  </a:cubicBezTo>
                  <a:lnTo>
                    <a:pt x="0" y="206"/>
                  </a:lnTo>
                  <a:close/>
                  <a:moveTo>
                    <a:pt x="39" y="34"/>
                  </a:moveTo>
                  <a:cubicBezTo>
                    <a:pt x="39" y="28"/>
                    <a:pt x="45" y="24"/>
                    <a:pt x="52" y="24"/>
                  </a:cubicBezTo>
                  <a:cubicBezTo>
                    <a:pt x="59" y="24"/>
                    <a:pt x="65" y="28"/>
                    <a:pt x="65" y="34"/>
                  </a:cubicBezTo>
                  <a:cubicBezTo>
                    <a:pt x="65" y="56"/>
                    <a:pt x="65" y="56"/>
                    <a:pt x="65" y="56"/>
                  </a:cubicBezTo>
                  <a:cubicBezTo>
                    <a:pt x="53" y="56"/>
                    <a:pt x="53" y="56"/>
                    <a:pt x="53" y="56"/>
                  </a:cubicBezTo>
                  <a:cubicBezTo>
                    <a:pt x="53" y="64"/>
                    <a:pt x="53" y="64"/>
                    <a:pt x="53" y="64"/>
                  </a:cubicBezTo>
                  <a:cubicBezTo>
                    <a:pt x="65" y="64"/>
                    <a:pt x="65" y="64"/>
                    <a:pt x="65" y="64"/>
                  </a:cubicBezTo>
                  <a:cubicBezTo>
                    <a:pt x="64" y="80"/>
                    <a:pt x="64" y="80"/>
                    <a:pt x="64" y="80"/>
                  </a:cubicBezTo>
                  <a:cubicBezTo>
                    <a:pt x="53" y="80"/>
                    <a:pt x="53" y="80"/>
                    <a:pt x="53" y="80"/>
                  </a:cubicBezTo>
                  <a:cubicBezTo>
                    <a:pt x="53" y="88"/>
                    <a:pt x="53" y="88"/>
                    <a:pt x="53" y="88"/>
                  </a:cubicBezTo>
                  <a:cubicBezTo>
                    <a:pt x="65" y="88"/>
                    <a:pt x="65" y="88"/>
                    <a:pt x="65" y="88"/>
                  </a:cubicBezTo>
                  <a:cubicBezTo>
                    <a:pt x="64" y="104"/>
                    <a:pt x="64" y="104"/>
                    <a:pt x="64" y="104"/>
                  </a:cubicBezTo>
                  <a:cubicBezTo>
                    <a:pt x="53" y="104"/>
                    <a:pt x="53" y="104"/>
                    <a:pt x="53" y="104"/>
                  </a:cubicBezTo>
                  <a:cubicBezTo>
                    <a:pt x="53" y="112"/>
                    <a:pt x="53" y="112"/>
                    <a:pt x="53" y="112"/>
                  </a:cubicBezTo>
                  <a:cubicBezTo>
                    <a:pt x="64" y="112"/>
                    <a:pt x="64" y="112"/>
                    <a:pt x="64" y="112"/>
                  </a:cubicBezTo>
                  <a:cubicBezTo>
                    <a:pt x="64" y="128"/>
                    <a:pt x="64" y="128"/>
                    <a:pt x="64" y="128"/>
                  </a:cubicBezTo>
                  <a:cubicBezTo>
                    <a:pt x="53" y="128"/>
                    <a:pt x="53" y="128"/>
                    <a:pt x="53" y="128"/>
                  </a:cubicBezTo>
                  <a:cubicBezTo>
                    <a:pt x="53" y="136"/>
                    <a:pt x="53" y="136"/>
                    <a:pt x="53" y="136"/>
                  </a:cubicBezTo>
                  <a:cubicBezTo>
                    <a:pt x="64" y="136"/>
                    <a:pt x="64" y="136"/>
                    <a:pt x="64" y="136"/>
                  </a:cubicBezTo>
                  <a:cubicBezTo>
                    <a:pt x="64" y="152"/>
                    <a:pt x="64" y="152"/>
                    <a:pt x="64" y="152"/>
                  </a:cubicBezTo>
                  <a:cubicBezTo>
                    <a:pt x="53" y="152"/>
                    <a:pt x="53" y="152"/>
                    <a:pt x="53" y="152"/>
                  </a:cubicBezTo>
                  <a:cubicBezTo>
                    <a:pt x="53" y="160"/>
                    <a:pt x="53" y="160"/>
                    <a:pt x="53" y="160"/>
                  </a:cubicBezTo>
                  <a:cubicBezTo>
                    <a:pt x="64" y="160"/>
                    <a:pt x="64" y="160"/>
                    <a:pt x="64" y="160"/>
                  </a:cubicBezTo>
                  <a:cubicBezTo>
                    <a:pt x="64" y="176"/>
                    <a:pt x="64" y="176"/>
                    <a:pt x="64" y="176"/>
                  </a:cubicBezTo>
                  <a:cubicBezTo>
                    <a:pt x="53" y="176"/>
                    <a:pt x="53" y="176"/>
                    <a:pt x="53" y="176"/>
                  </a:cubicBezTo>
                  <a:cubicBezTo>
                    <a:pt x="53" y="184"/>
                    <a:pt x="53" y="184"/>
                    <a:pt x="53" y="184"/>
                  </a:cubicBezTo>
                  <a:cubicBezTo>
                    <a:pt x="64" y="184"/>
                    <a:pt x="64" y="184"/>
                    <a:pt x="64" y="184"/>
                  </a:cubicBezTo>
                  <a:cubicBezTo>
                    <a:pt x="64" y="211"/>
                    <a:pt x="64" y="211"/>
                    <a:pt x="64" y="211"/>
                  </a:cubicBezTo>
                  <a:cubicBezTo>
                    <a:pt x="64" y="216"/>
                    <a:pt x="58" y="221"/>
                    <a:pt x="51" y="221"/>
                  </a:cubicBezTo>
                  <a:cubicBezTo>
                    <a:pt x="45" y="221"/>
                    <a:pt x="39" y="216"/>
                    <a:pt x="39" y="210"/>
                  </a:cubicBezTo>
                  <a:lnTo>
                    <a:pt x="3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0" name="Freeform 90"/>
            <p:cNvSpPr>
              <a:spLocks/>
            </p:cNvSpPr>
            <p:nvPr/>
          </p:nvSpPr>
          <p:spPr bwMode="auto">
            <a:xfrm>
              <a:off x="4233863" y="7453313"/>
              <a:ext cx="195263" cy="195263"/>
            </a:xfrm>
            <a:custGeom>
              <a:avLst/>
              <a:gdLst>
                <a:gd name="T0" fmla="*/ 123 w 123"/>
                <a:gd name="T1" fmla="*/ 61 h 123"/>
                <a:gd name="T2" fmla="*/ 71 w 123"/>
                <a:gd name="T3" fmla="*/ 52 h 123"/>
                <a:gd name="T4" fmla="*/ 61 w 123"/>
                <a:gd name="T5" fmla="*/ 0 h 123"/>
                <a:gd name="T6" fmla="*/ 49 w 123"/>
                <a:gd name="T7" fmla="*/ 52 h 123"/>
                <a:gd name="T8" fmla="*/ 0 w 123"/>
                <a:gd name="T9" fmla="*/ 61 h 123"/>
                <a:gd name="T10" fmla="*/ 49 w 123"/>
                <a:gd name="T11" fmla="*/ 71 h 123"/>
                <a:gd name="T12" fmla="*/ 61 w 123"/>
                <a:gd name="T13" fmla="*/ 123 h 123"/>
                <a:gd name="T14" fmla="*/ 71 w 123"/>
                <a:gd name="T15" fmla="*/ 71 h 123"/>
                <a:gd name="T16" fmla="*/ 123 w 123"/>
                <a:gd name="T17"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23">
                  <a:moveTo>
                    <a:pt x="123" y="61"/>
                  </a:moveTo>
                  <a:lnTo>
                    <a:pt x="71" y="52"/>
                  </a:lnTo>
                  <a:lnTo>
                    <a:pt x="61" y="0"/>
                  </a:lnTo>
                  <a:lnTo>
                    <a:pt x="49" y="52"/>
                  </a:lnTo>
                  <a:lnTo>
                    <a:pt x="0" y="61"/>
                  </a:lnTo>
                  <a:lnTo>
                    <a:pt x="49" y="71"/>
                  </a:lnTo>
                  <a:lnTo>
                    <a:pt x="61" y="123"/>
                  </a:lnTo>
                  <a:lnTo>
                    <a:pt x="71" y="71"/>
                  </a:lnTo>
                  <a:lnTo>
                    <a:pt x="12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1" name="Freeform 91"/>
            <p:cNvSpPr>
              <a:spLocks/>
            </p:cNvSpPr>
            <p:nvPr/>
          </p:nvSpPr>
          <p:spPr bwMode="auto">
            <a:xfrm>
              <a:off x="4244975" y="7115175"/>
              <a:ext cx="239713" cy="239713"/>
            </a:xfrm>
            <a:custGeom>
              <a:avLst/>
              <a:gdLst>
                <a:gd name="T0" fmla="*/ 151 w 151"/>
                <a:gd name="T1" fmla="*/ 76 h 151"/>
                <a:gd name="T2" fmla="*/ 87 w 151"/>
                <a:gd name="T3" fmla="*/ 64 h 151"/>
                <a:gd name="T4" fmla="*/ 75 w 151"/>
                <a:gd name="T5" fmla="*/ 0 h 151"/>
                <a:gd name="T6" fmla="*/ 61 w 151"/>
                <a:gd name="T7" fmla="*/ 64 h 151"/>
                <a:gd name="T8" fmla="*/ 0 w 151"/>
                <a:gd name="T9" fmla="*/ 76 h 151"/>
                <a:gd name="T10" fmla="*/ 61 w 151"/>
                <a:gd name="T11" fmla="*/ 88 h 151"/>
                <a:gd name="T12" fmla="*/ 75 w 151"/>
                <a:gd name="T13" fmla="*/ 151 h 151"/>
                <a:gd name="T14" fmla="*/ 87 w 151"/>
                <a:gd name="T15" fmla="*/ 88 h 151"/>
                <a:gd name="T16" fmla="*/ 151 w 151"/>
                <a:gd name="T17" fmla="*/ 7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1">
                  <a:moveTo>
                    <a:pt x="151" y="76"/>
                  </a:moveTo>
                  <a:lnTo>
                    <a:pt x="87" y="64"/>
                  </a:lnTo>
                  <a:lnTo>
                    <a:pt x="75" y="0"/>
                  </a:lnTo>
                  <a:lnTo>
                    <a:pt x="61" y="64"/>
                  </a:lnTo>
                  <a:lnTo>
                    <a:pt x="0" y="76"/>
                  </a:lnTo>
                  <a:lnTo>
                    <a:pt x="61" y="88"/>
                  </a:lnTo>
                  <a:lnTo>
                    <a:pt x="75" y="151"/>
                  </a:lnTo>
                  <a:lnTo>
                    <a:pt x="87" y="88"/>
                  </a:lnTo>
                  <a:lnTo>
                    <a:pt x="15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2" name="Freeform 92"/>
            <p:cNvSpPr>
              <a:spLocks/>
            </p:cNvSpPr>
            <p:nvPr/>
          </p:nvSpPr>
          <p:spPr bwMode="auto">
            <a:xfrm>
              <a:off x="3741738" y="7288213"/>
              <a:ext cx="847725" cy="987425"/>
            </a:xfrm>
            <a:custGeom>
              <a:avLst/>
              <a:gdLst>
                <a:gd name="T0" fmla="*/ 178 w 226"/>
                <a:gd name="T1" fmla="*/ 7 h 263"/>
                <a:gd name="T2" fmla="*/ 172 w 226"/>
                <a:gd name="T3" fmla="*/ 35 h 263"/>
                <a:gd name="T4" fmla="*/ 190 w 226"/>
                <a:gd name="T5" fmla="*/ 80 h 263"/>
                <a:gd name="T6" fmla="*/ 186 w 226"/>
                <a:gd name="T7" fmla="*/ 88 h 263"/>
                <a:gd name="T8" fmla="*/ 152 w 226"/>
                <a:gd name="T9" fmla="*/ 143 h 263"/>
                <a:gd name="T10" fmla="*/ 160 w 226"/>
                <a:gd name="T11" fmla="*/ 234 h 263"/>
                <a:gd name="T12" fmla="*/ 159 w 226"/>
                <a:gd name="T13" fmla="*/ 235 h 263"/>
                <a:gd name="T14" fmla="*/ 108 w 226"/>
                <a:gd name="T15" fmla="*/ 164 h 263"/>
                <a:gd name="T16" fmla="*/ 43 w 226"/>
                <a:gd name="T17" fmla="*/ 236 h 263"/>
                <a:gd name="T18" fmla="*/ 39 w 226"/>
                <a:gd name="T19" fmla="*/ 234 h 263"/>
                <a:gd name="T20" fmla="*/ 61 w 226"/>
                <a:gd name="T21" fmla="*/ 140 h 263"/>
                <a:gd name="T22" fmla="*/ 29 w 226"/>
                <a:gd name="T23" fmla="*/ 83 h 263"/>
                <a:gd name="T24" fmla="*/ 67 w 226"/>
                <a:gd name="T25" fmla="*/ 27 h 263"/>
                <a:gd name="T26" fmla="*/ 76 w 226"/>
                <a:gd name="T27" fmla="*/ 28 h 263"/>
                <a:gd name="T28" fmla="*/ 108 w 226"/>
                <a:gd name="T29" fmla="*/ 48 h 263"/>
                <a:gd name="T30" fmla="*/ 109 w 226"/>
                <a:gd name="T31" fmla="*/ 49 h 263"/>
                <a:gd name="T32" fmla="*/ 137 w 226"/>
                <a:gd name="T33" fmla="*/ 31 h 263"/>
                <a:gd name="T34" fmla="*/ 151 w 226"/>
                <a:gd name="T35" fmla="*/ 27 h 263"/>
                <a:gd name="T36" fmla="*/ 157 w 226"/>
                <a:gd name="T37" fmla="*/ 28 h 263"/>
                <a:gd name="T38" fmla="*/ 153 w 226"/>
                <a:gd name="T39" fmla="*/ 0 h 263"/>
                <a:gd name="T40" fmla="*/ 151 w 226"/>
                <a:gd name="T41" fmla="*/ 0 h 263"/>
                <a:gd name="T42" fmla="*/ 124 w 226"/>
                <a:gd name="T43" fmla="*/ 7 h 263"/>
                <a:gd name="T44" fmla="*/ 111 w 226"/>
                <a:gd name="T45" fmla="*/ 16 h 263"/>
                <a:gd name="T46" fmla="*/ 109 w 226"/>
                <a:gd name="T47" fmla="*/ 18 h 263"/>
                <a:gd name="T48" fmla="*/ 84 w 226"/>
                <a:gd name="T49" fmla="*/ 2 h 263"/>
                <a:gd name="T50" fmla="*/ 67 w 226"/>
                <a:gd name="T51" fmla="*/ 0 h 263"/>
                <a:gd name="T52" fmla="*/ 0 w 226"/>
                <a:gd name="T53" fmla="*/ 69 h 263"/>
                <a:gd name="T54" fmla="*/ 22 w 226"/>
                <a:gd name="T55" fmla="*/ 122 h 263"/>
                <a:gd name="T56" fmla="*/ 34 w 226"/>
                <a:gd name="T57" fmla="*/ 143 h 263"/>
                <a:gd name="T58" fmla="*/ 23 w 226"/>
                <a:gd name="T59" fmla="*/ 179 h 263"/>
                <a:gd name="T60" fmla="*/ 16 w 226"/>
                <a:gd name="T61" fmla="*/ 248 h 263"/>
                <a:gd name="T62" fmla="*/ 43 w 226"/>
                <a:gd name="T63" fmla="*/ 263 h 263"/>
                <a:gd name="T64" fmla="*/ 100 w 226"/>
                <a:gd name="T65" fmla="*/ 214 h 263"/>
                <a:gd name="T66" fmla="*/ 106 w 226"/>
                <a:gd name="T67" fmla="*/ 206 h 263"/>
                <a:gd name="T68" fmla="*/ 108 w 226"/>
                <a:gd name="T69" fmla="*/ 210 h 263"/>
                <a:gd name="T70" fmla="*/ 124 w 226"/>
                <a:gd name="T71" fmla="*/ 238 h 263"/>
                <a:gd name="T72" fmla="*/ 159 w 226"/>
                <a:gd name="T73" fmla="*/ 261 h 263"/>
                <a:gd name="T74" fmla="*/ 172 w 226"/>
                <a:gd name="T75" fmla="*/ 258 h 263"/>
                <a:gd name="T76" fmla="*/ 191 w 226"/>
                <a:gd name="T77" fmla="*/ 213 h 263"/>
                <a:gd name="T78" fmla="*/ 185 w 226"/>
                <a:gd name="T79" fmla="*/ 177 h 263"/>
                <a:gd name="T80" fmla="*/ 179 w 226"/>
                <a:gd name="T81" fmla="*/ 145 h 263"/>
                <a:gd name="T82" fmla="*/ 192 w 226"/>
                <a:gd name="T83" fmla="*/ 125 h 263"/>
                <a:gd name="T84" fmla="*/ 210 w 226"/>
                <a:gd name="T85" fmla="*/ 101 h 263"/>
                <a:gd name="T86" fmla="*/ 215 w 226"/>
                <a:gd name="T87" fmla="*/ 88 h 263"/>
                <a:gd name="T88" fmla="*/ 178 w 226"/>
                <a:gd name="T8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263">
                  <a:moveTo>
                    <a:pt x="178" y="7"/>
                  </a:moveTo>
                  <a:cubicBezTo>
                    <a:pt x="172" y="35"/>
                    <a:pt x="172" y="35"/>
                    <a:pt x="172" y="35"/>
                  </a:cubicBezTo>
                  <a:cubicBezTo>
                    <a:pt x="186" y="46"/>
                    <a:pt x="195" y="63"/>
                    <a:pt x="190" y="80"/>
                  </a:cubicBezTo>
                  <a:cubicBezTo>
                    <a:pt x="189" y="83"/>
                    <a:pt x="188" y="86"/>
                    <a:pt x="186" y="88"/>
                  </a:cubicBezTo>
                  <a:cubicBezTo>
                    <a:pt x="176" y="107"/>
                    <a:pt x="154" y="120"/>
                    <a:pt x="152" y="143"/>
                  </a:cubicBezTo>
                  <a:cubicBezTo>
                    <a:pt x="150" y="166"/>
                    <a:pt x="175" y="227"/>
                    <a:pt x="160" y="234"/>
                  </a:cubicBezTo>
                  <a:cubicBezTo>
                    <a:pt x="160" y="234"/>
                    <a:pt x="159" y="235"/>
                    <a:pt x="159" y="235"/>
                  </a:cubicBezTo>
                  <a:cubicBezTo>
                    <a:pt x="144" y="235"/>
                    <a:pt x="121" y="164"/>
                    <a:pt x="108" y="164"/>
                  </a:cubicBezTo>
                  <a:cubicBezTo>
                    <a:pt x="96" y="164"/>
                    <a:pt x="57" y="236"/>
                    <a:pt x="43" y="236"/>
                  </a:cubicBezTo>
                  <a:cubicBezTo>
                    <a:pt x="41" y="236"/>
                    <a:pt x="40" y="236"/>
                    <a:pt x="39" y="234"/>
                  </a:cubicBezTo>
                  <a:cubicBezTo>
                    <a:pt x="30" y="217"/>
                    <a:pt x="64" y="169"/>
                    <a:pt x="61" y="140"/>
                  </a:cubicBezTo>
                  <a:cubicBezTo>
                    <a:pt x="59" y="118"/>
                    <a:pt x="37" y="103"/>
                    <a:pt x="29" y="83"/>
                  </a:cubicBezTo>
                  <a:cubicBezTo>
                    <a:pt x="20" y="58"/>
                    <a:pt x="40" y="27"/>
                    <a:pt x="67" y="27"/>
                  </a:cubicBezTo>
                  <a:cubicBezTo>
                    <a:pt x="70" y="27"/>
                    <a:pt x="73" y="27"/>
                    <a:pt x="76" y="28"/>
                  </a:cubicBezTo>
                  <a:cubicBezTo>
                    <a:pt x="89" y="32"/>
                    <a:pt x="96" y="47"/>
                    <a:pt x="108" y="48"/>
                  </a:cubicBezTo>
                  <a:cubicBezTo>
                    <a:pt x="109" y="49"/>
                    <a:pt x="109" y="49"/>
                    <a:pt x="109" y="49"/>
                  </a:cubicBezTo>
                  <a:cubicBezTo>
                    <a:pt x="117" y="49"/>
                    <a:pt x="131" y="34"/>
                    <a:pt x="137" y="31"/>
                  </a:cubicBezTo>
                  <a:cubicBezTo>
                    <a:pt x="142" y="28"/>
                    <a:pt x="146" y="27"/>
                    <a:pt x="151" y="27"/>
                  </a:cubicBezTo>
                  <a:cubicBezTo>
                    <a:pt x="153" y="27"/>
                    <a:pt x="155" y="27"/>
                    <a:pt x="157" y="28"/>
                  </a:cubicBezTo>
                  <a:cubicBezTo>
                    <a:pt x="154" y="12"/>
                    <a:pt x="156" y="17"/>
                    <a:pt x="153" y="0"/>
                  </a:cubicBezTo>
                  <a:cubicBezTo>
                    <a:pt x="152" y="0"/>
                    <a:pt x="151" y="0"/>
                    <a:pt x="151" y="0"/>
                  </a:cubicBezTo>
                  <a:cubicBezTo>
                    <a:pt x="142" y="0"/>
                    <a:pt x="133" y="2"/>
                    <a:pt x="124" y="7"/>
                  </a:cubicBezTo>
                  <a:cubicBezTo>
                    <a:pt x="120" y="9"/>
                    <a:pt x="116" y="13"/>
                    <a:pt x="111" y="16"/>
                  </a:cubicBezTo>
                  <a:cubicBezTo>
                    <a:pt x="111" y="17"/>
                    <a:pt x="110" y="17"/>
                    <a:pt x="109" y="18"/>
                  </a:cubicBezTo>
                  <a:cubicBezTo>
                    <a:pt x="103" y="13"/>
                    <a:pt x="95" y="6"/>
                    <a:pt x="84" y="2"/>
                  </a:cubicBezTo>
                  <a:cubicBezTo>
                    <a:pt x="78" y="1"/>
                    <a:pt x="73" y="0"/>
                    <a:pt x="67" y="0"/>
                  </a:cubicBezTo>
                  <a:cubicBezTo>
                    <a:pt x="32" y="0"/>
                    <a:pt x="0" y="32"/>
                    <a:pt x="0" y="69"/>
                  </a:cubicBezTo>
                  <a:cubicBezTo>
                    <a:pt x="0" y="92"/>
                    <a:pt x="12" y="109"/>
                    <a:pt x="22" y="122"/>
                  </a:cubicBezTo>
                  <a:cubicBezTo>
                    <a:pt x="28" y="130"/>
                    <a:pt x="34" y="137"/>
                    <a:pt x="34" y="143"/>
                  </a:cubicBezTo>
                  <a:cubicBezTo>
                    <a:pt x="35" y="150"/>
                    <a:pt x="28" y="168"/>
                    <a:pt x="23" y="179"/>
                  </a:cubicBezTo>
                  <a:cubicBezTo>
                    <a:pt x="14" y="204"/>
                    <a:pt x="5" y="227"/>
                    <a:pt x="16" y="248"/>
                  </a:cubicBezTo>
                  <a:cubicBezTo>
                    <a:pt x="22" y="257"/>
                    <a:pt x="32" y="263"/>
                    <a:pt x="43" y="263"/>
                  </a:cubicBezTo>
                  <a:cubicBezTo>
                    <a:pt x="64" y="263"/>
                    <a:pt x="78" y="244"/>
                    <a:pt x="100" y="214"/>
                  </a:cubicBezTo>
                  <a:cubicBezTo>
                    <a:pt x="102" y="211"/>
                    <a:pt x="104" y="209"/>
                    <a:pt x="106" y="206"/>
                  </a:cubicBezTo>
                  <a:cubicBezTo>
                    <a:pt x="107" y="207"/>
                    <a:pt x="107" y="209"/>
                    <a:pt x="108" y="210"/>
                  </a:cubicBezTo>
                  <a:cubicBezTo>
                    <a:pt x="113" y="220"/>
                    <a:pt x="118" y="230"/>
                    <a:pt x="124" y="238"/>
                  </a:cubicBezTo>
                  <a:cubicBezTo>
                    <a:pt x="128" y="244"/>
                    <a:pt x="139" y="261"/>
                    <a:pt x="159" y="261"/>
                  </a:cubicBezTo>
                  <a:cubicBezTo>
                    <a:pt x="163" y="261"/>
                    <a:pt x="168" y="260"/>
                    <a:pt x="172" y="258"/>
                  </a:cubicBezTo>
                  <a:cubicBezTo>
                    <a:pt x="187" y="251"/>
                    <a:pt x="194" y="236"/>
                    <a:pt x="191" y="213"/>
                  </a:cubicBezTo>
                  <a:cubicBezTo>
                    <a:pt x="190" y="202"/>
                    <a:pt x="187" y="189"/>
                    <a:pt x="185" y="177"/>
                  </a:cubicBezTo>
                  <a:cubicBezTo>
                    <a:pt x="182" y="166"/>
                    <a:pt x="179" y="150"/>
                    <a:pt x="179" y="145"/>
                  </a:cubicBezTo>
                  <a:cubicBezTo>
                    <a:pt x="179" y="139"/>
                    <a:pt x="185" y="132"/>
                    <a:pt x="192" y="125"/>
                  </a:cubicBezTo>
                  <a:cubicBezTo>
                    <a:pt x="198" y="118"/>
                    <a:pt x="204" y="110"/>
                    <a:pt x="210" y="101"/>
                  </a:cubicBezTo>
                  <a:cubicBezTo>
                    <a:pt x="212" y="97"/>
                    <a:pt x="214" y="93"/>
                    <a:pt x="215" y="88"/>
                  </a:cubicBezTo>
                  <a:cubicBezTo>
                    <a:pt x="226" y="54"/>
                    <a:pt x="204" y="21"/>
                    <a:pt x="17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3" name="Freeform 93"/>
            <p:cNvSpPr>
              <a:spLocks/>
            </p:cNvSpPr>
            <p:nvPr/>
          </p:nvSpPr>
          <p:spPr bwMode="auto">
            <a:xfrm>
              <a:off x="5697538" y="12587288"/>
              <a:ext cx="179388" cy="247650"/>
            </a:xfrm>
            <a:custGeom>
              <a:avLst/>
              <a:gdLst>
                <a:gd name="T0" fmla="*/ 36 w 48"/>
                <a:gd name="T1" fmla="*/ 66 h 66"/>
                <a:gd name="T2" fmla="*/ 45 w 48"/>
                <a:gd name="T3" fmla="*/ 66 h 66"/>
                <a:gd name="T4" fmla="*/ 5 w 48"/>
                <a:gd name="T5" fmla="*/ 0 h 66"/>
                <a:gd name="T6" fmla="*/ 0 w 48"/>
                <a:gd name="T7" fmla="*/ 14 h 66"/>
                <a:gd name="T8" fmla="*/ 36 w 48"/>
                <a:gd name="T9" fmla="*/ 66 h 66"/>
              </a:gdLst>
              <a:ahLst/>
              <a:cxnLst>
                <a:cxn ang="0">
                  <a:pos x="T0" y="T1"/>
                </a:cxn>
                <a:cxn ang="0">
                  <a:pos x="T2" y="T3"/>
                </a:cxn>
                <a:cxn ang="0">
                  <a:pos x="T4" y="T5"/>
                </a:cxn>
                <a:cxn ang="0">
                  <a:pos x="T6" y="T7"/>
                </a:cxn>
                <a:cxn ang="0">
                  <a:pos x="T8" y="T9"/>
                </a:cxn>
              </a:cxnLst>
              <a:rect l="0" t="0" r="r" b="b"/>
              <a:pathLst>
                <a:path w="48" h="66">
                  <a:moveTo>
                    <a:pt x="36" y="66"/>
                  </a:moveTo>
                  <a:cubicBezTo>
                    <a:pt x="45" y="66"/>
                    <a:pt x="45" y="66"/>
                    <a:pt x="45" y="66"/>
                  </a:cubicBezTo>
                  <a:cubicBezTo>
                    <a:pt x="45" y="64"/>
                    <a:pt x="48" y="16"/>
                    <a:pt x="5" y="0"/>
                  </a:cubicBezTo>
                  <a:cubicBezTo>
                    <a:pt x="0" y="14"/>
                    <a:pt x="0" y="14"/>
                    <a:pt x="0" y="14"/>
                  </a:cubicBezTo>
                  <a:cubicBezTo>
                    <a:pt x="38" y="32"/>
                    <a:pt x="36" y="66"/>
                    <a:pt x="3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4" name="Freeform 94"/>
            <p:cNvSpPr>
              <a:spLocks noEditPoints="1"/>
            </p:cNvSpPr>
            <p:nvPr/>
          </p:nvSpPr>
          <p:spPr bwMode="auto">
            <a:xfrm>
              <a:off x="5899150" y="12530138"/>
              <a:ext cx="315913" cy="282575"/>
            </a:xfrm>
            <a:custGeom>
              <a:avLst/>
              <a:gdLst>
                <a:gd name="T0" fmla="*/ 84 w 84"/>
                <a:gd name="T1" fmla="*/ 0 h 75"/>
                <a:gd name="T2" fmla="*/ 5 w 84"/>
                <a:gd name="T3" fmla="*/ 75 h 75"/>
                <a:gd name="T4" fmla="*/ 84 w 84"/>
                <a:gd name="T5" fmla="*/ 0 h 75"/>
                <a:gd name="T6" fmla="*/ 69 w 84"/>
                <a:gd name="T7" fmla="*/ 16 h 75"/>
                <a:gd name="T8" fmla="*/ 15 w 84"/>
                <a:gd name="T9" fmla="*/ 65 h 75"/>
                <a:gd name="T10" fmla="*/ 69 w 84"/>
                <a:gd name="T11" fmla="*/ 16 h 75"/>
              </a:gdLst>
              <a:ahLst/>
              <a:cxnLst>
                <a:cxn ang="0">
                  <a:pos x="T0" y="T1"/>
                </a:cxn>
                <a:cxn ang="0">
                  <a:pos x="T2" y="T3"/>
                </a:cxn>
                <a:cxn ang="0">
                  <a:pos x="T4" y="T5"/>
                </a:cxn>
                <a:cxn ang="0">
                  <a:pos x="T6" y="T7"/>
                </a:cxn>
                <a:cxn ang="0">
                  <a:pos x="T8" y="T9"/>
                </a:cxn>
                <a:cxn ang="0">
                  <a:pos x="T10" y="T11"/>
                </a:cxn>
              </a:cxnLst>
              <a:rect l="0" t="0" r="r" b="b"/>
              <a:pathLst>
                <a:path w="84" h="75">
                  <a:moveTo>
                    <a:pt x="84" y="0"/>
                  </a:moveTo>
                  <a:cubicBezTo>
                    <a:pt x="0" y="20"/>
                    <a:pt x="5" y="75"/>
                    <a:pt x="5" y="75"/>
                  </a:cubicBezTo>
                  <a:cubicBezTo>
                    <a:pt x="82" y="73"/>
                    <a:pt x="84" y="0"/>
                    <a:pt x="84" y="0"/>
                  </a:cubicBezTo>
                  <a:close/>
                  <a:moveTo>
                    <a:pt x="69" y="16"/>
                  </a:moveTo>
                  <a:cubicBezTo>
                    <a:pt x="46" y="50"/>
                    <a:pt x="15" y="65"/>
                    <a:pt x="15" y="65"/>
                  </a:cubicBezTo>
                  <a:cubicBezTo>
                    <a:pt x="35" y="30"/>
                    <a:pt x="69" y="16"/>
                    <a:pt x="6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5" name="Freeform 95"/>
            <p:cNvSpPr>
              <a:spLocks/>
            </p:cNvSpPr>
            <p:nvPr/>
          </p:nvSpPr>
          <p:spPr bwMode="auto">
            <a:xfrm>
              <a:off x="5810250" y="13509625"/>
              <a:ext cx="127000" cy="95250"/>
            </a:xfrm>
            <a:custGeom>
              <a:avLst/>
              <a:gdLst>
                <a:gd name="T0" fmla="*/ 0 w 34"/>
                <a:gd name="T1" fmla="*/ 9 h 25"/>
                <a:gd name="T2" fmla="*/ 34 w 34"/>
                <a:gd name="T3" fmla="*/ 8 h 25"/>
                <a:gd name="T4" fmla="*/ 15 w 34"/>
                <a:gd name="T5" fmla="*/ 0 h 25"/>
                <a:gd name="T6" fmla="*/ 0 w 34"/>
                <a:gd name="T7" fmla="*/ 9 h 25"/>
              </a:gdLst>
              <a:ahLst/>
              <a:cxnLst>
                <a:cxn ang="0">
                  <a:pos x="T0" y="T1"/>
                </a:cxn>
                <a:cxn ang="0">
                  <a:pos x="T2" y="T3"/>
                </a:cxn>
                <a:cxn ang="0">
                  <a:pos x="T4" y="T5"/>
                </a:cxn>
                <a:cxn ang="0">
                  <a:pos x="T6" y="T7"/>
                </a:cxn>
              </a:cxnLst>
              <a:rect l="0" t="0" r="r" b="b"/>
              <a:pathLst>
                <a:path w="34" h="25">
                  <a:moveTo>
                    <a:pt x="0" y="9"/>
                  </a:moveTo>
                  <a:cubicBezTo>
                    <a:pt x="0" y="9"/>
                    <a:pt x="16" y="25"/>
                    <a:pt x="34" y="8"/>
                  </a:cubicBezTo>
                  <a:cubicBezTo>
                    <a:pt x="15" y="0"/>
                    <a:pt x="15" y="0"/>
                    <a:pt x="15" y="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6" name="Freeform 96"/>
            <p:cNvSpPr>
              <a:spLocks noEditPoints="1"/>
            </p:cNvSpPr>
            <p:nvPr/>
          </p:nvSpPr>
          <p:spPr bwMode="auto">
            <a:xfrm>
              <a:off x="5472113" y="12873038"/>
              <a:ext cx="911225" cy="588963"/>
            </a:xfrm>
            <a:custGeom>
              <a:avLst/>
              <a:gdLst>
                <a:gd name="T0" fmla="*/ 207 w 243"/>
                <a:gd name="T1" fmla="*/ 47 h 157"/>
                <a:gd name="T2" fmla="*/ 183 w 243"/>
                <a:gd name="T3" fmla="*/ 11 h 157"/>
                <a:gd name="T4" fmla="*/ 151 w 243"/>
                <a:gd name="T5" fmla="*/ 0 h 157"/>
                <a:gd name="T6" fmla="*/ 148 w 243"/>
                <a:gd name="T7" fmla="*/ 0 h 157"/>
                <a:gd name="T8" fmla="*/ 103 w 243"/>
                <a:gd name="T9" fmla="*/ 12 h 157"/>
                <a:gd name="T10" fmla="*/ 102 w 243"/>
                <a:gd name="T11" fmla="*/ 12 h 157"/>
                <a:gd name="T12" fmla="*/ 62 w 243"/>
                <a:gd name="T13" fmla="*/ 1 h 157"/>
                <a:gd name="T14" fmla="*/ 60 w 243"/>
                <a:gd name="T15" fmla="*/ 1 h 157"/>
                <a:gd name="T16" fmla="*/ 27 w 243"/>
                <a:gd name="T17" fmla="*/ 11 h 157"/>
                <a:gd name="T18" fmla="*/ 3 w 243"/>
                <a:gd name="T19" fmla="*/ 73 h 157"/>
                <a:gd name="T20" fmla="*/ 38 w 243"/>
                <a:gd name="T21" fmla="*/ 136 h 157"/>
                <a:gd name="T22" fmla="*/ 78 w 243"/>
                <a:gd name="T23" fmla="*/ 156 h 157"/>
                <a:gd name="T24" fmla="*/ 107 w 243"/>
                <a:gd name="T25" fmla="*/ 147 h 157"/>
                <a:gd name="T26" fmla="*/ 124 w 243"/>
                <a:gd name="T27" fmla="*/ 156 h 157"/>
                <a:gd name="T28" fmla="*/ 132 w 243"/>
                <a:gd name="T29" fmla="*/ 156 h 157"/>
                <a:gd name="T30" fmla="*/ 166 w 243"/>
                <a:gd name="T31" fmla="*/ 144 h 157"/>
                <a:gd name="T32" fmla="*/ 183 w 243"/>
                <a:gd name="T33" fmla="*/ 157 h 157"/>
                <a:gd name="T34" fmla="*/ 241 w 243"/>
                <a:gd name="T35" fmla="*/ 83 h 157"/>
                <a:gd name="T36" fmla="*/ 207 w 243"/>
                <a:gd name="T37" fmla="*/ 47 h 157"/>
                <a:gd name="T38" fmla="*/ 132 w 243"/>
                <a:gd name="T39" fmla="*/ 137 h 157"/>
                <a:gd name="T40" fmla="*/ 127 w 243"/>
                <a:gd name="T41" fmla="*/ 137 h 157"/>
                <a:gd name="T42" fmla="*/ 117 w 243"/>
                <a:gd name="T43" fmla="*/ 131 h 157"/>
                <a:gd name="T44" fmla="*/ 117 w 243"/>
                <a:gd name="T45" fmla="*/ 131 h 157"/>
                <a:gd name="T46" fmla="*/ 107 w 243"/>
                <a:gd name="T47" fmla="*/ 125 h 157"/>
                <a:gd name="T48" fmla="*/ 97 w 243"/>
                <a:gd name="T49" fmla="*/ 131 h 157"/>
                <a:gd name="T50" fmla="*/ 78 w 243"/>
                <a:gd name="T51" fmla="*/ 137 h 157"/>
                <a:gd name="T52" fmla="*/ 52 w 243"/>
                <a:gd name="T53" fmla="*/ 123 h 157"/>
                <a:gd name="T54" fmla="*/ 22 w 243"/>
                <a:gd name="T55" fmla="*/ 70 h 157"/>
                <a:gd name="T56" fmla="*/ 39 w 243"/>
                <a:gd name="T57" fmla="*/ 27 h 157"/>
                <a:gd name="T58" fmla="*/ 60 w 243"/>
                <a:gd name="T59" fmla="*/ 20 h 157"/>
                <a:gd name="T60" fmla="*/ 62 w 243"/>
                <a:gd name="T61" fmla="*/ 20 h 157"/>
                <a:gd name="T62" fmla="*/ 76 w 243"/>
                <a:gd name="T63" fmla="*/ 24 h 157"/>
                <a:gd name="T64" fmla="*/ 101 w 243"/>
                <a:gd name="T65" fmla="*/ 31 h 157"/>
                <a:gd name="T66" fmla="*/ 103 w 243"/>
                <a:gd name="T67" fmla="*/ 31 h 157"/>
                <a:gd name="T68" fmla="*/ 132 w 243"/>
                <a:gd name="T69" fmla="*/ 24 h 157"/>
                <a:gd name="T70" fmla="*/ 149 w 243"/>
                <a:gd name="T71" fmla="*/ 19 h 157"/>
                <a:gd name="T72" fmla="*/ 151 w 243"/>
                <a:gd name="T73" fmla="*/ 19 h 157"/>
                <a:gd name="T74" fmla="*/ 171 w 243"/>
                <a:gd name="T75" fmla="*/ 26 h 157"/>
                <a:gd name="T76" fmla="*/ 189 w 243"/>
                <a:gd name="T77" fmla="*/ 56 h 157"/>
                <a:gd name="T78" fmla="*/ 183 w 243"/>
                <a:gd name="T79" fmla="*/ 64 h 157"/>
                <a:gd name="T80" fmla="*/ 124 w 243"/>
                <a:gd name="T81" fmla="*/ 83 h 157"/>
                <a:gd name="T82" fmla="*/ 151 w 243"/>
                <a:gd name="T83" fmla="*/ 131 h 157"/>
                <a:gd name="T84" fmla="*/ 132 w 243"/>
                <a:gd name="T85" fmla="*/ 1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157">
                  <a:moveTo>
                    <a:pt x="207" y="47"/>
                  </a:moveTo>
                  <a:cubicBezTo>
                    <a:pt x="203" y="33"/>
                    <a:pt x="195" y="20"/>
                    <a:pt x="183" y="11"/>
                  </a:cubicBezTo>
                  <a:cubicBezTo>
                    <a:pt x="172" y="3"/>
                    <a:pt x="162" y="0"/>
                    <a:pt x="151" y="0"/>
                  </a:cubicBezTo>
                  <a:cubicBezTo>
                    <a:pt x="150" y="0"/>
                    <a:pt x="149" y="0"/>
                    <a:pt x="148" y="0"/>
                  </a:cubicBezTo>
                  <a:cubicBezTo>
                    <a:pt x="133" y="1"/>
                    <a:pt x="117" y="12"/>
                    <a:pt x="103" y="12"/>
                  </a:cubicBezTo>
                  <a:cubicBezTo>
                    <a:pt x="103" y="12"/>
                    <a:pt x="102" y="12"/>
                    <a:pt x="102" y="12"/>
                  </a:cubicBezTo>
                  <a:cubicBezTo>
                    <a:pt x="89" y="11"/>
                    <a:pt x="76" y="1"/>
                    <a:pt x="62" y="1"/>
                  </a:cubicBezTo>
                  <a:cubicBezTo>
                    <a:pt x="62" y="1"/>
                    <a:pt x="61" y="1"/>
                    <a:pt x="60" y="1"/>
                  </a:cubicBezTo>
                  <a:cubicBezTo>
                    <a:pt x="48" y="1"/>
                    <a:pt x="37" y="5"/>
                    <a:pt x="27" y="11"/>
                  </a:cubicBezTo>
                  <a:cubicBezTo>
                    <a:pt x="8" y="25"/>
                    <a:pt x="0" y="52"/>
                    <a:pt x="3" y="73"/>
                  </a:cubicBezTo>
                  <a:cubicBezTo>
                    <a:pt x="7" y="95"/>
                    <a:pt x="21" y="118"/>
                    <a:pt x="38" y="136"/>
                  </a:cubicBezTo>
                  <a:cubicBezTo>
                    <a:pt x="50" y="149"/>
                    <a:pt x="63" y="156"/>
                    <a:pt x="78" y="156"/>
                  </a:cubicBezTo>
                  <a:cubicBezTo>
                    <a:pt x="87" y="156"/>
                    <a:pt x="96" y="153"/>
                    <a:pt x="107" y="147"/>
                  </a:cubicBezTo>
                  <a:cubicBezTo>
                    <a:pt x="111" y="150"/>
                    <a:pt x="118" y="155"/>
                    <a:pt x="124" y="156"/>
                  </a:cubicBezTo>
                  <a:cubicBezTo>
                    <a:pt x="127" y="156"/>
                    <a:pt x="130" y="156"/>
                    <a:pt x="132" y="156"/>
                  </a:cubicBezTo>
                  <a:cubicBezTo>
                    <a:pt x="145" y="156"/>
                    <a:pt x="156" y="152"/>
                    <a:pt x="166" y="144"/>
                  </a:cubicBezTo>
                  <a:cubicBezTo>
                    <a:pt x="175" y="152"/>
                    <a:pt x="183" y="157"/>
                    <a:pt x="183" y="157"/>
                  </a:cubicBezTo>
                  <a:cubicBezTo>
                    <a:pt x="183" y="157"/>
                    <a:pt x="241" y="119"/>
                    <a:pt x="241" y="83"/>
                  </a:cubicBezTo>
                  <a:cubicBezTo>
                    <a:pt x="243" y="59"/>
                    <a:pt x="224" y="45"/>
                    <a:pt x="207" y="47"/>
                  </a:cubicBezTo>
                  <a:close/>
                  <a:moveTo>
                    <a:pt x="132" y="137"/>
                  </a:moveTo>
                  <a:cubicBezTo>
                    <a:pt x="131" y="137"/>
                    <a:pt x="129" y="137"/>
                    <a:pt x="127" y="137"/>
                  </a:cubicBezTo>
                  <a:cubicBezTo>
                    <a:pt x="125" y="136"/>
                    <a:pt x="120" y="133"/>
                    <a:pt x="117" y="131"/>
                  </a:cubicBezTo>
                  <a:cubicBezTo>
                    <a:pt x="117" y="131"/>
                    <a:pt x="117" y="131"/>
                    <a:pt x="117" y="131"/>
                  </a:cubicBezTo>
                  <a:cubicBezTo>
                    <a:pt x="107" y="125"/>
                    <a:pt x="107" y="125"/>
                    <a:pt x="107" y="125"/>
                  </a:cubicBezTo>
                  <a:cubicBezTo>
                    <a:pt x="97" y="131"/>
                    <a:pt x="97" y="131"/>
                    <a:pt x="97" y="131"/>
                  </a:cubicBezTo>
                  <a:cubicBezTo>
                    <a:pt x="90" y="135"/>
                    <a:pt x="83" y="137"/>
                    <a:pt x="78" y="137"/>
                  </a:cubicBezTo>
                  <a:cubicBezTo>
                    <a:pt x="69" y="137"/>
                    <a:pt x="61" y="132"/>
                    <a:pt x="52" y="123"/>
                  </a:cubicBezTo>
                  <a:cubicBezTo>
                    <a:pt x="36" y="106"/>
                    <a:pt x="25" y="86"/>
                    <a:pt x="22" y="70"/>
                  </a:cubicBezTo>
                  <a:cubicBezTo>
                    <a:pt x="20" y="56"/>
                    <a:pt x="25" y="37"/>
                    <a:pt x="39" y="27"/>
                  </a:cubicBezTo>
                  <a:cubicBezTo>
                    <a:pt x="45" y="22"/>
                    <a:pt x="52" y="20"/>
                    <a:pt x="60" y="20"/>
                  </a:cubicBezTo>
                  <a:cubicBezTo>
                    <a:pt x="61" y="20"/>
                    <a:pt x="61" y="20"/>
                    <a:pt x="62" y="20"/>
                  </a:cubicBezTo>
                  <a:cubicBezTo>
                    <a:pt x="66" y="20"/>
                    <a:pt x="71" y="22"/>
                    <a:pt x="76" y="24"/>
                  </a:cubicBezTo>
                  <a:cubicBezTo>
                    <a:pt x="83" y="27"/>
                    <a:pt x="91" y="30"/>
                    <a:pt x="101" y="31"/>
                  </a:cubicBezTo>
                  <a:cubicBezTo>
                    <a:pt x="101" y="31"/>
                    <a:pt x="102" y="31"/>
                    <a:pt x="103" y="31"/>
                  </a:cubicBezTo>
                  <a:cubicBezTo>
                    <a:pt x="113" y="31"/>
                    <a:pt x="123" y="27"/>
                    <a:pt x="132" y="24"/>
                  </a:cubicBezTo>
                  <a:cubicBezTo>
                    <a:pt x="138" y="22"/>
                    <a:pt x="144" y="19"/>
                    <a:pt x="149" y="19"/>
                  </a:cubicBezTo>
                  <a:cubicBezTo>
                    <a:pt x="150" y="19"/>
                    <a:pt x="150" y="19"/>
                    <a:pt x="151" y="19"/>
                  </a:cubicBezTo>
                  <a:cubicBezTo>
                    <a:pt x="159" y="19"/>
                    <a:pt x="165" y="21"/>
                    <a:pt x="171" y="26"/>
                  </a:cubicBezTo>
                  <a:cubicBezTo>
                    <a:pt x="180" y="33"/>
                    <a:pt x="187" y="44"/>
                    <a:pt x="189" y="56"/>
                  </a:cubicBezTo>
                  <a:cubicBezTo>
                    <a:pt x="187" y="58"/>
                    <a:pt x="184" y="61"/>
                    <a:pt x="183" y="64"/>
                  </a:cubicBezTo>
                  <a:cubicBezTo>
                    <a:pt x="167" y="34"/>
                    <a:pt x="121" y="46"/>
                    <a:pt x="124" y="83"/>
                  </a:cubicBezTo>
                  <a:cubicBezTo>
                    <a:pt x="124" y="100"/>
                    <a:pt x="137" y="117"/>
                    <a:pt x="151" y="131"/>
                  </a:cubicBezTo>
                  <a:cubicBezTo>
                    <a:pt x="145" y="135"/>
                    <a:pt x="139" y="137"/>
                    <a:pt x="132"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7" name="Freeform 97"/>
            <p:cNvSpPr>
              <a:spLocks/>
            </p:cNvSpPr>
            <p:nvPr/>
          </p:nvSpPr>
          <p:spPr bwMode="auto">
            <a:xfrm>
              <a:off x="2146300" y="9040813"/>
              <a:ext cx="180975" cy="247650"/>
            </a:xfrm>
            <a:custGeom>
              <a:avLst/>
              <a:gdLst>
                <a:gd name="T0" fmla="*/ 36 w 48"/>
                <a:gd name="T1" fmla="*/ 66 h 66"/>
                <a:gd name="T2" fmla="*/ 45 w 48"/>
                <a:gd name="T3" fmla="*/ 65 h 66"/>
                <a:gd name="T4" fmla="*/ 5 w 48"/>
                <a:gd name="T5" fmla="*/ 0 h 66"/>
                <a:gd name="T6" fmla="*/ 0 w 48"/>
                <a:gd name="T7" fmla="*/ 14 h 66"/>
                <a:gd name="T8" fmla="*/ 36 w 48"/>
                <a:gd name="T9" fmla="*/ 66 h 66"/>
              </a:gdLst>
              <a:ahLst/>
              <a:cxnLst>
                <a:cxn ang="0">
                  <a:pos x="T0" y="T1"/>
                </a:cxn>
                <a:cxn ang="0">
                  <a:pos x="T2" y="T3"/>
                </a:cxn>
                <a:cxn ang="0">
                  <a:pos x="T4" y="T5"/>
                </a:cxn>
                <a:cxn ang="0">
                  <a:pos x="T6" y="T7"/>
                </a:cxn>
                <a:cxn ang="0">
                  <a:pos x="T8" y="T9"/>
                </a:cxn>
              </a:cxnLst>
              <a:rect l="0" t="0" r="r" b="b"/>
              <a:pathLst>
                <a:path w="48" h="66">
                  <a:moveTo>
                    <a:pt x="36" y="66"/>
                  </a:moveTo>
                  <a:cubicBezTo>
                    <a:pt x="45" y="65"/>
                    <a:pt x="45" y="65"/>
                    <a:pt x="45" y="65"/>
                  </a:cubicBezTo>
                  <a:cubicBezTo>
                    <a:pt x="45" y="63"/>
                    <a:pt x="48" y="15"/>
                    <a:pt x="5" y="0"/>
                  </a:cubicBezTo>
                  <a:cubicBezTo>
                    <a:pt x="0" y="14"/>
                    <a:pt x="0" y="14"/>
                    <a:pt x="0" y="14"/>
                  </a:cubicBezTo>
                  <a:cubicBezTo>
                    <a:pt x="38" y="31"/>
                    <a:pt x="36" y="65"/>
                    <a:pt x="3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8" name="Freeform 98"/>
            <p:cNvSpPr>
              <a:spLocks noEditPoints="1"/>
            </p:cNvSpPr>
            <p:nvPr/>
          </p:nvSpPr>
          <p:spPr bwMode="auto">
            <a:xfrm>
              <a:off x="2349500" y="8980488"/>
              <a:ext cx="314325" cy="285750"/>
            </a:xfrm>
            <a:custGeom>
              <a:avLst/>
              <a:gdLst>
                <a:gd name="T0" fmla="*/ 84 w 84"/>
                <a:gd name="T1" fmla="*/ 0 h 76"/>
                <a:gd name="T2" fmla="*/ 5 w 84"/>
                <a:gd name="T3" fmla="*/ 76 h 76"/>
                <a:gd name="T4" fmla="*/ 84 w 84"/>
                <a:gd name="T5" fmla="*/ 0 h 76"/>
                <a:gd name="T6" fmla="*/ 69 w 84"/>
                <a:gd name="T7" fmla="*/ 17 h 76"/>
                <a:gd name="T8" fmla="*/ 15 w 84"/>
                <a:gd name="T9" fmla="*/ 65 h 76"/>
                <a:gd name="T10" fmla="*/ 69 w 84"/>
                <a:gd name="T11" fmla="*/ 17 h 76"/>
              </a:gdLst>
              <a:ahLst/>
              <a:cxnLst>
                <a:cxn ang="0">
                  <a:pos x="T0" y="T1"/>
                </a:cxn>
                <a:cxn ang="0">
                  <a:pos x="T2" y="T3"/>
                </a:cxn>
                <a:cxn ang="0">
                  <a:pos x="T4" y="T5"/>
                </a:cxn>
                <a:cxn ang="0">
                  <a:pos x="T6" y="T7"/>
                </a:cxn>
                <a:cxn ang="0">
                  <a:pos x="T8" y="T9"/>
                </a:cxn>
                <a:cxn ang="0">
                  <a:pos x="T10" y="T11"/>
                </a:cxn>
              </a:cxnLst>
              <a:rect l="0" t="0" r="r" b="b"/>
              <a:pathLst>
                <a:path w="84" h="76">
                  <a:moveTo>
                    <a:pt x="84" y="0"/>
                  </a:moveTo>
                  <a:cubicBezTo>
                    <a:pt x="0" y="21"/>
                    <a:pt x="5" y="76"/>
                    <a:pt x="5" y="76"/>
                  </a:cubicBezTo>
                  <a:cubicBezTo>
                    <a:pt x="82" y="74"/>
                    <a:pt x="84" y="0"/>
                    <a:pt x="84" y="0"/>
                  </a:cubicBezTo>
                  <a:close/>
                  <a:moveTo>
                    <a:pt x="69" y="17"/>
                  </a:moveTo>
                  <a:cubicBezTo>
                    <a:pt x="46" y="50"/>
                    <a:pt x="15" y="65"/>
                    <a:pt x="15" y="65"/>
                  </a:cubicBezTo>
                  <a:cubicBezTo>
                    <a:pt x="35" y="31"/>
                    <a:pt x="69" y="17"/>
                    <a:pt x="6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9" name="Freeform 99"/>
            <p:cNvSpPr>
              <a:spLocks/>
            </p:cNvSpPr>
            <p:nvPr/>
          </p:nvSpPr>
          <p:spPr bwMode="auto">
            <a:xfrm>
              <a:off x="2259013" y="9963150"/>
              <a:ext cx="128588" cy="95250"/>
            </a:xfrm>
            <a:custGeom>
              <a:avLst/>
              <a:gdLst>
                <a:gd name="T0" fmla="*/ 0 w 34"/>
                <a:gd name="T1" fmla="*/ 9 h 25"/>
                <a:gd name="T2" fmla="*/ 34 w 34"/>
                <a:gd name="T3" fmla="*/ 8 h 25"/>
                <a:gd name="T4" fmla="*/ 15 w 34"/>
                <a:gd name="T5" fmla="*/ 0 h 25"/>
                <a:gd name="T6" fmla="*/ 0 w 34"/>
                <a:gd name="T7" fmla="*/ 9 h 25"/>
              </a:gdLst>
              <a:ahLst/>
              <a:cxnLst>
                <a:cxn ang="0">
                  <a:pos x="T0" y="T1"/>
                </a:cxn>
                <a:cxn ang="0">
                  <a:pos x="T2" y="T3"/>
                </a:cxn>
                <a:cxn ang="0">
                  <a:pos x="T4" y="T5"/>
                </a:cxn>
                <a:cxn ang="0">
                  <a:pos x="T6" y="T7"/>
                </a:cxn>
              </a:cxnLst>
              <a:rect l="0" t="0" r="r" b="b"/>
              <a:pathLst>
                <a:path w="34" h="25">
                  <a:moveTo>
                    <a:pt x="0" y="9"/>
                  </a:moveTo>
                  <a:cubicBezTo>
                    <a:pt x="0" y="9"/>
                    <a:pt x="16" y="25"/>
                    <a:pt x="34" y="8"/>
                  </a:cubicBezTo>
                  <a:cubicBezTo>
                    <a:pt x="15" y="0"/>
                    <a:pt x="15" y="0"/>
                    <a:pt x="15" y="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0" name="Freeform 100"/>
            <p:cNvSpPr>
              <a:spLocks noEditPoints="1"/>
            </p:cNvSpPr>
            <p:nvPr/>
          </p:nvSpPr>
          <p:spPr bwMode="auto">
            <a:xfrm>
              <a:off x="1920875" y="9326563"/>
              <a:ext cx="931863" cy="584200"/>
            </a:xfrm>
            <a:custGeom>
              <a:avLst/>
              <a:gdLst>
                <a:gd name="T0" fmla="*/ 236 w 248"/>
                <a:gd name="T1" fmla="*/ 35 h 156"/>
                <a:gd name="T2" fmla="*/ 206 w 248"/>
                <a:gd name="T3" fmla="*/ 22 h 156"/>
                <a:gd name="T4" fmla="*/ 195 w 248"/>
                <a:gd name="T5" fmla="*/ 23 h 156"/>
                <a:gd name="T6" fmla="*/ 183 w 248"/>
                <a:gd name="T7" fmla="*/ 10 h 156"/>
                <a:gd name="T8" fmla="*/ 151 w 248"/>
                <a:gd name="T9" fmla="*/ 0 h 156"/>
                <a:gd name="T10" fmla="*/ 148 w 248"/>
                <a:gd name="T11" fmla="*/ 0 h 156"/>
                <a:gd name="T12" fmla="*/ 103 w 248"/>
                <a:gd name="T13" fmla="*/ 11 h 156"/>
                <a:gd name="T14" fmla="*/ 102 w 248"/>
                <a:gd name="T15" fmla="*/ 11 h 156"/>
                <a:gd name="T16" fmla="*/ 62 w 248"/>
                <a:gd name="T17" fmla="*/ 1 h 156"/>
                <a:gd name="T18" fmla="*/ 60 w 248"/>
                <a:gd name="T19" fmla="*/ 0 h 156"/>
                <a:gd name="T20" fmla="*/ 28 w 248"/>
                <a:gd name="T21" fmla="*/ 11 h 156"/>
                <a:gd name="T22" fmla="*/ 3 w 248"/>
                <a:gd name="T23" fmla="*/ 72 h 156"/>
                <a:gd name="T24" fmla="*/ 38 w 248"/>
                <a:gd name="T25" fmla="*/ 135 h 156"/>
                <a:gd name="T26" fmla="*/ 78 w 248"/>
                <a:gd name="T27" fmla="*/ 156 h 156"/>
                <a:gd name="T28" fmla="*/ 107 w 248"/>
                <a:gd name="T29" fmla="*/ 147 h 156"/>
                <a:gd name="T30" fmla="*/ 124 w 248"/>
                <a:gd name="T31" fmla="*/ 155 h 156"/>
                <a:gd name="T32" fmla="*/ 132 w 248"/>
                <a:gd name="T33" fmla="*/ 156 h 156"/>
                <a:gd name="T34" fmla="*/ 164 w 248"/>
                <a:gd name="T35" fmla="*/ 145 h 156"/>
                <a:gd name="T36" fmla="*/ 172 w 248"/>
                <a:gd name="T37" fmla="*/ 152 h 156"/>
                <a:gd name="T38" fmla="*/ 178 w 248"/>
                <a:gd name="T39" fmla="*/ 156 h 156"/>
                <a:gd name="T40" fmla="*/ 184 w 248"/>
                <a:gd name="T41" fmla="*/ 152 h 156"/>
                <a:gd name="T42" fmla="*/ 247 w 248"/>
                <a:gd name="T43" fmla="*/ 69 h 156"/>
                <a:gd name="T44" fmla="*/ 236 w 248"/>
                <a:gd name="T45" fmla="*/ 35 h 156"/>
                <a:gd name="T46" fmla="*/ 226 w 248"/>
                <a:gd name="T47" fmla="*/ 68 h 156"/>
                <a:gd name="T48" fmla="*/ 226 w 248"/>
                <a:gd name="T49" fmla="*/ 69 h 156"/>
                <a:gd name="T50" fmla="*/ 178 w 248"/>
                <a:gd name="T51" fmla="*/ 129 h 156"/>
                <a:gd name="T52" fmla="*/ 130 w 248"/>
                <a:gd name="T53" fmla="*/ 69 h 156"/>
                <a:gd name="T54" fmla="*/ 130 w 248"/>
                <a:gd name="T55" fmla="*/ 68 h 156"/>
                <a:gd name="T56" fmla="*/ 136 w 248"/>
                <a:gd name="T57" fmla="*/ 50 h 156"/>
                <a:gd name="T58" fmla="*/ 150 w 248"/>
                <a:gd name="T59" fmla="*/ 43 h 156"/>
                <a:gd name="T60" fmla="*/ 169 w 248"/>
                <a:gd name="T61" fmla="*/ 55 h 156"/>
                <a:gd name="T62" fmla="*/ 178 w 248"/>
                <a:gd name="T63" fmla="*/ 72 h 156"/>
                <a:gd name="T64" fmla="*/ 187 w 248"/>
                <a:gd name="T65" fmla="*/ 55 h 156"/>
                <a:gd name="T66" fmla="*/ 206 w 248"/>
                <a:gd name="T67" fmla="*/ 43 h 156"/>
                <a:gd name="T68" fmla="*/ 220 w 248"/>
                <a:gd name="T69" fmla="*/ 50 h 156"/>
                <a:gd name="T70" fmla="*/ 226 w 248"/>
                <a:gd name="T71" fmla="*/ 6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8" h="156">
                  <a:moveTo>
                    <a:pt x="236" y="35"/>
                  </a:moveTo>
                  <a:cubicBezTo>
                    <a:pt x="228" y="27"/>
                    <a:pt x="217" y="22"/>
                    <a:pt x="206" y="22"/>
                  </a:cubicBezTo>
                  <a:cubicBezTo>
                    <a:pt x="202" y="22"/>
                    <a:pt x="199" y="22"/>
                    <a:pt x="195" y="23"/>
                  </a:cubicBezTo>
                  <a:cubicBezTo>
                    <a:pt x="192" y="18"/>
                    <a:pt x="187" y="14"/>
                    <a:pt x="183" y="10"/>
                  </a:cubicBezTo>
                  <a:cubicBezTo>
                    <a:pt x="173" y="3"/>
                    <a:pt x="162" y="0"/>
                    <a:pt x="151" y="0"/>
                  </a:cubicBezTo>
                  <a:cubicBezTo>
                    <a:pt x="150" y="0"/>
                    <a:pt x="149" y="0"/>
                    <a:pt x="148" y="0"/>
                  </a:cubicBezTo>
                  <a:cubicBezTo>
                    <a:pt x="133" y="1"/>
                    <a:pt x="117" y="11"/>
                    <a:pt x="103" y="11"/>
                  </a:cubicBezTo>
                  <a:cubicBezTo>
                    <a:pt x="103" y="11"/>
                    <a:pt x="102" y="11"/>
                    <a:pt x="102" y="11"/>
                  </a:cubicBezTo>
                  <a:cubicBezTo>
                    <a:pt x="89" y="11"/>
                    <a:pt x="77" y="1"/>
                    <a:pt x="62" y="1"/>
                  </a:cubicBezTo>
                  <a:cubicBezTo>
                    <a:pt x="62" y="0"/>
                    <a:pt x="61" y="0"/>
                    <a:pt x="60" y="0"/>
                  </a:cubicBezTo>
                  <a:cubicBezTo>
                    <a:pt x="48" y="0"/>
                    <a:pt x="37" y="4"/>
                    <a:pt x="28" y="11"/>
                  </a:cubicBezTo>
                  <a:cubicBezTo>
                    <a:pt x="8" y="25"/>
                    <a:pt x="0" y="51"/>
                    <a:pt x="3" y="72"/>
                  </a:cubicBezTo>
                  <a:cubicBezTo>
                    <a:pt x="7" y="95"/>
                    <a:pt x="21" y="118"/>
                    <a:pt x="38" y="135"/>
                  </a:cubicBezTo>
                  <a:cubicBezTo>
                    <a:pt x="50" y="148"/>
                    <a:pt x="63" y="156"/>
                    <a:pt x="78" y="156"/>
                  </a:cubicBezTo>
                  <a:cubicBezTo>
                    <a:pt x="87" y="156"/>
                    <a:pt x="96" y="153"/>
                    <a:pt x="107" y="147"/>
                  </a:cubicBezTo>
                  <a:cubicBezTo>
                    <a:pt x="111" y="150"/>
                    <a:pt x="118" y="154"/>
                    <a:pt x="124" y="155"/>
                  </a:cubicBezTo>
                  <a:cubicBezTo>
                    <a:pt x="127" y="156"/>
                    <a:pt x="130" y="156"/>
                    <a:pt x="132" y="156"/>
                  </a:cubicBezTo>
                  <a:cubicBezTo>
                    <a:pt x="144" y="156"/>
                    <a:pt x="154" y="152"/>
                    <a:pt x="164" y="145"/>
                  </a:cubicBezTo>
                  <a:cubicBezTo>
                    <a:pt x="168" y="149"/>
                    <a:pt x="171" y="151"/>
                    <a:pt x="172" y="152"/>
                  </a:cubicBezTo>
                  <a:cubicBezTo>
                    <a:pt x="178" y="156"/>
                    <a:pt x="178" y="156"/>
                    <a:pt x="178" y="156"/>
                  </a:cubicBezTo>
                  <a:cubicBezTo>
                    <a:pt x="184" y="152"/>
                    <a:pt x="184" y="152"/>
                    <a:pt x="184" y="152"/>
                  </a:cubicBezTo>
                  <a:cubicBezTo>
                    <a:pt x="191" y="147"/>
                    <a:pt x="247" y="109"/>
                    <a:pt x="247" y="69"/>
                  </a:cubicBezTo>
                  <a:cubicBezTo>
                    <a:pt x="248" y="56"/>
                    <a:pt x="244" y="44"/>
                    <a:pt x="236" y="35"/>
                  </a:cubicBezTo>
                  <a:close/>
                  <a:moveTo>
                    <a:pt x="226" y="68"/>
                  </a:moveTo>
                  <a:cubicBezTo>
                    <a:pt x="226" y="69"/>
                    <a:pt x="226" y="69"/>
                    <a:pt x="226" y="69"/>
                  </a:cubicBezTo>
                  <a:cubicBezTo>
                    <a:pt x="226" y="90"/>
                    <a:pt x="195" y="117"/>
                    <a:pt x="178" y="129"/>
                  </a:cubicBezTo>
                  <a:cubicBezTo>
                    <a:pt x="161" y="117"/>
                    <a:pt x="130" y="90"/>
                    <a:pt x="130" y="69"/>
                  </a:cubicBezTo>
                  <a:cubicBezTo>
                    <a:pt x="130" y="68"/>
                    <a:pt x="130" y="68"/>
                    <a:pt x="130" y="68"/>
                  </a:cubicBezTo>
                  <a:cubicBezTo>
                    <a:pt x="130" y="60"/>
                    <a:pt x="132" y="54"/>
                    <a:pt x="136" y="50"/>
                  </a:cubicBezTo>
                  <a:cubicBezTo>
                    <a:pt x="139" y="46"/>
                    <a:pt x="145" y="43"/>
                    <a:pt x="150" y="43"/>
                  </a:cubicBezTo>
                  <a:cubicBezTo>
                    <a:pt x="158" y="43"/>
                    <a:pt x="165" y="47"/>
                    <a:pt x="169" y="55"/>
                  </a:cubicBezTo>
                  <a:cubicBezTo>
                    <a:pt x="178" y="72"/>
                    <a:pt x="178" y="72"/>
                    <a:pt x="178" y="72"/>
                  </a:cubicBezTo>
                  <a:cubicBezTo>
                    <a:pt x="187" y="55"/>
                    <a:pt x="187" y="55"/>
                    <a:pt x="187" y="55"/>
                  </a:cubicBezTo>
                  <a:cubicBezTo>
                    <a:pt x="191" y="47"/>
                    <a:pt x="198" y="43"/>
                    <a:pt x="206" y="43"/>
                  </a:cubicBezTo>
                  <a:cubicBezTo>
                    <a:pt x="211" y="43"/>
                    <a:pt x="217" y="46"/>
                    <a:pt x="220" y="50"/>
                  </a:cubicBezTo>
                  <a:cubicBezTo>
                    <a:pt x="224" y="54"/>
                    <a:pt x="226" y="60"/>
                    <a:pt x="226"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1" name="Freeform 101"/>
            <p:cNvSpPr>
              <a:spLocks/>
            </p:cNvSpPr>
            <p:nvPr/>
          </p:nvSpPr>
          <p:spPr bwMode="auto">
            <a:xfrm>
              <a:off x="2473325" y="7156450"/>
              <a:ext cx="476250" cy="533400"/>
            </a:xfrm>
            <a:custGeom>
              <a:avLst/>
              <a:gdLst>
                <a:gd name="T0" fmla="*/ 117 w 127"/>
                <a:gd name="T1" fmla="*/ 106 h 142"/>
                <a:gd name="T2" fmla="*/ 37 w 127"/>
                <a:gd name="T3" fmla="*/ 12 h 142"/>
                <a:gd name="T4" fmla="*/ 0 w 127"/>
                <a:gd name="T5" fmla="*/ 10 h 142"/>
                <a:gd name="T6" fmla="*/ 112 w 127"/>
                <a:gd name="T7" fmla="*/ 142 h 142"/>
                <a:gd name="T8" fmla="*/ 117 w 127"/>
                <a:gd name="T9" fmla="*/ 106 h 142"/>
              </a:gdLst>
              <a:ahLst/>
              <a:cxnLst>
                <a:cxn ang="0">
                  <a:pos x="T0" y="T1"/>
                </a:cxn>
                <a:cxn ang="0">
                  <a:pos x="T2" y="T3"/>
                </a:cxn>
                <a:cxn ang="0">
                  <a:pos x="T4" y="T5"/>
                </a:cxn>
                <a:cxn ang="0">
                  <a:pos x="T6" y="T7"/>
                </a:cxn>
                <a:cxn ang="0">
                  <a:pos x="T8" y="T9"/>
                </a:cxn>
              </a:cxnLst>
              <a:rect l="0" t="0" r="r" b="b"/>
              <a:pathLst>
                <a:path w="127" h="142">
                  <a:moveTo>
                    <a:pt x="117" y="106"/>
                  </a:moveTo>
                  <a:cubicBezTo>
                    <a:pt x="37" y="12"/>
                    <a:pt x="37" y="12"/>
                    <a:pt x="37" y="12"/>
                  </a:cubicBezTo>
                  <a:cubicBezTo>
                    <a:pt x="27" y="0"/>
                    <a:pt x="11" y="0"/>
                    <a:pt x="0" y="10"/>
                  </a:cubicBezTo>
                  <a:cubicBezTo>
                    <a:pt x="112" y="142"/>
                    <a:pt x="112" y="142"/>
                    <a:pt x="112" y="142"/>
                  </a:cubicBezTo>
                  <a:cubicBezTo>
                    <a:pt x="125" y="134"/>
                    <a:pt x="127" y="117"/>
                    <a:pt x="117"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2" name="Freeform 102"/>
            <p:cNvSpPr>
              <a:spLocks noEditPoints="1"/>
            </p:cNvSpPr>
            <p:nvPr/>
          </p:nvSpPr>
          <p:spPr bwMode="auto">
            <a:xfrm>
              <a:off x="1749425" y="7250113"/>
              <a:ext cx="1084263" cy="990600"/>
            </a:xfrm>
            <a:custGeom>
              <a:avLst/>
              <a:gdLst>
                <a:gd name="T0" fmla="*/ 45 w 289"/>
                <a:gd name="T1" fmla="*/ 140 h 264"/>
                <a:gd name="T2" fmla="*/ 44 w 289"/>
                <a:gd name="T3" fmla="*/ 181 h 264"/>
                <a:gd name="T4" fmla="*/ 47 w 289"/>
                <a:gd name="T5" fmla="*/ 186 h 264"/>
                <a:gd name="T6" fmla="*/ 28 w 289"/>
                <a:gd name="T7" fmla="*/ 202 h 264"/>
                <a:gd name="T8" fmla="*/ 26 w 289"/>
                <a:gd name="T9" fmla="*/ 200 h 264"/>
                <a:gd name="T10" fmla="*/ 7 w 289"/>
                <a:gd name="T11" fmla="*/ 198 h 264"/>
                <a:gd name="T12" fmla="*/ 7 w 289"/>
                <a:gd name="T13" fmla="*/ 198 h 264"/>
                <a:gd name="T14" fmla="*/ 5 w 289"/>
                <a:gd name="T15" fmla="*/ 218 h 264"/>
                <a:gd name="T16" fmla="*/ 38 w 289"/>
                <a:gd name="T17" fmla="*/ 257 h 264"/>
                <a:gd name="T18" fmla="*/ 58 w 289"/>
                <a:gd name="T19" fmla="*/ 259 h 264"/>
                <a:gd name="T20" fmla="*/ 58 w 289"/>
                <a:gd name="T21" fmla="*/ 259 h 264"/>
                <a:gd name="T22" fmla="*/ 61 w 289"/>
                <a:gd name="T23" fmla="*/ 241 h 264"/>
                <a:gd name="T24" fmla="*/ 80 w 289"/>
                <a:gd name="T25" fmla="*/ 224 h 264"/>
                <a:gd name="T26" fmla="*/ 88 w 289"/>
                <a:gd name="T27" fmla="*/ 233 h 264"/>
                <a:gd name="T28" fmla="*/ 128 w 289"/>
                <a:gd name="T29" fmla="*/ 239 h 264"/>
                <a:gd name="T30" fmla="*/ 289 w 289"/>
                <a:gd name="T31" fmla="*/ 129 h 264"/>
                <a:gd name="T32" fmla="*/ 180 w 289"/>
                <a:gd name="T33" fmla="*/ 0 h 264"/>
                <a:gd name="T34" fmla="*/ 45 w 289"/>
                <a:gd name="T35" fmla="*/ 140 h 264"/>
                <a:gd name="T36" fmla="*/ 248 w 289"/>
                <a:gd name="T37" fmla="*/ 123 h 264"/>
                <a:gd name="T38" fmla="*/ 113 w 289"/>
                <a:gd name="T39" fmla="*/ 216 h 264"/>
                <a:gd name="T40" fmla="*/ 109 w 289"/>
                <a:gd name="T41" fmla="*/ 216 h 264"/>
                <a:gd name="T42" fmla="*/ 101 w 289"/>
                <a:gd name="T43" fmla="*/ 206 h 264"/>
                <a:gd name="T44" fmla="*/ 83 w 289"/>
                <a:gd name="T45" fmla="*/ 185 h 264"/>
                <a:gd name="T46" fmla="*/ 68 w 289"/>
                <a:gd name="T47" fmla="*/ 168 h 264"/>
                <a:gd name="T48" fmla="*/ 65 w 289"/>
                <a:gd name="T49" fmla="*/ 164 h 264"/>
                <a:gd name="T50" fmla="*/ 65 w 289"/>
                <a:gd name="T51" fmla="*/ 159 h 264"/>
                <a:gd name="T52" fmla="*/ 178 w 289"/>
                <a:gd name="T53" fmla="*/ 41 h 264"/>
                <a:gd name="T54" fmla="*/ 248 w 289"/>
                <a:gd name="T55" fmla="*/ 12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9" h="264">
                  <a:moveTo>
                    <a:pt x="45" y="140"/>
                  </a:moveTo>
                  <a:cubicBezTo>
                    <a:pt x="34" y="151"/>
                    <a:pt x="34" y="170"/>
                    <a:pt x="44" y="181"/>
                  </a:cubicBezTo>
                  <a:cubicBezTo>
                    <a:pt x="47" y="186"/>
                    <a:pt x="47" y="186"/>
                    <a:pt x="47" y="186"/>
                  </a:cubicBezTo>
                  <a:cubicBezTo>
                    <a:pt x="28" y="202"/>
                    <a:pt x="28" y="202"/>
                    <a:pt x="28" y="202"/>
                  </a:cubicBezTo>
                  <a:cubicBezTo>
                    <a:pt x="26" y="200"/>
                    <a:pt x="26" y="200"/>
                    <a:pt x="26" y="200"/>
                  </a:cubicBezTo>
                  <a:cubicBezTo>
                    <a:pt x="21" y="194"/>
                    <a:pt x="13" y="193"/>
                    <a:pt x="7" y="198"/>
                  </a:cubicBezTo>
                  <a:cubicBezTo>
                    <a:pt x="7" y="198"/>
                    <a:pt x="7" y="198"/>
                    <a:pt x="7" y="198"/>
                  </a:cubicBezTo>
                  <a:cubicBezTo>
                    <a:pt x="1" y="203"/>
                    <a:pt x="0" y="212"/>
                    <a:pt x="5" y="218"/>
                  </a:cubicBezTo>
                  <a:cubicBezTo>
                    <a:pt x="38" y="257"/>
                    <a:pt x="38" y="257"/>
                    <a:pt x="38" y="257"/>
                  </a:cubicBezTo>
                  <a:cubicBezTo>
                    <a:pt x="43" y="263"/>
                    <a:pt x="52" y="264"/>
                    <a:pt x="58" y="259"/>
                  </a:cubicBezTo>
                  <a:cubicBezTo>
                    <a:pt x="58" y="259"/>
                    <a:pt x="58" y="259"/>
                    <a:pt x="58" y="259"/>
                  </a:cubicBezTo>
                  <a:cubicBezTo>
                    <a:pt x="64" y="254"/>
                    <a:pt x="65" y="246"/>
                    <a:pt x="61" y="241"/>
                  </a:cubicBezTo>
                  <a:cubicBezTo>
                    <a:pt x="80" y="224"/>
                    <a:pt x="80" y="224"/>
                    <a:pt x="80" y="224"/>
                  </a:cubicBezTo>
                  <a:cubicBezTo>
                    <a:pt x="88" y="233"/>
                    <a:pt x="88" y="233"/>
                    <a:pt x="88" y="233"/>
                  </a:cubicBezTo>
                  <a:cubicBezTo>
                    <a:pt x="98" y="245"/>
                    <a:pt x="116" y="248"/>
                    <a:pt x="128" y="239"/>
                  </a:cubicBezTo>
                  <a:cubicBezTo>
                    <a:pt x="289" y="129"/>
                    <a:pt x="289" y="129"/>
                    <a:pt x="289" y="129"/>
                  </a:cubicBezTo>
                  <a:cubicBezTo>
                    <a:pt x="180" y="0"/>
                    <a:pt x="180" y="0"/>
                    <a:pt x="180" y="0"/>
                  </a:cubicBezTo>
                  <a:lnTo>
                    <a:pt x="45" y="140"/>
                  </a:lnTo>
                  <a:close/>
                  <a:moveTo>
                    <a:pt x="248" y="123"/>
                  </a:moveTo>
                  <a:cubicBezTo>
                    <a:pt x="113" y="216"/>
                    <a:pt x="113" y="216"/>
                    <a:pt x="113" y="216"/>
                  </a:cubicBezTo>
                  <a:cubicBezTo>
                    <a:pt x="112" y="217"/>
                    <a:pt x="110" y="216"/>
                    <a:pt x="109" y="216"/>
                  </a:cubicBezTo>
                  <a:cubicBezTo>
                    <a:pt x="101" y="206"/>
                    <a:pt x="101" y="206"/>
                    <a:pt x="101" y="206"/>
                  </a:cubicBezTo>
                  <a:cubicBezTo>
                    <a:pt x="83" y="185"/>
                    <a:pt x="83" y="185"/>
                    <a:pt x="83" y="185"/>
                  </a:cubicBezTo>
                  <a:cubicBezTo>
                    <a:pt x="68" y="168"/>
                    <a:pt x="68" y="168"/>
                    <a:pt x="68" y="168"/>
                  </a:cubicBezTo>
                  <a:cubicBezTo>
                    <a:pt x="65" y="164"/>
                    <a:pt x="65" y="164"/>
                    <a:pt x="65" y="164"/>
                  </a:cubicBezTo>
                  <a:cubicBezTo>
                    <a:pt x="64" y="163"/>
                    <a:pt x="64" y="160"/>
                    <a:pt x="65" y="159"/>
                  </a:cubicBezTo>
                  <a:cubicBezTo>
                    <a:pt x="178" y="41"/>
                    <a:pt x="178" y="41"/>
                    <a:pt x="178" y="41"/>
                  </a:cubicBezTo>
                  <a:lnTo>
                    <a:pt x="248"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3" name="Freeform 103"/>
            <p:cNvSpPr>
              <a:spLocks noEditPoints="1"/>
            </p:cNvSpPr>
            <p:nvPr/>
          </p:nvSpPr>
          <p:spPr bwMode="auto">
            <a:xfrm>
              <a:off x="2151063" y="7539038"/>
              <a:ext cx="371475" cy="382588"/>
            </a:xfrm>
            <a:custGeom>
              <a:avLst/>
              <a:gdLst>
                <a:gd name="T0" fmla="*/ 6 w 99"/>
                <a:gd name="T1" fmla="*/ 72 h 102"/>
                <a:gd name="T2" fmla="*/ 37 w 99"/>
                <a:gd name="T3" fmla="*/ 62 h 102"/>
                <a:gd name="T4" fmla="*/ 25 w 99"/>
                <a:gd name="T5" fmla="*/ 92 h 102"/>
                <a:gd name="T6" fmla="*/ 60 w 99"/>
                <a:gd name="T7" fmla="*/ 72 h 102"/>
                <a:gd name="T8" fmla="*/ 90 w 99"/>
                <a:gd name="T9" fmla="*/ 45 h 102"/>
                <a:gd name="T10" fmla="*/ 70 w 99"/>
                <a:gd name="T11" fmla="*/ 32 h 102"/>
                <a:gd name="T12" fmla="*/ 60 w 99"/>
                <a:gd name="T13" fmla="*/ 12 h 102"/>
                <a:gd name="T14" fmla="*/ 28 w 99"/>
                <a:gd name="T15" fmla="*/ 38 h 102"/>
                <a:gd name="T16" fmla="*/ 6 w 99"/>
                <a:gd name="T17" fmla="*/ 72 h 102"/>
                <a:gd name="T18" fmla="*/ 81 w 99"/>
                <a:gd name="T19" fmla="*/ 50 h 102"/>
                <a:gd name="T20" fmla="*/ 79 w 99"/>
                <a:gd name="T21" fmla="*/ 55 h 102"/>
                <a:gd name="T22" fmla="*/ 76 w 99"/>
                <a:gd name="T23" fmla="*/ 58 h 102"/>
                <a:gd name="T24" fmla="*/ 68 w 99"/>
                <a:gd name="T25" fmla="*/ 62 h 102"/>
                <a:gd name="T26" fmla="*/ 59 w 99"/>
                <a:gd name="T27" fmla="*/ 62 h 102"/>
                <a:gd name="T28" fmla="*/ 66 w 99"/>
                <a:gd name="T29" fmla="*/ 57 h 102"/>
                <a:gd name="T30" fmla="*/ 72 w 99"/>
                <a:gd name="T31" fmla="*/ 53 h 102"/>
                <a:gd name="T32" fmla="*/ 76 w 99"/>
                <a:gd name="T33" fmla="*/ 48 h 102"/>
                <a:gd name="T34" fmla="*/ 78 w 99"/>
                <a:gd name="T35" fmla="*/ 41 h 102"/>
                <a:gd name="T36" fmla="*/ 81 w 99"/>
                <a:gd name="T37"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02">
                  <a:moveTo>
                    <a:pt x="6" y="72"/>
                  </a:moveTo>
                  <a:cubicBezTo>
                    <a:pt x="12" y="76"/>
                    <a:pt x="27" y="55"/>
                    <a:pt x="37" y="62"/>
                  </a:cubicBezTo>
                  <a:cubicBezTo>
                    <a:pt x="46" y="70"/>
                    <a:pt x="21" y="90"/>
                    <a:pt x="25" y="92"/>
                  </a:cubicBezTo>
                  <a:cubicBezTo>
                    <a:pt x="39" y="102"/>
                    <a:pt x="60" y="72"/>
                    <a:pt x="60" y="72"/>
                  </a:cubicBezTo>
                  <a:cubicBezTo>
                    <a:pt x="60" y="72"/>
                    <a:pt x="99" y="64"/>
                    <a:pt x="90" y="45"/>
                  </a:cubicBezTo>
                  <a:cubicBezTo>
                    <a:pt x="84" y="34"/>
                    <a:pt x="72" y="35"/>
                    <a:pt x="70" y="32"/>
                  </a:cubicBezTo>
                  <a:cubicBezTo>
                    <a:pt x="67" y="29"/>
                    <a:pt x="66" y="16"/>
                    <a:pt x="60" y="12"/>
                  </a:cubicBezTo>
                  <a:cubicBezTo>
                    <a:pt x="40" y="0"/>
                    <a:pt x="29" y="36"/>
                    <a:pt x="28" y="38"/>
                  </a:cubicBezTo>
                  <a:cubicBezTo>
                    <a:pt x="22" y="41"/>
                    <a:pt x="0" y="60"/>
                    <a:pt x="6" y="72"/>
                  </a:cubicBezTo>
                  <a:close/>
                  <a:moveTo>
                    <a:pt x="81" y="50"/>
                  </a:moveTo>
                  <a:cubicBezTo>
                    <a:pt x="81" y="52"/>
                    <a:pt x="80" y="53"/>
                    <a:pt x="79" y="55"/>
                  </a:cubicBezTo>
                  <a:cubicBezTo>
                    <a:pt x="78" y="56"/>
                    <a:pt x="77" y="57"/>
                    <a:pt x="76" y="58"/>
                  </a:cubicBezTo>
                  <a:cubicBezTo>
                    <a:pt x="73" y="60"/>
                    <a:pt x="70" y="61"/>
                    <a:pt x="68" y="62"/>
                  </a:cubicBezTo>
                  <a:cubicBezTo>
                    <a:pt x="65" y="63"/>
                    <a:pt x="62" y="63"/>
                    <a:pt x="59" y="62"/>
                  </a:cubicBezTo>
                  <a:cubicBezTo>
                    <a:pt x="61" y="60"/>
                    <a:pt x="63" y="59"/>
                    <a:pt x="66" y="57"/>
                  </a:cubicBezTo>
                  <a:cubicBezTo>
                    <a:pt x="68" y="56"/>
                    <a:pt x="70" y="54"/>
                    <a:pt x="72" y="53"/>
                  </a:cubicBezTo>
                  <a:cubicBezTo>
                    <a:pt x="73" y="52"/>
                    <a:pt x="75" y="50"/>
                    <a:pt x="76" y="48"/>
                  </a:cubicBezTo>
                  <a:cubicBezTo>
                    <a:pt x="77" y="47"/>
                    <a:pt x="78" y="44"/>
                    <a:pt x="78" y="41"/>
                  </a:cubicBezTo>
                  <a:cubicBezTo>
                    <a:pt x="81" y="43"/>
                    <a:pt x="82" y="47"/>
                    <a:pt x="81"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4" name="Freeform 104"/>
            <p:cNvSpPr>
              <a:spLocks/>
            </p:cNvSpPr>
            <p:nvPr/>
          </p:nvSpPr>
          <p:spPr bwMode="auto">
            <a:xfrm>
              <a:off x="184150" y="9145588"/>
              <a:ext cx="773113" cy="923925"/>
            </a:xfrm>
            <a:custGeom>
              <a:avLst/>
              <a:gdLst>
                <a:gd name="T0" fmla="*/ 172 w 206"/>
                <a:gd name="T1" fmla="*/ 0 h 246"/>
                <a:gd name="T2" fmla="*/ 154 w 206"/>
                <a:gd name="T3" fmla="*/ 0 h 246"/>
                <a:gd name="T4" fmla="*/ 154 w 206"/>
                <a:gd name="T5" fmla="*/ 31 h 246"/>
                <a:gd name="T6" fmla="*/ 172 w 206"/>
                <a:gd name="T7" fmla="*/ 31 h 246"/>
                <a:gd name="T8" fmla="*/ 174 w 206"/>
                <a:gd name="T9" fmla="*/ 34 h 246"/>
                <a:gd name="T10" fmla="*/ 174 w 206"/>
                <a:gd name="T11" fmla="*/ 212 h 246"/>
                <a:gd name="T12" fmla="*/ 172 w 206"/>
                <a:gd name="T13" fmla="*/ 215 h 246"/>
                <a:gd name="T14" fmla="*/ 33 w 206"/>
                <a:gd name="T15" fmla="*/ 215 h 246"/>
                <a:gd name="T16" fmla="*/ 31 w 206"/>
                <a:gd name="T17" fmla="*/ 212 h 246"/>
                <a:gd name="T18" fmla="*/ 31 w 206"/>
                <a:gd name="T19" fmla="*/ 153 h 246"/>
                <a:gd name="T20" fmla="*/ 46 w 206"/>
                <a:gd name="T21" fmla="*/ 153 h 246"/>
                <a:gd name="T22" fmla="*/ 56 w 206"/>
                <a:gd name="T23" fmla="*/ 119 h 246"/>
                <a:gd name="T24" fmla="*/ 81 w 206"/>
                <a:gd name="T25" fmla="*/ 179 h 246"/>
                <a:gd name="T26" fmla="*/ 97 w 206"/>
                <a:gd name="T27" fmla="*/ 151 h 246"/>
                <a:gd name="T28" fmla="*/ 112 w 206"/>
                <a:gd name="T29" fmla="*/ 175 h 246"/>
                <a:gd name="T30" fmla="*/ 136 w 206"/>
                <a:gd name="T31" fmla="*/ 137 h 246"/>
                <a:gd name="T32" fmla="*/ 136 w 206"/>
                <a:gd name="T33" fmla="*/ 115 h 246"/>
                <a:gd name="T34" fmla="*/ 125 w 206"/>
                <a:gd name="T35" fmla="*/ 115 h 246"/>
                <a:gd name="T36" fmla="*/ 113 w 206"/>
                <a:gd name="T37" fmla="*/ 137 h 246"/>
                <a:gd name="T38" fmla="*/ 94 w 206"/>
                <a:gd name="T39" fmla="*/ 101 h 246"/>
                <a:gd name="T40" fmla="*/ 82 w 206"/>
                <a:gd name="T41" fmla="*/ 134 h 246"/>
                <a:gd name="T42" fmla="*/ 55 w 206"/>
                <a:gd name="T43" fmla="*/ 64 h 246"/>
                <a:gd name="T44" fmla="*/ 31 w 206"/>
                <a:gd name="T45" fmla="*/ 131 h 246"/>
                <a:gd name="T46" fmla="*/ 31 w 206"/>
                <a:gd name="T47" fmla="*/ 34 h 246"/>
                <a:gd name="T48" fmla="*/ 33 w 206"/>
                <a:gd name="T49" fmla="*/ 31 h 246"/>
                <a:gd name="T50" fmla="*/ 49 w 206"/>
                <a:gd name="T51" fmla="*/ 31 h 246"/>
                <a:gd name="T52" fmla="*/ 49 w 206"/>
                <a:gd name="T53" fmla="*/ 0 h 246"/>
                <a:gd name="T54" fmla="*/ 33 w 206"/>
                <a:gd name="T55" fmla="*/ 0 h 246"/>
                <a:gd name="T56" fmla="*/ 0 w 206"/>
                <a:gd name="T57" fmla="*/ 34 h 246"/>
                <a:gd name="T58" fmla="*/ 0 w 206"/>
                <a:gd name="T59" fmla="*/ 212 h 246"/>
                <a:gd name="T60" fmla="*/ 33 w 206"/>
                <a:gd name="T61" fmla="*/ 246 h 246"/>
                <a:gd name="T62" fmla="*/ 172 w 206"/>
                <a:gd name="T63" fmla="*/ 246 h 246"/>
                <a:gd name="T64" fmla="*/ 206 w 206"/>
                <a:gd name="T65" fmla="*/ 212 h 246"/>
                <a:gd name="T66" fmla="*/ 206 w 206"/>
                <a:gd name="T67" fmla="*/ 34 h 246"/>
                <a:gd name="T68" fmla="*/ 172 w 206"/>
                <a:gd name="T69"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246">
                  <a:moveTo>
                    <a:pt x="172" y="0"/>
                  </a:moveTo>
                  <a:cubicBezTo>
                    <a:pt x="154" y="0"/>
                    <a:pt x="154" y="0"/>
                    <a:pt x="154" y="0"/>
                  </a:cubicBezTo>
                  <a:cubicBezTo>
                    <a:pt x="154" y="31"/>
                    <a:pt x="154" y="31"/>
                    <a:pt x="154" y="31"/>
                  </a:cubicBezTo>
                  <a:cubicBezTo>
                    <a:pt x="172" y="31"/>
                    <a:pt x="172" y="31"/>
                    <a:pt x="172" y="31"/>
                  </a:cubicBezTo>
                  <a:cubicBezTo>
                    <a:pt x="173" y="31"/>
                    <a:pt x="174" y="32"/>
                    <a:pt x="174" y="34"/>
                  </a:cubicBezTo>
                  <a:cubicBezTo>
                    <a:pt x="174" y="212"/>
                    <a:pt x="174" y="212"/>
                    <a:pt x="174" y="212"/>
                  </a:cubicBezTo>
                  <a:cubicBezTo>
                    <a:pt x="174" y="214"/>
                    <a:pt x="173" y="215"/>
                    <a:pt x="172" y="215"/>
                  </a:cubicBezTo>
                  <a:cubicBezTo>
                    <a:pt x="33" y="215"/>
                    <a:pt x="33" y="215"/>
                    <a:pt x="33" y="215"/>
                  </a:cubicBezTo>
                  <a:cubicBezTo>
                    <a:pt x="32" y="215"/>
                    <a:pt x="31" y="214"/>
                    <a:pt x="31" y="212"/>
                  </a:cubicBezTo>
                  <a:cubicBezTo>
                    <a:pt x="31" y="153"/>
                    <a:pt x="31" y="153"/>
                    <a:pt x="31" y="153"/>
                  </a:cubicBezTo>
                  <a:cubicBezTo>
                    <a:pt x="46" y="153"/>
                    <a:pt x="46" y="153"/>
                    <a:pt x="46" y="153"/>
                  </a:cubicBezTo>
                  <a:cubicBezTo>
                    <a:pt x="56" y="119"/>
                    <a:pt x="56" y="119"/>
                    <a:pt x="56" y="119"/>
                  </a:cubicBezTo>
                  <a:cubicBezTo>
                    <a:pt x="81" y="179"/>
                    <a:pt x="81" y="179"/>
                    <a:pt x="81" y="179"/>
                  </a:cubicBezTo>
                  <a:cubicBezTo>
                    <a:pt x="97" y="151"/>
                    <a:pt x="97" y="151"/>
                    <a:pt x="97" y="151"/>
                  </a:cubicBezTo>
                  <a:cubicBezTo>
                    <a:pt x="112" y="175"/>
                    <a:pt x="112" y="175"/>
                    <a:pt x="112" y="175"/>
                  </a:cubicBezTo>
                  <a:cubicBezTo>
                    <a:pt x="136" y="137"/>
                    <a:pt x="136" y="137"/>
                    <a:pt x="136" y="137"/>
                  </a:cubicBezTo>
                  <a:cubicBezTo>
                    <a:pt x="136" y="115"/>
                    <a:pt x="136" y="115"/>
                    <a:pt x="136" y="115"/>
                  </a:cubicBezTo>
                  <a:cubicBezTo>
                    <a:pt x="125" y="115"/>
                    <a:pt x="125" y="115"/>
                    <a:pt x="125" y="115"/>
                  </a:cubicBezTo>
                  <a:cubicBezTo>
                    <a:pt x="113" y="137"/>
                    <a:pt x="113" y="137"/>
                    <a:pt x="113" y="137"/>
                  </a:cubicBezTo>
                  <a:cubicBezTo>
                    <a:pt x="94" y="101"/>
                    <a:pt x="94" y="101"/>
                    <a:pt x="94" y="101"/>
                  </a:cubicBezTo>
                  <a:cubicBezTo>
                    <a:pt x="82" y="134"/>
                    <a:pt x="82" y="134"/>
                    <a:pt x="82" y="134"/>
                  </a:cubicBezTo>
                  <a:cubicBezTo>
                    <a:pt x="55" y="64"/>
                    <a:pt x="55" y="64"/>
                    <a:pt x="55" y="64"/>
                  </a:cubicBezTo>
                  <a:cubicBezTo>
                    <a:pt x="31" y="131"/>
                    <a:pt x="31" y="131"/>
                    <a:pt x="31" y="131"/>
                  </a:cubicBezTo>
                  <a:cubicBezTo>
                    <a:pt x="31" y="34"/>
                    <a:pt x="31" y="34"/>
                    <a:pt x="31" y="34"/>
                  </a:cubicBezTo>
                  <a:cubicBezTo>
                    <a:pt x="31" y="32"/>
                    <a:pt x="32" y="31"/>
                    <a:pt x="33" y="31"/>
                  </a:cubicBezTo>
                  <a:cubicBezTo>
                    <a:pt x="49" y="31"/>
                    <a:pt x="49" y="31"/>
                    <a:pt x="49" y="31"/>
                  </a:cubicBezTo>
                  <a:cubicBezTo>
                    <a:pt x="49" y="0"/>
                    <a:pt x="49" y="0"/>
                    <a:pt x="49" y="0"/>
                  </a:cubicBezTo>
                  <a:cubicBezTo>
                    <a:pt x="33" y="0"/>
                    <a:pt x="33" y="0"/>
                    <a:pt x="33" y="0"/>
                  </a:cubicBezTo>
                  <a:cubicBezTo>
                    <a:pt x="15" y="0"/>
                    <a:pt x="0" y="15"/>
                    <a:pt x="0" y="34"/>
                  </a:cubicBezTo>
                  <a:cubicBezTo>
                    <a:pt x="0" y="212"/>
                    <a:pt x="0" y="212"/>
                    <a:pt x="0" y="212"/>
                  </a:cubicBezTo>
                  <a:cubicBezTo>
                    <a:pt x="0" y="231"/>
                    <a:pt x="15" y="246"/>
                    <a:pt x="33" y="246"/>
                  </a:cubicBezTo>
                  <a:cubicBezTo>
                    <a:pt x="172" y="246"/>
                    <a:pt x="172" y="246"/>
                    <a:pt x="172" y="246"/>
                  </a:cubicBezTo>
                  <a:cubicBezTo>
                    <a:pt x="191" y="246"/>
                    <a:pt x="206" y="231"/>
                    <a:pt x="206" y="212"/>
                  </a:cubicBezTo>
                  <a:cubicBezTo>
                    <a:pt x="206" y="34"/>
                    <a:pt x="206" y="34"/>
                    <a:pt x="206" y="34"/>
                  </a:cubicBezTo>
                  <a:cubicBezTo>
                    <a:pt x="206" y="15"/>
                    <a:pt x="191" y="0"/>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5" name="Freeform 105"/>
            <p:cNvSpPr>
              <a:spLocks noEditPoints="1"/>
            </p:cNvSpPr>
            <p:nvPr/>
          </p:nvSpPr>
          <p:spPr bwMode="auto">
            <a:xfrm>
              <a:off x="439738" y="8931275"/>
              <a:ext cx="258763" cy="382588"/>
            </a:xfrm>
            <a:custGeom>
              <a:avLst/>
              <a:gdLst>
                <a:gd name="T0" fmla="*/ 69 w 69"/>
                <a:gd name="T1" fmla="*/ 43 h 102"/>
                <a:gd name="T2" fmla="*/ 48 w 69"/>
                <a:gd name="T3" fmla="*/ 43 h 102"/>
                <a:gd name="T4" fmla="*/ 58 w 69"/>
                <a:gd name="T5" fmla="*/ 24 h 102"/>
                <a:gd name="T6" fmla="*/ 33 w 69"/>
                <a:gd name="T7" fmla="*/ 0 h 102"/>
                <a:gd name="T8" fmla="*/ 9 w 69"/>
                <a:gd name="T9" fmla="*/ 24 h 102"/>
                <a:gd name="T10" fmla="*/ 19 w 69"/>
                <a:gd name="T11" fmla="*/ 43 h 102"/>
                <a:gd name="T12" fmla="*/ 0 w 69"/>
                <a:gd name="T13" fmla="*/ 43 h 102"/>
                <a:gd name="T14" fmla="*/ 0 w 69"/>
                <a:gd name="T15" fmla="*/ 102 h 102"/>
                <a:gd name="T16" fmla="*/ 69 w 69"/>
                <a:gd name="T17" fmla="*/ 102 h 102"/>
                <a:gd name="T18" fmla="*/ 69 w 69"/>
                <a:gd name="T19" fmla="*/ 43 h 102"/>
                <a:gd name="T20" fmla="*/ 33 w 69"/>
                <a:gd name="T21" fmla="*/ 35 h 102"/>
                <a:gd name="T22" fmla="*/ 23 w 69"/>
                <a:gd name="T23" fmla="*/ 24 h 102"/>
                <a:gd name="T24" fmla="*/ 33 w 69"/>
                <a:gd name="T25" fmla="*/ 13 h 102"/>
                <a:gd name="T26" fmla="*/ 44 w 69"/>
                <a:gd name="T27" fmla="*/ 24 h 102"/>
                <a:gd name="T28" fmla="*/ 33 w 69"/>
                <a:gd name="T29" fmla="*/ 3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02">
                  <a:moveTo>
                    <a:pt x="69" y="43"/>
                  </a:moveTo>
                  <a:cubicBezTo>
                    <a:pt x="48" y="43"/>
                    <a:pt x="48" y="43"/>
                    <a:pt x="48" y="43"/>
                  </a:cubicBezTo>
                  <a:cubicBezTo>
                    <a:pt x="54" y="39"/>
                    <a:pt x="58" y="32"/>
                    <a:pt x="58" y="24"/>
                  </a:cubicBezTo>
                  <a:cubicBezTo>
                    <a:pt x="58" y="11"/>
                    <a:pt x="47" y="0"/>
                    <a:pt x="33" y="0"/>
                  </a:cubicBezTo>
                  <a:cubicBezTo>
                    <a:pt x="20" y="0"/>
                    <a:pt x="9" y="11"/>
                    <a:pt x="9" y="24"/>
                  </a:cubicBezTo>
                  <a:cubicBezTo>
                    <a:pt x="9" y="32"/>
                    <a:pt x="13" y="39"/>
                    <a:pt x="19" y="43"/>
                  </a:cubicBezTo>
                  <a:cubicBezTo>
                    <a:pt x="0" y="43"/>
                    <a:pt x="0" y="43"/>
                    <a:pt x="0" y="43"/>
                  </a:cubicBezTo>
                  <a:cubicBezTo>
                    <a:pt x="0" y="102"/>
                    <a:pt x="0" y="102"/>
                    <a:pt x="0" y="102"/>
                  </a:cubicBezTo>
                  <a:cubicBezTo>
                    <a:pt x="69" y="102"/>
                    <a:pt x="69" y="102"/>
                    <a:pt x="69" y="102"/>
                  </a:cubicBezTo>
                  <a:lnTo>
                    <a:pt x="69" y="43"/>
                  </a:lnTo>
                  <a:close/>
                  <a:moveTo>
                    <a:pt x="33" y="35"/>
                  </a:moveTo>
                  <a:cubicBezTo>
                    <a:pt x="28" y="35"/>
                    <a:pt x="23" y="30"/>
                    <a:pt x="23" y="24"/>
                  </a:cubicBezTo>
                  <a:cubicBezTo>
                    <a:pt x="23" y="18"/>
                    <a:pt x="28" y="13"/>
                    <a:pt x="33" y="13"/>
                  </a:cubicBezTo>
                  <a:cubicBezTo>
                    <a:pt x="39" y="13"/>
                    <a:pt x="44" y="18"/>
                    <a:pt x="44" y="24"/>
                  </a:cubicBezTo>
                  <a:cubicBezTo>
                    <a:pt x="44" y="30"/>
                    <a:pt x="39" y="35"/>
                    <a:pt x="3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6" name="Rectangle 106"/>
            <p:cNvSpPr>
              <a:spLocks noChangeArrowheads="1"/>
            </p:cNvSpPr>
            <p:nvPr/>
          </p:nvSpPr>
          <p:spPr bwMode="auto">
            <a:xfrm>
              <a:off x="720725" y="9577388"/>
              <a:ext cx="33338"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7" name="Rectangle 107"/>
            <p:cNvSpPr>
              <a:spLocks noChangeArrowheads="1"/>
            </p:cNvSpPr>
            <p:nvPr/>
          </p:nvSpPr>
          <p:spPr bwMode="auto">
            <a:xfrm>
              <a:off x="792163" y="9577388"/>
              <a:ext cx="22225"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8" name="Freeform 108"/>
            <p:cNvSpPr>
              <a:spLocks noEditPoints="1"/>
            </p:cNvSpPr>
            <p:nvPr/>
          </p:nvSpPr>
          <p:spPr bwMode="auto">
            <a:xfrm>
              <a:off x="49213" y="7115175"/>
              <a:ext cx="1147763" cy="1130300"/>
            </a:xfrm>
            <a:custGeom>
              <a:avLst/>
              <a:gdLst>
                <a:gd name="T0" fmla="*/ 273 w 306"/>
                <a:gd name="T1" fmla="*/ 55 h 301"/>
                <a:gd name="T2" fmla="*/ 213 w 306"/>
                <a:gd name="T3" fmla="*/ 14 h 301"/>
                <a:gd name="T4" fmla="*/ 212 w 306"/>
                <a:gd name="T5" fmla="*/ 53 h 301"/>
                <a:gd name="T6" fmla="*/ 157 w 306"/>
                <a:gd name="T7" fmla="*/ 76 h 301"/>
                <a:gd name="T8" fmla="*/ 172 w 306"/>
                <a:gd name="T9" fmla="*/ 135 h 301"/>
                <a:gd name="T10" fmla="*/ 150 w 306"/>
                <a:gd name="T11" fmla="*/ 182 h 301"/>
                <a:gd name="T12" fmla="*/ 8 w 306"/>
                <a:gd name="T13" fmla="*/ 271 h 301"/>
                <a:gd name="T14" fmla="*/ 28 w 306"/>
                <a:gd name="T15" fmla="*/ 296 h 301"/>
                <a:gd name="T16" fmla="*/ 160 w 306"/>
                <a:gd name="T17" fmla="*/ 216 h 301"/>
                <a:gd name="T18" fmla="*/ 300 w 306"/>
                <a:gd name="T19" fmla="*/ 84 h 301"/>
                <a:gd name="T20" fmla="*/ 187 w 306"/>
                <a:gd name="T21" fmla="*/ 121 h 301"/>
                <a:gd name="T22" fmla="*/ 189 w 306"/>
                <a:gd name="T23" fmla="*/ 123 h 301"/>
                <a:gd name="T24" fmla="*/ 201 w 306"/>
                <a:gd name="T25" fmla="*/ 135 h 301"/>
                <a:gd name="T26" fmla="*/ 192 w 306"/>
                <a:gd name="T27" fmla="*/ 121 h 301"/>
                <a:gd name="T28" fmla="*/ 190 w 306"/>
                <a:gd name="T29" fmla="*/ 118 h 301"/>
                <a:gd name="T30" fmla="*/ 203 w 306"/>
                <a:gd name="T31" fmla="*/ 125 h 301"/>
                <a:gd name="T32" fmla="*/ 205 w 306"/>
                <a:gd name="T33" fmla="*/ 107 h 301"/>
                <a:gd name="T34" fmla="*/ 207 w 306"/>
                <a:gd name="T35" fmla="*/ 109 h 301"/>
                <a:gd name="T36" fmla="*/ 219 w 306"/>
                <a:gd name="T37" fmla="*/ 121 h 301"/>
                <a:gd name="T38" fmla="*/ 210 w 306"/>
                <a:gd name="T39" fmla="*/ 107 h 301"/>
                <a:gd name="T40" fmla="*/ 208 w 306"/>
                <a:gd name="T41" fmla="*/ 104 h 301"/>
                <a:gd name="T42" fmla="*/ 221 w 306"/>
                <a:gd name="T43" fmla="*/ 111 h 301"/>
                <a:gd name="T44" fmla="*/ 222 w 306"/>
                <a:gd name="T45" fmla="*/ 93 h 301"/>
                <a:gd name="T46" fmla="*/ 224 w 306"/>
                <a:gd name="T47" fmla="*/ 96 h 301"/>
                <a:gd name="T48" fmla="*/ 236 w 306"/>
                <a:gd name="T49" fmla="*/ 108 h 301"/>
                <a:gd name="T50" fmla="*/ 227 w 306"/>
                <a:gd name="T51" fmla="*/ 93 h 301"/>
                <a:gd name="T52" fmla="*/ 225 w 306"/>
                <a:gd name="T53" fmla="*/ 90 h 301"/>
                <a:gd name="T54" fmla="*/ 241 w 306"/>
                <a:gd name="T55" fmla="*/ 95 h 301"/>
                <a:gd name="T56" fmla="*/ 242 w 306"/>
                <a:gd name="T57" fmla="*/ 77 h 301"/>
                <a:gd name="T58" fmla="*/ 244 w 306"/>
                <a:gd name="T59" fmla="*/ 80 h 301"/>
                <a:gd name="T60" fmla="*/ 256 w 306"/>
                <a:gd name="T61" fmla="*/ 92 h 301"/>
                <a:gd name="T62" fmla="*/ 247 w 306"/>
                <a:gd name="T63" fmla="*/ 77 h 301"/>
                <a:gd name="T64" fmla="*/ 245 w 306"/>
                <a:gd name="T65" fmla="*/ 75 h 301"/>
                <a:gd name="T66" fmla="*/ 262 w 306"/>
                <a:gd name="T67" fmla="*/ 79 h 301"/>
                <a:gd name="T68" fmla="*/ 264 w 306"/>
                <a:gd name="T69" fmla="*/ 60 h 301"/>
                <a:gd name="T70" fmla="*/ 197 w 306"/>
                <a:gd name="T71" fmla="*/ 143 h 301"/>
                <a:gd name="T72" fmla="*/ 187 w 306"/>
                <a:gd name="T73" fmla="*/ 121 h 301"/>
                <a:gd name="T74" fmla="*/ 198 w 306"/>
                <a:gd name="T75" fmla="*/ 76 h 301"/>
                <a:gd name="T76" fmla="*/ 235 w 306"/>
                <a:gd name="T77" fmla="*/ 58 h 301"/>
                <a:gd name="T78" fmla="*/ 166 w 306"/>
                <a:gd name="T79" fmla="*/ 113 h 301"/>
                <a:gd name="T80" fmla="*/ 169 w 306"/>
                <a:gd name="T81" fmla="*/ 8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6" h="301">
                  <a:moveTo>
                    <a:pt x="283" y="79"/>
                  </a:moveTo>
                  <a:cubicBezTo>
                    <a:pt x="273" y="55"/>
                    <a:pt x="273" y="55"/>
                    <a:pt x="273" y="55"/>
                  </a:cubicBezTo>
                  <a:cubicBezTo>
                    <a:pt x="273" y="43"/>
                    <a:pt x="271" y="34"/>
                    <a:pt x="264" y="26"/>
                  </a:cubicBezTo>
                  <a:cubicBezTo>
                    <a:pt x="242" y="0"/>
                    <a:pt x="213" y="14"/>
                    <a:pt x="213" y="14"/>
                  </a:cubicBezTo>
                  <a:cubicBezTo>
                    <a:pt x="213" y="14"/>
                    <a:pt x="234" y="16"/>
                    <a:pt x="231" y="34"/>
                  </a:cubicBezTo>
                  <a:cubicBezTo>
                    <a:pt x="231" y="40"/>
                    <a:pt x="223" y="47"/>
                    <a:pt x="212" y="53"/>
                  </a:cubicBezTo>
                  <a:cubicBezTo>
                    <a:pt x="206" y="55"/>
                    <a:pt x="200" y="57"/>
                    <a:pt x="193" y="59"/>
                  </a:cubicBezTo>
                  <a:cubicBezTo>
                    <a:pt x="180" y="63"/>
                    <a:pt x="168" y="66"/>
                    <a:pt x="157" y="76"/>
                  </a:cubicBezTo>
                  <a:cubicBezTo>
                    <a:pt x="148" y="85"/>
                    <a:pt x="144" y="101"/>
                    <a:pt x="148" y="114"/>
                  </a:cubicBezTo>
                  <a:cubicBezTo>
                    <a:pt x="151" y="125"/>
                    <a:pt x="160" y="133"/>
                    <a:pt x="172" y="135"/>
                  </a:cubicBezTo>
                  <a:cubicBezTo>
                    <a:pt x="190" y="151"/>
                    <a:pt x="190" y="151"/>
                    <a:pt x="190" y="151"/>
                  </a:cubicBezTo>
                  <a:cubicBezTo>
                    <a:pt x="150" y="182"/>
                    <a:pt x="150" y="182"/>
                    <a:pt x="150" y="182"/>
                  </a:cubicBezTo>
                  <a:cubicBezTo>
                    <a:pt x="124" y="179"/>
                    <a:pt x="124" y="179"/>
                    <a:pt x="124" y="179"/>
                  </a:cubicBezTo>
                  <a:cubicBezTo>
                    <a:pt x="8" y="271"/>
                    <a:pt x="8" y="271"/>
                    <a:pt x="8" y="271"/>
                  </a:cubicBezTo>
                  <a:cubicBezTo>
                    <a:pt x="1" y="276"/>
                    <a:pt x="0" y="286"/>
                    <a:pt x="5" y="293"/>
                  </a:cubicBezTo>
                  <a:cubicBezTo>
                    <a:pt x="11" y="300"/>
                    <a:pt x="21" y="301"/>
                    <a:pt x="28" y="296"/>
                  </a:cubicBezTo>
                  <a:cubicBezTo>
                    <a:pt x="133" y="212"/>
                    <a:pt x="133" y="212"/>
                    <a:pt x="133" y="212"/>
                  </a:cubicBezTo>
                  <a:cubicBezTo>
                    <a:pt x="160" y="216"/>
                    <a:pt x="160" y="216"/>
                    <a:pt x="160" y="216"/>
                  </a:cubicBezTo>
                  <a:cubicBezTo>
                    <a:pt x="298" y="107"/>
                    <a:pt x="298" y="107"/>
                    <a:pt x="298" y="107"/>
                  </a:cubicBezTo>
                  <a:cubicBezTo>
                    <a:pt x="305" y="101"/>
                    <a:pt x="306" y="91"/>
                    <a:pt x="300" y="84"/>
                  </a:cubicBezTo>
                  <a:cubicBezTo>
                    <a:pt x="296" y="79"/>
                    <a:pt x="289" y="77"/>
                    <a:pt x="283" y="79"/>
                  </a:cubicBezTo>
                  <a:close/>
                  <a:moveTo>
                    <a:pt x="187" y="121"/>
                  </a:moveTo>
                  <a:cubicBezTo>
                    <a:pt x="187" y="121"/>
                    <a:pt x="187" y="121"/>
                    <a:pt x="187" y="121"/>
                  </a:cubicBezTo>
                  <a:cubicBezTo>
                    <a:pt x="189" y="123"/>
                    <a:pt x="189" y="123"/>
                    <a:pt x="189" y="123"/>
                  </a:cubicBezTo>
                  <a:cubicBezTo>
                    <a:pt x="193" y="127"/>
                    <a:pt x="193" y="127"/>
                    <a:pt x="193" y="127"/>
                  </a:cubicBezTo>
                  <a:cubicBezTo>
                    <a:pt x="201" y="135"/>
                    <a:pt x="201" y="135"/>
                    <a:pt x="201" y="135"/>
                  </a:cubicBezTo>
                  <a:cubicBezTo>
                    <a:pt x="195" y="126"/>
                    <a:pt x="195" y="126"/>
                    <a:pt x="195" y="126"/>
                  </a:cubicBezTo>
                  <a:cubicBezTo>
                    <a:pt x="192" y="121"/>
                    <a:pt x="192" y="121"/>
                    <a:pt x="192" y="121"/>
                  </a:cubicBezTo>
                  <a:cubicBezTo>
                    <a:pt x="190" y="118"/>
                    <a:pt x="190" y="118"/>
                    <a:pt x="190" y="118"/>
                  </a:cubicBezTo>
                  <a:cubicBezTo>
                    <a:pt x="190" y="118"/>
                    <a:pt x="190" y="118"/>
                    <a:pt x="190" y="118"/>
                  </a:cubicBezTo>
                  <a:cubicBezTo>
                    <a:pt x="194" y="115"/>
                    <a:pt x="194" y="115"/>
                    <a:pt x="194" y="115"/>
                  </a:cubicBezTo>
                  <a:cubicBezTo>
                    <a:pt x="203" y="125"/>
                    <a:pt x="203" y="125"/>
                    <a:pt x="203" y="125"/>
                  </a:cubicBezTo>
                  <a:cubicBezTo>
                    <a:pt x="199" y="111"/>
                    <a:pt x="199" y="111"/>
                    <a:pt x="199" y="111"/>
                  </a:cubicBezTo>
                  <a:cubicBezTo>
                    <a:pt x="205" y="107"/>
                    <a:pt x="205" y="107"/>
                    <a:pt x="205" y="107"/>
                  </a:cubicBezTo>
                  <a:cubicBezTo>
                    <a:pt x="205" y="107"/>
                    <a:pt x="205" y="107"/>
                    <a:pt x="205" y="107"/>
                  </a:cubicBezTo>
                  <a:cubicBezTo>
                    <a:pt x="207" y="109"/>
                    <a:pt x="207" y="109"/>
                    <a:pt x="207" y="109"/>
                  </a:cubicBezTo>
                  <a:cubicBezTo>
                    <a:pt x="211" y="113"/>
                    <a:pt x="211" y="113"/>
                    <a:pt x="211" y="113"/>
                  </a:cubicBezTo>
                  <a:cubicBezTo>
                    <a:pt x="219" y="121"/>
                    <a:pt x="219" y="121"/>
                    <a:pt x="219" y="121"/>
                  </a:cubicBezTo>
                  <a:cubicBezTo>
                    <a:pt x="213" y="111"/>
                    <a:pt x="213" y="111"/>
                    <a:pt x="213" y="111"/>
                  </a:cubicBezTo>
                  <a:cubicBezTo>
                    <a:pt x="210" y="107"/>
                    <a:pt x="210" y="107"/>
                    <a:pt x="210" y="107"/>
                  </a:cubicBezTo>
                  <a:cubicBezTo>
                    <a:pt x="208" y="104"/>
                    <a:pt x="208" y="104"/>
                    <a:pt x="208" y="104"/>
                  </a:cubicBezTo>
                  <a:cubicBezTo>
                    <a:pt x="208" y="104"/>
                    <a:pt x="208" y="104"/>
                    <a:pt x="208" y="104"/>
                  </a:cubicBezTo>
                  <a:cubicBezTo>
                    <a:pt x="213" y="100"/>
                    <a:pt x="213" y="100"/>
                    <a:pt x="213" y="100"/>
                  </a:cubicBezTo>
                  <a:cubicBezTo>
                    <a:pt x="221" y="111"/>
                    <a:pt x="221" y="111"/>
                    <a:pt x="221" y="111"/>
                  </a:cubicBezTo>
                  <a:cubicBezTo>
                    <a:pt x="217" y="97"/>
                    <a:pt x="217" y="97"/>
                    <a:pt x="217" y="97"/>
                  </a:cubicBezTo>
                  <a:cubicBezTo>
                    <a:pt x="222" y="93"/>
                    <a:pt x="222" y="93"/>
                    <a:pt x="222" y="93"/>
                  </a:cubicBezTo>
                  <a:cubicBezTo>
                    <a:pt x="222" y="94"/>
                    <a:pt x="222" y="94"/>
                    <a:pt x="222" y="94"/>
                  </a:cubicBezTo>
                  <a:cubicBezTo>
                    <a:pt x="224" y="96"/>
                    <a:pt x="224" y="96"/>
                    <a:pt x="224" y="96"/>
                  </a:cubicBezTo>
                  <a:cubicBezTo>
                    <a:pt x="228" y="100"/>
                    <a:pt x="228" y="100"/>
                    <a:pt x="228" y="100"/>
                  </a:cubicBezTo>
                  <a:cubicBezTo>
                    <a:pt x="236" y="108"/>
                    <a:pt x="236" y="108"/>
                    <a:pt x="236" y="108"/>
                  </a:cubicBezTo>
                  <a:cubicBezTo>
                    <a:pt x="230" y="98"/>
                    <a:pt x="230" y="98"/>
                    <a:pt x="230" y="98"/>
                  </a:cubicBezTo>
                  <a:cubicBezTo>
                    <a:pt x="227" y="93"/>
                    <a:pt x="227" y="93"/>
                    <a:pt x="227" y="93"/>
                  </a:cubicBezTo>
                  <a:cubicBezTo>
                    <a:pt x="226" y="91"/>
                    <a:pt x="226" y="91"/>
                    <a:pt x="226" y="91"/>
                  </a:cubicBezTo>
                  <a:cubicBezTo>
                    <a:pt x="225" y="90"/>
                    <a:pt x="225" y="90"/>
                    <a:pt x="225" y="90"/>
                  </a:cubicBezTo>
                  <a:cubicBezTo>
                    <a:pt x="233" y="85"/>
                    <a:pt x="233" y="85"/>
                    <a:pt x="233" y="85"/>
                  </a:cubicBezTo>
                  <a:cubicBezTo>
                    <a:pt x="241" y="95"/>
                    <a:pt x="241" y="95"/>
                    <a:pt x="241" y="95"/>
                  </a:cubicBezTo>
                  <a:cubicBezTo>
                    <a:pt x="237" y="81"/>
                    <a:pt x="237" y="81"/>
                    <a:pt x="237" y="81"/>
                  </a:cubicBezTo>
                  <a:cubicBezTo>
                    <a:pt x="242" y="77"/>
                    <a:pt x="242" y="77"/>
                    <a:pt x="242" y="77"/>
                  </a:cubicBezTo>
                  <a:cubicBezTo>
                    <a:pt x="242" y="78"/>
                    <a:pt x="242" y="78"/>
                    <a:pt x="242" y="78"/>
                  </a:cubicBezTo>
                  <a:cubicBezTo>
                    <a:pt x="244" y="80"/>
                    <a:pt x="244" y="80"/>
                    <a:pt x="244" y="80"/>
                  </a:cubicBezTo>
                  <a:cubicBezTo>
                    <a:pt x="248" y="84"/>
                    <a:pt x="248" y="84"/>
                    <a:pt x="248" y="84"/>
                  </a:cubicBezTo>
                  <a:cubicBezTo>
                    <a:pt x="256" y="92"/>
                    <a:pt x="256" y="92"/>
                    <a:pt x="256" y="92"/>
                  </a:cubicBezTo>
                  <a:cubicBezTo>
                    <a:pt x="250" y="82"/>
                    <a:pt x="250" y="82"/>
                    <a:pt x="250" y="82"/>
                  </a:cubicBezTo>
                  <a:cubicBezTo>
                    <a:pt x="247" y="77"/>
                    <a:pt x="247" y="77"/>
                    <a:pt x="247" y="77"/>
                  </a:cubicBezTo>
                  <a:cubicBezTo>
                    <a:pt x="246" y="75"/>
                    <a:pt x="246" y="75"/>
                    <a:pt x="246" y="75"/>
                  </a:cubicBezTo>
                  <a:cubicBezTo>
                    <a:pt x="245" y="75"/>
                    <a:pt x="245" y="75"/>
                    <a:pt x="245" y="75"/>
                  </a:cubicBezTo>
                  <a:cubicBezTo>
                    <a:pt x="253" y="69"/>
                    <a:pt x="253" y="69"/>
                    <a:pt x="253" y="69"/>
                  </a:cubicBezTo>
                  <a:cubicBezTo>
                    <a:pt x="262" y="79"/>
                    <a:pt x="262" y="79"/>
                    <a:pt x="262" y="79"/>
                  </a:cubicBezTo>
                  <a:cubicBezTo>
                    <a:pt x="257" y="65"/>
                    <a:pt x="257" y="65"/>
                    <a:pt x="257" y="65"/>
                  </a:cubicBezTo>
                  <a:cubicBezTo>
                    <a:pt x="264" y="60"/>
                    <a:pt x="264" y="60"/>
                    <a:pt x="264" y="60"/>
                  </a:cubicBezTo>
                  <a:cubicBezTo>
                    <a:pt x="274" y="83"/>
                    <a:pt x="274" y="83"/>
                    <a:pt x="274" y="83"/>
                  </a:cubicBezTo>
                  <a:cubicBezTo>
                    <a:pt x="197" y="143"/>
                    <a:pt x="197" y="143"/>
                    <a:pt x="197" y="143"/>
                  </a:cubicBezTo>
                  <a:cubicBezTo>
                    <a:pt x="178" y="127"/>
                    <a:pt x="178" y="127"/>
                    <a:pt x="178" y="127"/>
                  </a:cubicBezTo>
                  <a:lnTo>
                    <a:pt x="187" y="121"/>
                  </a:lnTo>
                  <a:close/>
                  <a:moveTo>
                    <a:pt x="169" y="89"/>
                  </a:moveTo>
                  <a:cubicBezTo>
                    <a:pt x="176" y="82"/>
                    <a:pt x="187" y="79"/>
                    <a:pt x="198" y="76"/>
                  </a:cubicBezTo>
                  <a:cubicBezTo>
                    <a:pt x="205" y="74"/>
                    <a:pt x="213" y="72"/>
                    <a:pt x="220" y="68"/>
                  </a:cubicBezTo>
                  <a:cubicBezTo>
                    <a:pt x="223" y="67"/>
                    <a:pt x="229" y="63"/>
                    <a:pt x="235" y="58"/>
                  </a:cubicBezTo>
                  <a:cubicBezTo>
                    <a:pt x="225" y="79"/>
                    <a:pt x="195" y="85"/>
                    <a:pt x="184" y="91"/>
                  </a:cubicBezTo>
                  <a:cubicBezTo>
                    <a:pt x="174" y="97"/>
                    <a:pt x="168" y="108"/>
                    <a:pt x="166" y="113"/>
                  </a:cubicBezTo>
                  <a:cubicBezTo>
                    <a:pt x="166" y="111"/>
                    <a:pt x="165" y="110"/>
                    <a:pt x="165" y="109"/>
                  </a:cubicBezTo>
                  <a:cubicBezTo>
                    <a:pt x="162" y="102"/>
                    <a:pt x="164" y="93"/>
                    <a:pt x="16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69" name="Freeform 109"/>
            <p:cNvSpPr>
              <a:spLocks noEditPoints="1"/>
            </p:cNvSpPr>
            <p:nvPr/>
          </p:nvSpPr>
          <p:spPr bwMode="auto">
            <a:xfrm>
              <a:off x="5329238" y="7145338"/>
              <a:ext cx="1152525" cy="1160463"/>
            </a:xfrm>
            <a:custGeom>
              <a:avLst/>
              <a:gdLst>
                <a:gd name="T0" fmla="*/ 280 w 307"/>
                <a:gd name="T1" fmla="*/ 4 h 309"/>
                <a:gd name="T2" fmla="*/ 140 w 307"/>
                <a:gd name="T3" fmla="*/ 67 h 309"/>
                <a:gd name="T4" fmla="*/ 5 w 307"/>
                <a:gd name="T5" fmla="*/ 169 h 309"/>
                <a:gd name="T6" fmla="*/ 31 w 307"/>
                <a:gd name="T7" fmla="*/ 215 h 309"/>
                <a:gd name="T8" fmla="*/ 83 w 307"/>
                <a:gd name="T9" fmla="*/ 233 h 309"/>
                <a:gd name="T10" fmla="*/ 126 w 307"/>
                <a:gd name="T11" fmla="*/ 253 h 309"/>
                <a:gd name="T12" fmla="*/ 169 w 307"/>
                <a:gd name="T13" fmla="*/ 235 h 309"/>
                <a:gd name="T14" fmla="*/ 127 w 307"/>
                <a:gd name="T15" fmla="*/ 171 h 309"/>
                <a:gd name="T16" fmla="*/ 149 w 307"/>
                <a:gd name="T17" fmla="*/ 140 h 309"/>
                <a:gd name="T18" fmla="*/ 145 w 307"/>
                <a:gd name="T19" fmla="*/ 102 h 309"/>
                <a:gd name="T20" fmla="*/ 297 w 307"/>
                <a:gd name="T21" fmla="*/ 32 h 309"/>
                <a:gd name="T22" fmla="*/ 149 w 307"/>
                <a:gd name="T23" fmla="*/ 191 h 309"/>
                <a:gd name="T24" fmla="*/ 156 w 307"/>
                <a:gd name="T25" fmla="*/ 191 h 309"/>
                <a:gd name="T26" fmla="*/ 156 w 307"/>
                <a:gd name="T27" fmla="*/ 198 h 309"/>
                <a:gd name="T28" fmla="*/ 149 w 307"/>
                <a:gd name="T29" fmla="*/ 198 h 309"/>
                <a:gd name="T30" fmla="*/ 149 w 307"/>
                <a:gd name="T31" fmla="*/ 191 h 309"/>
                <a:gd name="T32" fmla="*/ 122 w 307"/>
                <a:gd name="T33" fmla="*/ 144 h 309"/>
                <a:gd name="T34" fmla="*/ 120 w 307"/>
                <a:gd name="T35" fmla="*/ 142 h 309"/>
                <a:gd name="T36" fmla="*/ 110 w 307"/>
                <a:gd name="T37" fmla="*/ 128 h 309"/>
                <a:gd name="T38" fmla="*/ 117 w 307"/>
                <a:gd name="T39" fmla="*/ 144 h 309"/>
                <a:gd name="T40" fmla="*/ 118 w 307"/>
                <a:gd name="T41" fmla="*/ 147 h 309"/>
                <a:gd name="T42" fmla="*/ 106 w 307"/>
                <a:gd name="T43" fmla="*/ 138 h 309"/>
                <a:gd name="T44" fmla="*/ 102 w 307"/>
                <a:gd name="T45" fmla="*/ 156 h 309"/>
                <a:gd name="T46" fmla="*/ 100 w 307"/>
                <a:gd name="T47" fmla="*/ 154 h 309"/>
                <a:gd name="T48" fmla="*/ 90 w 307"/>
                <a:gd name="T49" fmla="*/ 141 h 309"/>
                <a:gd name="T50" fmla="*/ 97 w 307"/>
                <a:gd name="T51" fmla="*/ 156 h 309"/>
                <a:gd name="T52" fmla="*/ 99 w 307"/>
                <a:gd name="T53" fmla="*/ 159 h 309"/>
                <a:gd name="T54" fmla="*/ 86 w 307"/>
                <a:gd name="T55" fmla="*/ 151 h 309"/>
                <a:gd name="T56" fmla="*/ 84 w 307"/>
                <a:gd name="T57" fmla="*/ 168 h 309"/>
                <a:gd name="T58" fmla="*/ 82 w 307"/>
                <a:gd name="T59" fmla="*/ 166 h 309"/>
                <a:gd name="T60" fmla="*/ 72 w 307"/>
                <a:gd name="T61" fmla="*/ 152 h 309"/>
                <a:gd name="T62" fmla="*/ 79 w 307"/>
                <a:gd name="T63" fmla="*/ 168 h 309"/>
                <a:gd name="T64" fmla="*/ 80 w 307"/>
                <a:gd name="T65" fmla="*/ 171 h 309"/>
                <a:gd name="T66" fmla="*/ 65 w 307"/>
                <a:gd name="T67" fmla="*/ 164 h 309"/>
                <a:gd name="T68" fmla="*/ 62 w 307"/>
                <a:gd name="T69" fmla="*/ 182 h 309"/>
                <a:gd name="T70" fmla="*/ 60 w 307"/>
                <a:gd name="T71" fmla="*/ 179 h 309"/>
                <a:gd name="T72" fmla="*/ 50 w 307"/>
                <a:gd name="T73" fmla="*/ 166 h 309"/>
                <a:gd name="T74" fmla="*/ 57 w 307"/>
                <a:gd name="T75" fmla="*/ 181 h 309"/>
                <a:gd name="T76" fmla="*/ 58 w 307"/>
                <a:gd name="T77" fmla="*/ 184 h 309"/>
                <a:gd name="T78" fmla="*/ 43 w 307"/>
                <a:gd name="T79" fmla="*/ 178 h 309"/>
                <a:gd name="T80" fmla="*/ 39 w 307"/>
                <a:gd name="T81" fmla="*/ 197 h 309"/>
                <a:gd name="T82" fmla="*/ 114 w 307"/>
                <a:gd name="T83" fmla="*/ 12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 h="309">
                  <a:moveTo>
                    <a:pt x="302" y="10"/>
                  </a:moveTo>
                  <a:cubicBezTo>
                    <a:pt x="297" y="2"/>
                    <a:pt x="287" y="0"/>
                    <a:pt x="280" y="4"/>
                  </a:cubicBezTo>
                  <a:cubicBezTo>
                    <a:pt x="166" y="73"/>
                    <a:pt x="166" y="73"/>
                    <a:pt x="166" y="73"/>
                  </a:cubicBezTo>
                  <a:cubicBezTo>
                    <a:pt x="140" y="67"/>
                    <a:pt x="140" y="67"/>
                    <a:pt x="140" y="67"/>
                  </a:cubicBezTo>
                  <a:cubicBezTo>
                    <a:pt x="10" y="147"/>
                    <a:pt x="10" y="147"/>
                    <a:pt x="10" y="147"/>
                  </a:cubicBezTo>
                  <a:cubicBezTo>
                    <a:pt x="2" y="151"/>
                    <a:pt x="0" y="161"/>
                    <a:pt x="5" y="169"/>
                  </a:cubicBezTo>
                  <a:cubicBezTo>
                    <a:pt x="8" y="175"/>
                    <a:pt x="15" y="177"/>
                    <a:pt x="22" y="176"/>
                  </a:cubicBezTo>
                  <a:cubicBezTo>
                    <a:pt x="22" y="176"/>
                    <a:pt x="30" y="210"/>
                    <a:pt x="31" y="215"/>
                  </a:cubicBezTo>
                  <a:cubicBezTo>
                    <a:pt x="69" y="191"/>
                    <a:pt x="69" y="191"/>
                    <a:pt x="69" y="191"/>
                  </a:cubicBezTo>
                  <a:cubicBezTo>
                    <a:pt x="71" y="210"/>
                    <a:pt x="82" y="231"/>
                    <a:pt x="83" y="233"/>
                  </a:cubicBezTo>
                  <a:cubicBezTo>
                    <a:pt x="80" y="245"/>
                    <a:pt x="76" y="300"/>
                    <a:pt x="100" y="305"/>
                  </a:cubicBezTo>
                  <a:cubicBezTo>
                    <a:pt x="113" y="303"/>
                    <a:pt x="104" y="255"/>
                    <a:pt x="126" y="253"/>
                  </a:cubicBezTo>
                  <a:cubicBezTo>
                    <a:pt x="148" y="250"/>
                    <a:pt x="142" y="309"/>
                    <a:pt x="150" y="307"/>
                  </a:cubicBezTo>
                  <a:cubicBezTo>
                    <a:pt x="182" y="299"/>
                    <a:pt x="169" y="235"/>
                    <a:pt x="169" y="235"/>
                  </a:cubicBezTo>
                  <a:cubicBezTo>
                    <a:pt x="169" y="235"/>
                    <a:pt x="207" y="172"/>
                    <a:pt x="169" y="160"/>
                  </a:cubicBezTo>
                  <a:cubicBezTo>
                    <a:pt x="147" y="154"/>
                    <a:pt x="134" y="171"/>
                    <a:pt x="127" y="171"/>
                  </a:cubicBezTo>
                  <a:cubicBezTo>
                    <a:pt x="124" y="171"/>
                    <a:pt x="118" y="167"/>
                    <a:pt x="112" y="164"/>
                  </a:cubicBezTo>
                  <a:cubicBezTo>
                    <a:pt x="149" y="140"/>
                    <a:pt x="149" y="140"/>
                    <a:pt x="149" y="140"/>
                  </a:cubicBezTo>
                  <a:cubicBezTo>
                    <a:pt x="150" y="140"/>
                    <a:pt x="122" y="114"/>
                    <a:pt x="122" y="114"/>
                  </a:cubicBezTo>
                  <a:cubicBezTo>
                    <a:pt x="145" y="102"/>
                    <a:pt x="145" y="102"/>
                    <a:pt x="145" y="102"/>
                  </a:cubicBezTo>
                  <a:cubicBezTo>
                    <a:pt x="172" y="108"/>
                    <a:pt x="172" y="108"/>
                    <a:pt x="172" y="108"/>
                  </a:cubicBezTo>
                  <a:cubicBezTo>
                    <a:pt x="297" y="32"/>
                    <a:pt x="297" y="32"/>
                    <a:pt x="297" y="32"/>
                  </a:cubicBezTo>
                  <a:cubicBezTo>
                    <a:pt x="304" y="27"/>
                    <a:pt x="307" y="17"/>
                    <a:pt x="302" y="10"/>
                  </a:cubicBezTo>
                  <a:close/>
                  <a:moveTo>
                    <a:pt x="149" y="191"/>
                  </a:moveTo>
                  <a:cubicBezTo>
                    <a:pt x="152" y="174"/>
                    <a:pt x="152" y="174"/>
                    <a:pt x="152" y="174"/>
                  </a:cubicBezTo>
                  <a:cubicBezTo>
                    <a:pt x="156" y="191"/>
                    <a:pt x="156" y="191"/>
                    <a:pt x="156" y="191"/>
                  </a:cubicBezTo>
                  <a:cubicBezTo>
                    <a:pt x="173" y="195"/>
                    <a:pt x="173" y="195"/>
                    <a:pt x="173" y="195"/>
                  </a:cubicBezTo>
                  <a:cubicBezTo>
                    <a:pt x="156" y="198"/>
                    <a:pt x="156" y="198"/>
                    <a:pt x="156" y="198"/>
                  </a:cubicBezTo>
                  <a:cubicBezTo>
                    <a:pt x="152" y="216"/>
                    <a:pt x="152" y="216"/>
                    <a:pt x="152" y="216"/>
                  </a:cubicBezTo>
                  <a:cubicBezTo>
                    <a:pt x="149" y="198"/>
                    <a:pt x="149" y="198"/>
                    <a:pt x="149" y="198"/>
                  </a:cubicBezTo>
                  <a:cubicBezTo>
                    <a:pt x="131" y="195"/>
                    <a:pt x="131" y="195"/>
                    <a:pt x="131" y="195"/>
                  </a:cubicBezTo>
                  <a:lnTo>
                    <a:pt x="149" y="191"/>
                  </a:lnTo>
                  <a:close/>
                  <a:moveTo>
                    <a:pt x="131" y="139"/>
                  </a:moveTo>
                  <a:cubicBezTo>
                    <a:pt x="122" y="144"/>
                    <a:pt x="122" y="144"/>
                    <a:pt x="122" y="144"/>
                  </a:cubicBezTo>
                  <a:cubicBezTo>
                    <a:pt x="122" y="144"/>
                    <a:pt x="122" y="144"/>
                    <a:pt x="122" y="144"/>
                  </a:cubicBezTo>
                  <a:cubicBezTo>
                    <a:pt x="120" y="142"/>
                    <a:pt x="120" y="142"/>
                    <a:pt x="120" y="142"/>
                  </a:cubicBezTo>
                  <a:cubicBezTo>
                    <a:pt x="116" y="137"/>
                    <a:pt x="116" y="137"/>
                    <a:pt x="116" y="137"/>
                  </a:cubicBezTo>
                  <a:cubicBezTo>
                    <a:pt x="110" y="128"/>
                    <a:pt x="110" y="128"/>
                    <a:pt x="110" y="128"/>
                  </a:cubicBezTo>
                  <a:cubicBezTo>
                    <a:pt x="114" y="139"/>
                    <a:pt x="114" y="139"/>
                    <a:pt x="114" y="139"/>
                  </a:cubicBezTo>
                  <a:cubicBezTo>
                    <a:pt x="117" y="144"/>
                    <a:pt x="117" y="144"/>
                    <a:pt x="117" y="144"/>
                  </a:cubicBezTo>
                  <a:cubicBezTo>
                    <a:pt x="118" y="146"/>
                    <a:pt x="118" y="146"/>
                    <a:pt x="118" y="146"/>
                  </a:cubicBezTo>
                  <a:cubicBezTo>
                    <a:pt x="118" y="147"/>
                    <a:pt x="118" y="147"/>
                    <a:pt x="118" y="147"/>
                  </a:cubicBezTo>
                  <a:cubicBezTo>
                    <a:pt x="113" y="150"/>
                    <a:pt x="113" y="150"/>
                    <a:pt x="113" y="150"/>
                  </a:cubicBezTo>
                  <a:cubicBezTo>
                    <a:pt x="106" y="138"/>
                    <a:pt x="106" y="138"/>
                    <a:pt x="106" y="138"/>
                  </a:cubicBezTo>
                  <a:cubicBezTo>
                    <a:pt x="109" y="153"/>
                    <a:pt x="109" y="153"/>
                    <a:pt x="109" y="153"/>
                  </a:cubicBezTo>
                  <a:cubicBezTo>
                    <a:pt x="102" y="156"/>
                    <a:pt x="102" y="156"/>
                    <a:pt x="102" y="156"/>
                  </a:cubicBezTo>
                  <a:cubicBezTo>
                    <a:pt x="102" y="156"/>
                    <a:pt x="102" y="156"/>
                    <a:pt x="102" y="156"/>
                  </a:cubicBezTo>
                  <a:cubicBezTo>
                    <a:pt x="100" y="154"/>
                    <a:pt x="100" y="154"/>
                    <a:pt x="100" y="154"/>
                  </a:cubicBezTo>
                  <a:cubicBezTo>
                    <a:pt x="97" y="150"/>
                    <a:pt x="97" y="150"/>
                    <a:pt x="97" y="150"/>
                  </a:cubicBezTo>
                  <a:cubicBezTo>
                    <a:pt x="90" y="141"/>
                    <a:pt x="90" y="141"/>
                    <a:pt x="90" y="141"/>
                  </a:cubicBezTo>
                  <a:cubicBezTo>
                    <a:pt x="95" y="151"/>
                    <a:pt x="95" y="151"/>
                    <a:pt x="95" y="151"/>
                  </a:cubicBezTo>
                  <a:cubicBezTo>
                    <a:pt x="97" y="156"/>
                    <a:pt x="97" y="156"/>
                    <a:pt x="97" y="156"/>
                  </a:cubicBezTo>
                  <a:cubicBezTo>
                    <a:pt x="98" y="159"/>
                    <a:pt x="98" y="159"/>
                    <a:pt x="98" y="159"/>
                  </a:cubicBezTo>
                  <a:cubicBezTo>
                    <a:pt x="99" y="159"/>
                    <a:pt x="99" y="159"/>
                    <a:pt x="99" y="159"/>
                  </a:cubicBezTo>
                  <a:cubicBezTo>
                    <a:pt x="94" y="162"/>
                    <a:pt x="94" y="162"/>
                    <a:pt x="94" y="162"/>
                  </a:cubicBezTo>
                  <a:cubicBezTo>
                    <a:pt x="86" y="151"/>
                    <a:pt x="86" y="151"/>
                    <a:pt x="86" y="151"/>
                  </a:cubicBezTo>
                  <a:cubicBezTo>
                    <a:pt x="89" y="165"/>
                    <a:pt x="89" y="165"/>
                    <a:pt x="89" y="165"/>
                  </a:cubicBezTo>
                  <a:cubicBezTo>
                    <a:pt x="84" y="168"/>
                    <a:pt x="84" y="168"/>
                    <a:pt x="84" y="168"/>
                  </a:cubicBezTo>
                  <a:cubicBezTo>
                    <a:pt x="84" y="168"/>
                    <a:pt x="84" y="168"/>
                    <a:pt x="84" y="168"/>
                  </a:cubicBezTo>
                  <a:cubicBezTo>
                    <a:pt x="82" y="166"/>
                    <a:pt x="82" y="166"/>
                    <a:pt x="82" y="166"/>
                  </a:cubicBezTo>
                  <a:cubicBezTo>
                    <a:pt x="79" y="161"/>
                    <a:pt x="79" y="161"/>
                    <a:pt x="79" y="161"/>
                  </a:cubicBezTo>
                  <a:cubicBezTo>
                    <a:pt x="72" y="152"/>
                    <a:pt x="72" y="152"/>
                    <a:pt x="72" y="152"/>
                  </a:cubicBezTo>
                  <a:cubicBezTo>
                    <a:pt x="76" y="162"/>
                    <a:pt x="76" y="162"/>
                    <a:pt x="76" y="162"/>
                  </a:cubicBezTo>
                  <a:cubicBezTo>
                    <a:pt x="79" y="168"/>
                    <a:pt x="79" y="168"/>
                    <a:pt x="79" y="168"/>
                  </a:cubicBezTo>
                  <a:cubicBezTo>
                    <a:pt x="80" y="170"/>
                    <a:pt x="80" y="170"/>
                    <a:pt x="80" y="170"/>
                  </a:cubicBezTo>
                  <a:cubicBezTo>
                    <a:pt x="80" y="171"/>
                    <a:pt x="80" y="171"/>
                    <a:pt x="80" y="171"/>
                  </a:cubicBezTo>
                  <a:cubicBezTo>
                    <a:pt x="72" y="175"/>
                    <a:pt x="72" y="175"/>
                    <a:pt x="72" y="175"/>
                  </a:cubicBezTo>
                  <a:cubicBezTo>
                    <a:pt x="65" y="164"/>
                    <a:pt x="65" y="164"/>
                    <a:pt x="65" y="164"/>
                  </a:cubicBezTo>
                  <a:cubicBezTo>
                    <a:pt x="67" y="178"/>
                    <a:pt x="67" y="178"/>
                    <a:pt x="67" y="178"/>
                  </a:cubicBezTo>
                  <a:cubicBezTo>
                    <a:pt x="62" y="182"/>
                    <a:pt x="62" y="182"/>
                    <a:pt x="62" y="182"/>
                  </a:cubicBezTo>
                  <a:cubicBezTo>
                    <a:pt x="62" y="181"/>
                    <a:pt x="62" y="181"/>
                    <a:pt x="62" y="181"/>
                  </a:cubicBezTo>
                  <a:cubicBezTo>
                    <a:pt x="60" y="179"/>
                    <a:pt x="60" y="179"/>
                    <a:pt x="60" y="179"/>
                  </a:cubicBezTo>
                  <a:cubicBezTo>
                    <a:pt x="57" y="175"/>
                    <a:pt x="57" y="175"/>
                    <a:pt x="57" y="175"/>
                  </a:cubicBezTo>
                  <a:cubicBezTo>
                    <a:pt x="50" y="166"/>
                    <a:pt x="50" y="166"/>
                    <a:pt x="50" y="166"/>
                  </a:cubicBezTo>
                  <a:cubicBezTo>
                    <a:pt x="55" y="176"/>
                    <a:pt x="55" y="176"/>
                    <a:pt x="55" y="176"/>
                  </a:cubicBezTo>
                  <a:cubicBezTo>
                    <a:pt x="57" y="181"/>
                    <a:pt x="57" y="181"/>
                    <a:pt x="57" y="181"/>
                  </a:cubicBezTo>
                  <a:cubicBezTo>
                    <a:pt x="58" y="184"/>
                    <a:pt x="58" y="184"/>
                    <a:pt x="58" y="184"/>
                  </a:cubicBezTo>
                  <a:cubicBezTo>
                    <a:pt x="58" y="184"/>
                    <a:pt x="58" y="184"/>
                    <a:pt x="58" y="184"/>
                  </a:cubicBezTo>
                  <a:cubicBezTo>
                    <a:pt x="51" y="189"/>
                    <a:pt x="51" y="189"/>
                    <a:pt x="51" y="189"/>
                  </a:cubicBezTo>
                  <a:cubicBezTo>
                    <a:pt x="43" y="178"/>
                    <a:pt x="43" y="178"/>
                    <a:pt x="43" y="178"/>
                  </a:cubicBezTo>
                  <a:cubicBezTo>
                    <a:pt x="46" y="192"/>
                    <a:pt x="46" y="192"/>
                    <a:pt x="46" y="192"/>
                  </a:cubicBezTo>
                  <a:cubicBezTo>
                    <a:pt x="39" y="197"/>
                    <a:pt x="39" y="197"/>
                    <a:pt x="39" y="197"/>
                  </a:cubicBezTo>
                  <a:cubicBezTo>
                    <a:pt x="31" y="172"/>
                    <a:pt x="31" y="172"/>
                    <a:pt x="31" y="172"/>
                  </a:cubicBezTo>
                  <a:cubicBezTo>
                    <a:pt x="114" y="121"/>
                    <a:pt x="114" y="121"/>
                    <a:pt x="114" y="121"/>
                  </a:cubicBezTo>
                  <a:lnTo>
                    <a:pt x="131"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0" name="Freeform 110"/>
            <p:cNvSpPr>
              <a:spLocks/>
            </p:cNvSpPr>
            <p:nvPr/>
          </p:nvSpPr>
          <p:spPr bwMode="auto">
            <a:xfrm>
              <a:off x="5981700" y="7618413"/>
              <a:ext cx="217488" cy="214313"/>
            </a:xfrm>
            <a:custGeom>
              <a:avLst/>
              <a:gdLst>
                <a:gd name="T0" fmla="*/ 137 w 137"/>
                <a:gd name="T1" fmla="*/ 66 h 135"/>
                <a:gd name="T2" fmla="*/ 81 w 137"/>
                <a:gd name="T3" fmla="*/ 57 h 135"/>
                <a:gd name="T4" fmla="*/ 69 w 137"/>
                <a:gd name="T5" fmla="*/ 0 h 135"/>
                <a:gd name="T6" fmla="*/ 57 w 137"/>
                <a:gd name="T7" fmla="*/ 57 h 135"/>
                <a:gd name="T8" fmla="*/ 0 w 137"/>
                <a:gd name="T9" fmla="*/ 66 h 135"/>
                <a:gd name="T10" fmla="*/ 57 w 137"/>
                <a:gd name="T11" fmla="*/ 78 h 135"/>
                <a:gd name="T12" fmla="*/ 69 w 137"/>
                <a:gd name="T13" fmla="*/ 135 h 135"/>
                <a:gd name="T14" fmla="*/ 81 w 137"/>
                <a:gd name="T15" fmla="*/ 78 h 135"/>
                <a:gd name="T16" fmla="*/ 137 w 137"/>
                <a:gd name="T17" fmla="*/ 6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5">
                  <a:moveTo>
                    <a:pt x="137" y="66"/>
                  </a:moveTo>
                  <a:lnTo>
                    <a:pt x="81" y="57"/>
                  </a:lnTo>
                  <a:lnTo>
                    <a:pt x="69" y="0"/>
                  </a:lnTo>
                  <a:lnTo>
                    <a:pt x="57" y="57"/>
                  </a:lnTo>
                  <a:lnTo>
                    <a:pt x="0" y="66"/>
                  </a:lnTo>
                  <a:lnTo>
                    <a:pt x="57" y="78"/>
                  </a:lnTo>
                  <a:lnTo>
                    <a:pt x="69" y="135"/>
                  </a:lnTo>
                  <a:lnTo>
                    <a:pt x="81" y="78"/>
                  </a:lnTo>
                  <a:lnTo>
                    <a:pt x="13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1" name="Freeform 111"/>
            <p:cNvSpPr>
              <a:spLocks/>
            </p:cNvSpPr>
            <p:nvPr/>
          </p:nvSpPr>
          <p:spPr bwMode="auto">
            <a:xfrm>
              <a:off x="6094413" y="7832725"/>
              <a:ext cx="120650" cy="119063"/>
            </a:xfrm>
            <a:custGeom>
              <a:avLst/>
              <a:gdLst>
                <a:gd name="T0" fmla="*/ 76 w 76"/>
                <a:gd name="T1" fmla="*/ 37 h 75"/>
                <a:gd name="T2" fmla="*/ 45 w 76"/>
                <a:gd name="T3" fmla="*/ 30 h 75"/>
                <a:gd name="T4" fmla="*/ 38 w 76"/>
                <a:gd name="T5" fmla="*/ 0 h 75"/>
                <a:gd name="T6" fmla="*/ 31 w 76"/>
                <a:gd name="T7" fmla="*/ 30 h 75"/>
                <a:gd name="T8" fmla="*/ 0 w 76"/>
                <a:gd name="T9" fmla="*/ 37 h 75"/>
                <a:gd name="T10" fmla="*/ 31 w 76"/>
                <a:gd name="T11" fmla="*/ 45 h 75"/>
                <a:gd name="T12" fmla="*/ 38 w 76"/>
                <a:gd name="T13" fmla="*/ 75 h 75"/>
                <a:gd name="T14" fmla="*/ 45 w 76"/>
                <a:gd name="T15" fmla="*/ 45 h 75"/>
                <a:gd name="T16" fmla="*/ 76 w 76"/>
                <a:gd name="T17"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76" y="37"/>
                  </a:moveTo>
                  <a:lnTo>
                    <a:pt x="45" y="30"/>
                  </a:lnTo>
                  <a:lnTo>
                    <a:pt x="38" y="0"/>
                  </a:lnTo>
                  <a:lnTo>
                    <a:pt x="31" y="30"/>
                  </a:lnTo>
                  <a:lnTo>
                    <a:pt x="0" y="37"/>
                  </a:lnTo>
                  <a:lnTo>
                    <a:pt x="31" y="45"/>
                  </a:lnTo>
                  <a:lnTo>
                    <a:pt x="38" y="75"/>
                  </a:lnTo>
                  <a:lnTo>
                    <a:pt x="45" y="45"/>
                  </a:lnTo>
                  <a:lnTo>
                    <a:pt x="7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2" name="Freeform 112"/>
            <p:cNvSpPr>
              <a:spLocks noEditPoints="1"/>
            </p:cNvSpPr>
            <p:nvPr/>
          </p:nvSpPr>
          <p:spPr bwMode="auto">
            <a:xfrm>
              <a:off x="3554413" y="8980488"/>
              <a:ext cx="1219200" cy="1054100"/>
            </a:xfrm>
            <a:custGeom>
              <a:avLst/>
              <a:gdLst>
                <a:gd name="T0" fmla="*/ 310 w 325"/>
                <a:gd name="T1" fmla="*/ 80 h 281"/>
                <a:gd name="T2" fmla="*/ 276 w 325"/>
                <a:gd name="T3" fmla="*/ 29 h 281"/>
                <a:gd name="T4" fmla="*/ 208 w 325"/>
                <a:gd name="T5" fmla="*/ 15 h 281"/>
                <a:gd name="T6" fmla="*/ 29 w 325"/>
                <a:gd name="T7" fmla="*/ 133 h 281"/>
                <a:gd name="T8" fmla="*/ 14 w 325"/>
                <a:gd name="T9" fmla="*/ 201 h 281"/>
                <a:gd name="T10" fmla="*/ 48 w 325"/>
                <a:gd name="T11" fmla="*/ 252 h 281"/>
                <a:gd name="T12" fmla="*/ 116 w 325"/>
                <a:gd name="T13" fmla="*/ 266 h 281"/>
                <a:gd name="T14" fmla="*/ 296 w 325"/>
                <a:gd name="T15" fmla="*/ 149 h 281"/>
                <a:gd name="T16" fmla="*/ 310 w 325"/>
                <a:gd name="T17" fmla="*/ 80 h 281"/>
                <a:gd name="T18" fmla="*/ 102 w 325"/>
                <a:gd name="T19" fmla="*/ 245 h 281"/>
                <a:gd name="T20" fmla="*/ 70 w 325"/>
                <a:gd name="T21" fmla="*/ 238 h 281"/>
                <a:gd name="T22" fmla="*/ 36 w 325"/>
                <a:gd name="T23" fmla="*/ 186 h 281"/>
                <a:gd name="T24" fmla="*/ 43 w 325"/>
                <a:gd name="T25" fmla="*/ 154 h 281"/>
                <a:gd name="T26" fmla="*/ 222 w 325"/>
                <a:gd name="T27" fmla="*/ 37 h 281"/>
                <a:gd name="T28" fmla="*/ 254 w 325"/>
                <a:gd name="T29" fmla="*/ 43 h 281"/>
                <a:gd name="T30" fmla="*/ 288 w 325"/>
                <a:gd name="T31" fmla="*/ 95 h 281"/>
                <a:gd name="T32" fmla="*/ 281 w 325"/>
                <a:gd name="T33" fmla="*/ 127 h 281"/>
                <a:gd name="T34" fmla="*/ 102 w 325"/>
                <a:gd name="T35" fmla="*/ 24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 h="281">
                  <a:moveTo>
                    <a:pt x="310" y="80"/>
                  </a:moveTo>
                  <a:cubicBezTo>
                    <a:pt x="276" y="29"/>
                    <a:pt x="276" y="29"/>
                    <a:pt x="276" y="29"/>
                  </a:cubicBezTo>
                  <a:cubicBezTo>
                    <a:pt x="261" y="6"/>
                    <a:pt x="230" y="0"/>
                    <a:pt x="208" y="15"/>
                  </a:cubicBezTo>
                  <a:cubicBezTo>
                    <a:pt x="29" y="133"/>
                    <a:pt x="29" y="133"/>
                    <a:pt x="29" y="133"/>
                  </a:cubicBezTo>
                  <a:cubicBezTo>
                    <a:pt x="6" y="147"/>
                    <a:pt x="0" y="178"/>
                    <a:pt x="14" y="201"/>
                  </a:cubicBezTo>
                  <a:cubicBezTo>
                    <a:pt x="48" y="252"/>
                    <a:pt x="48" y="252"/>
                    <a:pt x="48" y="252"/>
                  </a:cubicBezTo>
                  <a:cubicBezTo>
                    <a:pt x="63" y="275"/>
                    <a:pt x="94" y="281"/>
                    <a:pt x="116" y="266"/>
                  </a:cubicBezTo>
                  <a:cubicBezTo>
                    <a:pt x="296" y="149"/>
                    <a:pt x="296" y="149"/>
                    <a:pt x="296" y="149"/>
                  </a:cubicBezTo>
                  <a:cubicBezTo>
                    <a:pt x="318" y="134"/>
                    <a:pt x="325" y="103"/>
                    <a:pt x="310" y="80"/>
                  </a:cubicBezTo>
                  <a:close/>
                  <a:moveTo>
                    <a:pt x="102" y="245"/>
                  </a:moveTo>
                  <a:cubicBezTo>
                    <a:pt x="91" y="252"/>
                    <a:pt x="77" y="249"/>
                    <a:pt x="70" y="238"/>
                  </a:cubicBezTo>
                  <a:cubicBezTo>
                    <a:pt x="36" y="186"/>
                    <a:pt x="36" y="186"/>
                    <a:pt x="36" y="186"/>
                  </a:cubicBezTo>
                  <a:cubicBezTo>
                    <a:pt x="29" y="176"/>
                    <a:pt x="32" y="161"/>
                    <a:pt x="43" y="154"/>
                  </a:cubicBezTo>
                  <a:cubicBezTo>
                    <a:pt x="222" y="37"/>
                    <a:pt x="222" y="37"/>
                    <a:pt x="222" y="37"/>
                  </a:cubicBezTo>
                  <a:cubicBezTo>
                    <a:pt x="233" y="30"/>
                    <a:pt x="247" y="33"/>
                    <a:pt x="254" y="43"/>
                  </a:cubicBezTo>
                  <a:cubicBezTo>
                    <a:pt x="288" y="95"/>
                    <a:pt x="288" y="95"/>
                    <a:pt x="288" y="95"/>
                  </a:cubicBezTo>
                  <a:cubicBezTo>
                    <a:pt x="295" y="105"/>
                    <a:pt x="292" y="120"/>
                    <a:pt x="281" y="127"/>
                  </a:cubicBezTo>
                  <a:lnTo>
                    <a:pt x="102"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3" name="Freeform 113"/>
            <p:cNvSpPr>
              <a:spLocks/>
            </p:cNvSpPr>
            <p:nvPr/>
          </p:nvSpPr>
          <p:spPr bwMode="auto">
            <a:xfrm>
              <a:off x="4192588" y="9258300"/>
              <a:ext cx="239713" cy="307975"/>
            </a:xfrm>
            <a:custGeom>
              <a:avLst/>
              <a:gdLst>
                <a:gd name="T0" fmla="*/ 0 w 151"/>
                <a:gd name="T1" fmla="*/ 28 h 194"/>
                <a:gd name="T2" fmla="*/ 108 w 151"/>
                <a:gd name="T3" fmla="*/ 194 h 194"/>
                <a:gd name="T4" fmla="*/ 151 w 151"/>
                <a:gd name="T5" fmla="*/ 165 h 194"/>
                <a:gd name="T6" fmla="*/ 45 w 151"/>
                <a:gd name="T7" fmla="*/ 0 h 194"/>
                <a:gd name="T8" fmla="*/ 0 w 151"/>
                <a:gd name="T9" fmla="*/ 28 h 194"/>
              </a:gdLst>
              <a:ahLst/>
              <a:cxnLst>
                <a:cxn ang="0">
                  <a:pos x="T0" y="T1"/>
                </a:cxn>
                <a:cxn ang="0">
                  <a:pos x="T2" y="T3"/>
                </a:cxn>
                <a:cxn ang="0">
                  <a:pos x="T4" y="T5"/>
                </a:cxn>
                <a:cxn ang="0">
                  <a:pos x="T6" y="T7"/>
                </a:cxn>
                <a:cxn ang="0">
                  <a:pos x="T8" y="T9"/>
                </a:cxn>
              </a:cxnLst>
              <a:rect l="0" t="0" r="r" b="b"/>
              <a:pathLst>
                <a:path w="151" h="194">
                  <a:moveTo>
                    <a:pt x="0" y="28"/>
                  </a:moveTo>
                  <a:lnTo>
                    <a:pt x="108" y="194"/>
                  </a:lnTo>
                  <a:lnTo>
                    <a:pt x="151" y="165"/>
                  </a:lnTo>
                  <a:lnTo>
                    <a:pt x="45"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4" name="Freeform 114"/>
            <p:cNvSpPr>
              <a:spLocks/>
            </p:cNvSpPr>
            <p:nvPr/>
          </p:nvSpPr>
          <p:spPr bwMode="auto">
            <a:xfrm>
              <a:off x="3868738" y="9467850"/>
              <a:ext cx="244475" cy="307975"/>
            </a:xfrm>
            <a:custGeom>
              <a:avLst/>
              <a:gdLst>
                <a:gd name="T0" fmla="*/ 0 w 154"/>
                <a:gd name="T1" fmla="*/ 29 h 194"/>
                <a:gd name="T2" fmla="*/ 109 w 154"/>
                <a:gd name="T3" fmla="*/ 194 h 194"/>
                <a:gd name="T4" fmla="*/ 154 w 154"/>
                <a:gd name="T5" fmla="*/ 166 h 194"/>
                <a:gd name="T6" fmla="*/ 45 w 154"/>
                <a:gd name="T7" fmla="*/ 0 h 194"/>
                <a:gd name="T8" fmla="*/ 0 w 154"/>
                <a:gd name="T9" fmla="*/ 29 h 194"/>
              </a:gdLst>
              <a:ahLst/>
              <a:cxnLst>
                <a:cxn ang="0">
                  <a:pos x="T0" y="T1"/>
                </a:cxn>
                <a:cxn ang="0">
                  <a:pos x="T2" y="T3"/>
                </a:cxn>
                <a:cxn ang="0">
                  <a:pos x="T4" y="T5"/>
                </a:cxn>
                <a:cxn ang="0">
                  <a:pos x="T6" y="T7"/>
                </a:cxn>
                <a:cxn ang="0">
                  <a:pos x="T8" y="T9"/>
                </a:cxn>
              </a:cxnLst>
              <a:rect l="0" t="0" r="r" b="b"/>
              <a:pathLst>
                <a:path w="154" h="194">
                  <a:moveTo>
                    <a:pt x="0" y="29"/>
                  </a:moveTo>
                  <a:lnTo>
                    <a:pt x="109" y="194"/>
                  </a:lnTo>
                  <a:lnTo>
                    <a:pt x="154" y="166"/>
                  </a:lnTo>
                  <a:lnTo>
                    <a:pt x="4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5" name="Freeform 115"/>
            <p:cNvSpPr>
              <a:spLocks/>
            </p:cNvSpPr>
            <p:nvPr/>
          </p:nvSpPr>
          <p:spPr bwMode="auto">
            <a:xfrm>
              <a:off x="4394200" y="9156700"/>
              <a:ext cx="82550" cy="82550"/>
            </a:xfrm>
            <a:custGeom>
              <a:avLst/>
              <a:gdLst>
                <a:gd name="T0" fmla="*/ 3 w 22"/>
                <a:gd name="T1" fmla="*/ 16 h 22"/>
                <a:gd name="T2" fmla="*/ 16 w 22"/>
                <a:gd name="T3" fmla="*/ 19 h 22"/>
                <a:gd name="T4" fmla="*/ 19 w 22"/>
                <a:gd name="T5" fmla="*/ 6 h 22"/>
                <a:gd name="T6" fmla="*/ 5 w 22"/>
                <a:gd name="T7" fmla="*/ 3 h 22"/>
                <a:gd name="T8" fmla="*/ 3 w 22"/>
                <a:gd name="T9" fmla="*/ 16 h 22"/>
              </a:gdLst>
              <a:ahLst/>
              <a:cxnLst>
                <a:cxn ang="0">
                  <a:pos x="T0" y="T1"/>
                </a:cxn>
                <a:cxn ang="0">
                  <a:pos x="T2" y="T3"/>
                </a:cxn>
                <a:cxn ang="0">
                  <a:pos x="T4" y="T5"/>
                </a:cxn>
                <a:cxn ang="0">
                  <a:pos x="T6" y="T7"/>
                </a:cxn>
                <a:cxn ang="0">
                  <a:pos x="T8" y="T9"/>
                </a:cxn>
              </a:cxnLst>
              <a:rect l="0" t="0" r="r" b="b"/>
              <a:pathLst>
                <a:path w="22" h="22">
                  <a:moveTo>
                    <a:pt x="3" y="16"/>
                  </a:moveTo>
                  <a:cubicBezTo>
                    <a:pt x="6" y="21"/>
                    <a:pt x="12" y="22"/>
                    <a:pt x="16" y="19"/>
                  </a:cubicBezTo>
                  <a:cubicBezTo>
                    <a:pt x="20" y="16"/>
                    <a:pt x="22" y="10"/>
                    <a:pt x="19" y="6"/>
                  </a:cubicBezTo>
                  <a:cubicBezTo>
                    <a:pt x="16" y="1"/>
                    <a:pt x="10" y="0"/>
                    <a:pt x="5" y="3"/>
                  </a:cubicBezTo>
                  <a:cubicBezTo>
                    <a:pt x="1" y="6"/>
                    <a:pt x="0" y="12"/>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6" name="Freeform 116"/>
            <p:cNvSpPr>
              <a:spLocks/>
            </p:cNvSpPr>
            <p:nvPr/>
          </p:nvSpPr>
          <p:spPr bwMode="auto">
            <a:xfrm>
              <a:off x="4518025" y="9344025"/>
              <a:ext cx="82550" cy="82550"/>
            </a:xfrm>
            <a:custGeom>
              <a:avLst/>
              <a:gdLst>
                <a:gd name="T0" fmla="*/ 3 w 22"/>
                <a:gd name="T1" fmla="*/ 17 h 22"/>
                <a:gd name="T2" fmla="*/ 16 w 22"/>
                <a:gd name="T3" fmla="*/ 19 h 22"/>
                <a:gd name="T4" fmla="*/ 19 w 22"/>
                <a:gd name="T5" fmla="*/ 6 h 22"/>
                <a:gd name="T6" fmla="*/ 6 w 22"/>
                <a:gd name="T7" fmla="*/ 3 h 22"/>
                <a:gd name="T8" fmla="*/ 3 w 22"/>
                <a:gd name="T9" fmla="*/ 17 h 22"/>
              </a:gdLst>
              <a:ahLst/>
              <a:cxnLst>
                <a:cxn ang="0">
                  <a:pos x="T0" y="T1"/>
                </a:cxn>
                <a:cxn ang="0">
                  <a:pos x="T2" y="T3"/>
                </a:cxn>
                <a:cxn ang="0">
                  <a:pos x="T4" y="T5"/>
                </a:cxn>
                <a:cxn ang="0">
                  <a:pos x="T6" y="T7"/>
                </a:cxn>
                <a:cxn ang="0">
                  <a:pos x="T8" y="T9"/>
                </a:cxn>
              </a:cxnLst>
              <a:rect l="0" t="0" r="r" b="b"/>
              <a:pathLst>
                <a:path w="22" h="22">
                  <a:moveTo>
                    <a:pt x="3" y="17"/>
                  </a:moveTo>
                  <a:cubicBezTo>
                    <a:pt x="6" y="21"/>
                    <a:pt x="12" y="22"/>
                    <a:pt x="16" y="19"/>
                  </a:cubicBezTo>
                  <a:cubicBezTo>
                    <a:pt x="21" y="16"/>
                    <a:pt x="22" y="10"/>
                    <a:pt x="19" y="6"/>
                  </a:cubicBezTo>
                  <a:cubicBezTo>
                    <a:pt x="16" y="2"/>
                    <a:pt x="10" y="0"/>
                    <a:pt x="6" y="3"/>
                  </a:cubicBezTo>
                  <a:cubicBezTo>
                    <a:pt x="1" y="6"/>
                    <a:pt x="0" y="12"/>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7" name="Freeform 117"/>
            <p:cNvSpPr>
              <a:spLocks/>
            </p:cNvSpPr>
            <p:nvPr/>
          </p:nvSpPr>
          <p:spPr bwMode="auto">
            <a:xfrm>
              <a:off x="4379913" y="9299575"/>
              <a:ext cx="82550" cy="82550"/>
            </a:xfrm>
            <a:custGeom>
              <a:avLst/>
              <a:gdLst>
                <a:gd name="T0" fmla="*/ 3 w 22"/>
                <a:gd name="T1" fmla="*/ 17 h 22"/>
                <a:gd name="T2" fmla="*/ 16 w 22"/>
                <a:gd name="T3" fmla="*/ 19 h 22"/>
                <a:gd name="T4" fmla="*/ 19 w 22"/>
                <a:gd name="T5" fmla="*/ 6 h 22"/>
                <a:gd name="T6" fmla="*/ 6 w 22"/>
                <a:gd name="T7" fmla="*/ 3 h 22"/>
                <a:gd name="T8" fmla="*/ 3 w 22"/>
                <a:gd name="T9" fmla="*/ 17 h 22"/>
              </a:gdLst>
              <a:ahLst/>
              <a:cxnLst>
                <a:cxn ang="0">
                  <a:pos x="T0" y="T1"/>
                </a:cxn>
                <a:cxn ang="0">
                  <a:pos x="T2" y="T3"/>
                </a:cxn>
                <a:cxn ang="0">
                  <a:pos x="T4" y="T5"/>
                </a:cxn>
                <a:cxn ang="0">
                  <a:pos x="T6" y="T7"/>
                </a:cxn>
                <a:cxn ang="0">
                  <a:pos x="T8" y="T9"/>
                </a:cxn>
              </a:cxnLst>
              <a:rect l="0" t="0" r="r" b="b"/>
              <a:pathLst>
                <a:path w="22" h="22">
                  <a:moveTo>
                    <a:pt x="3" y="17"/>
                  </a:moveTo>
                  <a:cubicBezTo>
                    <a:pt x="6" y="21"/>
                    <a:pt x="12" y="22"/>
                    <a:pt x="16" y="19"/>
                  </a:cubicBezTo>
                  <a:cubicBezTo>
                    <a:pt x="21" y="17"/>
                    <a:pt x="22" y="11"/>
                    <a:pt x="19" y="6"/>
                  </a:cubicBezTo>
                  <a:cubicBezTo>
                    <a:pt x="16" y="2"/>
                    <a:pt x="10" y="0"/>
                    <a:pt x="6" y="3"/>
                  </a:cubicBezTo>
                  <a:cubicBezTo>
                    <a:pt x="1" y="6"/>
                    <a:pt x="0" y="12"/>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8" name="Freeform 118"/>
            <p:cNvSpPr>
              <a:spLocks/>
            </p:cNvSpPr>
            <p:nvPr/>
          </p:nvSpPr>
          <p:spPr bwMode="auto">
            <a:xfrm>
              <a:off x="3719513" y="9599613"/>
              <a:ext cx="82550" cy="82550"/>
            </a:xfrm>
            <a:custGeom>
              <a:avLst/>
              <a:gdLst>
                <a:gd name="T0" fmla="*/ 19 w 22"/>
                <a:gd name="T1" fmla="*/ 6 h 22"/>
                <a:gd name="T2" fmla="*/ 6 w 22"/>
                <a:gd name="T3" fmla="*/ 3 h 22"/>
                <a:gd name="T4" fmla="*/ 3 w 22"/>
                <a:gd name="T5" fmla="*/ 16 h 22"/>
                <a:gd name="T6" fmla="*/ 16 w 22"/>
                <a:gd name="T7" fmla="*/ 19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16" y="1"/>
                    <a:pt x="10" y="0"/>
                    <a:pt x="6" y="3"/>
                  </a:cubicBezTo>
                  <a:cubicBezTo>
                    <a:pt x="1" y="6"/>
                    <a:pt x="0" y="12"/>
                    <a:pt x="3" y="16"/>
                  </a:cubicBezTo>
                  <a:cubicBezTo>
                    <a:pt x="6" y="21"/>
                    <a:pt x="12" y="22"/>
                    <a:pt x="16" y="19"/>
                  </a:cubicBezTo>
                  <a:cubicBezTo>
                    <a:pt x="21" y="16"/>
                    <a:pt x="22" y="10"/>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79" name="Freeform 119"/>
            <p:cNvSpPr>
              <a:spLocks/>
            </p:cNvSpPr>
            <p:nvPr/>
          </p:nvSpPr>
          <p:spPr bwMode="auto">
            <a:xfrm>
              <a:off x="3843338" y="9786938"/>
              <a:ext cx="82550" cy="82550"/>
            </a:xfrm>
            <a:custGeom>
              <a:avLst/>
              <a:gdLst>
                <a:gd name="T0" fmla="*/ 19 w 22"/>
                <a:gd name="T1" fmla="*/ 6 h 22"/>
                <a:gd name="T2" fmla="*/ 6 w 22"/>
                <a:gd name="T3" fmla="*/ 3 h 22"/>
                <a:gd name="T4" fmla="*/ 3 w 22"/>
                <a:gd name="T5" fmla="*/ 17 h 22"/>
                <a:gd name="T6" fmla="*/ 16 w 22"/>
                <a:gd name="T7" fmla="*/ 19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16" y="2"/>
                    <a:pt x="10" y="0"/>
                    <a:pt x="6" y="3"/>
                  </a:cubicBezTo>
                  <a:cubicBezTo>
                    <a:pt x="1" y="6"/>
                    <a:pt x="0" y="12"/>
                    <a:pt x="3" y="17"/>
                  </a:cubicBezTo>
                  <a:cubicBezTo>
                    <a:pt x="6" y="21"/>
                    <a:pt x="12" y="22"/>
                    <a:pt x="16" y="19"/>
                  </a:cubicBezTo>
                  <a:cubicBezTo>
                    <a:pt x="21" y="17"/>
                    <a:pt x="22" y="11"/>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0" name="Freeform 120"/>
            <p:cNvSpPr>
              <a:spLocks/>
            </p:cNvSpPr>
            <p:nvPr/>
          </p:nvSpPr>
          <p:spPr bwMode="auto">
            <a:xfrm>
              <a:off x="3857625" y="9644063"/>
              <a:ext cx="82550" cy="82550"/>
            </a:xfrm>
            <a:custGeom>
              <a:avLst/>
              <a:gdLst>
                <a:gd name="T0" fmla="*/ 19 w 22"/>
                <a:gd name="T1" fmla="*/ 6 h 22"/>
                <a:gd name="T2" fmla="*/ 5 w 22"/>
                <a:gd name="T3" fmla="*/ 3 h 22"/>
                <a:gd name="T4" fmla="*/ 3 w 22"/>
                <a:gd name="T5" fmla="*/ 16 h 22"/>
                <a:gd name="T6" fmla="*/ 16 w 22"/>
                <a:gd name="T7" fmla="*/ 19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16" y="1"/>
                    <a:pt x="10" y="0"/>
                    <a:pt x="5" y="3"/>
                  </a:cubicBezTo>
                  <a:cubicBezTo>
                    <a:pt x="1" y="6"/>
                    <a:pt x="0" y="12"/>
                    <a:pt x="3" y="16"/>
                  </a:cubicBezTo>
                  <a:cubicBezTo>
                    <a:pt x="6" y="21"/>
                    <a:pt x="12" y="22"/>
                    <a:pt x="16" y="19"/>
                  </a:cubicBezTo>
                  <a:cubicBezTo>
                    <a:pt x="20" y="16"/>
                    <a:pt x="22" y="10"/>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1" name="Freeform 121"/>
            <p:cNvSpPr>
              <a:spLocks noEditPoints="1"/>
            </p:cNvSpPr>
            <p:nvPr/>
          </p:nvSpPr>
          <p:spPr bwMode="auto">
            <a:xfrm>
              <a:off x="5318125" y="9040813"/>
              <a:ext cx="1117600" cy="596900"/>
            </a:xfrm>
            <a:custGeom>
              <a:avLst/>
              <a:gdLst>
                <a:gd name="T0" fmla="*/ 287 w 298"/>
                <a:gd name="T1" fmla="*/ 64 h 159"/>
                <a:gd name="T2" fmla="*/ 148 w 298"/>
                <a:gd name="T3" fmla="*/ 0 h 159"/>
                <a:gd name="T4" fmla="*/ 11 w 298"/>
                <a:gd name="T5" fmla="*/ 62 h 159"/>
                <a:gd name="T6" fmla="*/ 0 w 298"/>
                <a:gd name="T7" fmla="*/ 72 h 159"/>
                <a:gd name="T8" fmla="*/ 10 w 298"/>
                <a:gd name="T9" fmla="*/ 83 h 159"/>
                <a:gd name="T10" fmla="*/ 148 w 298"/>
                <a:gd name="T11" fmla="*/ 159 h 159"/>
                <a:gd name="T12" fmla="*/ 147 w 298"/>
                <a:gd name="T13" fmla="*/ 150 h 159"/>
                <a:gd name="T14" fmla="*/ 212 w 298"/>
                <a:gd name="T15" fmla="*/ 82 h 159"/>
                <a:gd name="T16" fmla="*/ 213 w 298"/>
                <a:gd name="T17" fmla="*/ 76 h 159"/>
                <a:gd name="T18" fmla="*/ 204 w 298"/>
                <a:gd name="T19" fmla="*/ 44 h 159"/>
                <a:gd name="T20" fmla="*/ 254 w 298"/>
                <a:gd name="T21" fmla="*/ 76 h 159"/>
                <a:gd name="T22" fmla="*/ 241 w 298"/>
                <a:gd name="T23" fmla="*/ 87 h 159"/>
                <a:gd name="T24" fmla="*/ 267 w 298"/>
                <a:gd name="T25" fmla="*/ 105 h 159"/>
                <a:gd name="T26" fmla="*/ 288 w 298"/>
                <a:gd name="T27" fmla="*/ 85 h 159"/>
                <a:gd name="T28" fmla="*/ 298 w 298"/>
                <a:gd name="T29" fmla="*/ 74 h 159"/>
                <a:gd name="T30" fmla="*/ 287 w 298"/>
                <a:gd name="T31" fmla="*/ 64 h 159"/>
                <a:gd name="T32" fmla="*/ 44 w 298"/>
                <a:gd name="T33" fmla="*/ 74 h 159"/>
                <a:gd name="T34" fmla="*/ 94 w 298"/>
                <a:gd name="T35" fmla="*/ 43 h 159"/>
                <a:gd name="T36" fmla="*/ 85 w 298"/>
                <a:gd name="T37" fmla="*/ 76 h 159"/>
                <a:gd name="T38" fmla="*/ 98 w 298"/>
                <a:gd name="T39" fmla="*/ 114 h 159"/>
                <a:gd name="T40" fmla="*/ 44 w 298"/>
                <a:gd name="T41" fmla="*/ 74 h 159"/>
                <a:gd name="T42" fmla="*/ 149 w 298"/>
                <a:gd name="T43" fmla="*/ 91 h 159"/>
                <a:gd name="T44" fmla="*/ 149 w 298"/>
                <a:gd name="T45" fmla="*/ 55 h 159"/>
                <a:gd name="T46" fmla="*/ 149 w 298"/>
                <a:gd name="T47" fmla="*/ 9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8" h="159">
                  <a:moveTo>
                    <a:pt x="287" y="64"/>
                  </a:moveTo>
                  <a:cubicBezTo>
                    <a:pt x="284" y="61"/>
                    <a:pt x="216" y="0"/>
                    <a:pt x="148" y="0"/>
                  </a:cubicBezTo>
                  <a:cubicBezTo>
                    <a:pt x="81" y="0"/>
                    <a:pt x="14" y="59"/>
                    <a:pt x="11" y="62"/>
                  </a:cubicBezTo>
                  <a:cubicBezTo>
                    <a:pt x="0" y="72"/>
                    <a:pt x="0" y="72"/>
                    <a:pt x="0" y="72"/>
                  </a:cubicBezTo>
                  <a:cubicBezTo>
                    <a:pt x="10" y="83"/>
                    <a:pt x="10" y="83"/>
                    <a:pt x="10" y="83"/>
                  </a:cubicBezTo>
                  <a:cubicBezTo>
                    <a:pt x="13" y="86"/>
                    <a:pt x="79" y="158"/>
                    <a:pt x="148" y="159"/>
                  </a:cubicBezTo>
                  <a:cubicBezTo>
                    <a:pt x="148" y="156"/>
                    <a:pt x="147" y="153"/>
                    <a:pt x="147" y="150"/>
                  </a:cubicBezTo>
                  <a:cubicBezTo>
                    <a:pt x="147" y="114"/>
                    <a:pt x="177" y="84"/>
                    <a:pt x="212" y="82"/>
                  </a:cubicBezTo>
                  <a:cubicBezTo>
                    <a:pt x="212" y="80"/>
                    <a:pt x="213" y="78"/>
                    <a:pt x="213" y="76"/>
                  </a:cubicBezTo>
                  <a:cubicBezTo>
                    <a:pt x="213" y="64"/>
                    <a:pt x="209" y="54"/>
                    <a:pt x="204" y="44"/>
                  </a:cubicBezTo>
                  <a:cubicBezTo>
                    <a:pt x="225" y="54"/>
                    <a:pt x="243" y="67"/>
                    <a:pt x="254" y="76"/>
                  </a:cubicBezTo>
                  <a:cubicBezTo>
                    <a:pt x="251" y="79"/>
                    <a:pt x="246" y="83"/>
                    <a:pt x="241" y="87"/>
                  </a:cubicBezTo>
                  <a:cubicBezTo>
                    <a:pt x="251" y="91"/>
                    <a:pt x="259" y="97"/>
                    <a:pt x="267" y="105"/>
                  </a:cubicBezTo>
                  <a:cubicBezTo>
                    <a:pt x="279" y="94"/>
                    <a:pt x="287" y="86"/>
                    <a:pt x="288" y="85"/>
                  </a:cubicBezTo>
                  <a:cubicBezTo>
                    <a:pt x="298" y="74"/>
                    <a:pt x="298" y="74"/>
                    <a:pt x="298" y="74"/>
                  </a:cubicBezTo>
                  <a:lnTo>
                    <a:pt x="287" y="64"/>
                  </a:lnTo>
                  <a:close/>
                  <a:moveTo>
                    <a:pt x="44" y="74"/>
                  </a:moveTo>
                  <a:cubicBezTo>
                    <a:pt x="55" y="65"/>
                    <a:pt x="73" y="52"/>
                    <a:pt x="94" y="43"/>
                  </a:cubicBezTo>
                  <a:cubicBezTo>
                    <a:pt x="89" y="53"/>
                    <a:pt x="85" y="64"/>
                    <a:pt x="85" y="76"/>
                  </a:cubicBezTo>
                  <a:cubicBezTo>
                    <a:pt x="85" y="90"/>
                    <a:pt x="90" y="103"/>
                    <a:pt x="98" y="114"/>
                  </a:cubicBezTo>
                  <a:cubicBezTo>
                    <a:pt x="75" y="102"/>
                    <a:pt x="55" y="85"/>
                    <a:pt x="44" y="74"/>
                  </a:cubicBezTo>
                  <a:close/>
                  <a:moveTo>
                    <a:pt x="149" y="91"/>
                  </a:moveTo>
                  <a:cubicBezTo>
                    <a:pt x="126" y="91"/>
                    <a:pt x="126" y="55"/>
                    <a:pt x="149" y="55"/>
                  </a:cubicBezTo>
                  <a:cubicBezTo>
                    <a:pt x="172" y="55"/>
                    <a:pt x="172" y="91"/>
                    <a:pt x="149"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2" name="Freeform 122"/>
            <p:cNvSpPr>
              <a:spLocks noEditPoints="1"/>
            </p:cNvSpPr>
            <p:nvPr/>
          </p:nvSpPr>
          <p:spPr bwMode="auto">
            <a:xfrm>
              <a:off x="5937250" y="9404350"/>
              <a:ext cx="368300" cy="371475"/>
            </a:xfrm>
            <a:custGeom>
              <a:avLst/>
              <a:gdLst>
                <a:gd name="T0" fmla="*/ 79 w 98"/>
                <a:gd name="T1" fmla="*/ 16 h 99"/>
                <a:gd name="T2" fmla="*/ 16 w 98"/>
                <a:gd name="T3" fmla="*/ 20 h 99"/>
                <a:gd name="T4" fmla="*/ 20 w 98"/>
                <a:gd name="T5" fmla="*/ 82 h 99"/>
                <a:gd name="T6" fmla="*/ 82 w 98"/>
                <a:gd name="T7" fmla="*/ 79 h 99"/>
                <a:gd name="T8" fmla="*/ 79 w 98"/>
                <a:gd name="T9" fmla="*/ 16 h 99"/>
                <a:gd name="T10" fmla="*/ 66 w 98"/>
                <a:gd name="T11" fmla="*/ 65 h 99"/>
                <a:gd name="T12" fmla="*/ 34 w 98"/>
                <a:gd name="T13" fmla="*/ 66 h 99"/>
                <a:gd name="T14" fmla="*/ 32 w 98"/>
                <a:gd name="T15" fmla="*/ 34 h 99"/>
                <a:gd name="T16" fmla="*/ 65 w 98"/>
                <a:gd name="T17" fmla="*/ 32 h 99"/>
                <a:gd name="T18" fmla="*/ 66 w 98"/>
                <a:gd name="T19" fmla="*/ 6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9">
                  <a:moveTo>
                    <a:pt x="79" y="16"/>
                  </a:moveTo>
                  <a:cubicBezTo>
                    <a:pt x="61" y="0"/>
                    <a:pt x="33" y="2"/>
                    <a:pt x="16" y="20"/>
                  </a:cubicBezTo>
                  <a:cubicBezTo>
                    <a:pt x="0" y="38"/>
                    <a:pt x="2" y="66"/>
                    <a:pt x="20" y="82"/>
                  </a:cubicBezTo>
                  <a:cubicBezTo>
                    <a:pt x="38" y="99"/>
                    <a:pt x="66" y="97"/>
                    <a:pt x="82" y="79"/>
                  </a:cubicBezTo>
                  <a:cubicBezTo>
                    <a:pt x="98" y="61"/>
                    <a:pt x="97" y="33"/>
                    <a:pt x="79" y="16"/>
                  </a:cubicBezTo>
                  <a:close/>
                  <a:moveTo>
                    <a:pt x="66" y="65"/>
                  </a:moveTo>
                  <a:cubicBezTo>
                    <a:pt x="58" y="74"/>
                    <a:pt x="43" y="75"/>
                    <a:pt x="34" y="66"/>
                  </a:cubicBezTo>
                  <a:cubicBezTo>
                    <a:pt x="25" y="58"/>
                    <a:pt x="24" y="44"/>
                    <a:pt x="32" y="34"/>
                  </a:cubicBezTo>
                  <a:cubicBezTo>
                    <a:pt x="41" y="25"/>
                    <a:pt x="55" y="24"/>
                    <a:pt x="65" y="32"/>
                  </a:cubicBezTo>
                  <a:cubicBezTo>
                    <a:pt x="74" y="41"/>
                    <a:pt x="75" y="55"/>
                    <a:pt x="6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3" name="Freeform 123"/>
            <p:cNvSpPr>
              <a:spLocks/>
            </p:cNvSpPr>
            <p:nvPr/>
          </p:nvSpPr>
          <p:spPr bwMode="auto">
            <a:xfrm>
              <a:off x="6245225" y="9690100"/>
              <a:ext cx="285750" cy="273050"/>
            </a:xfrm>
            <a:custGeom>
              <a:avLst/>
              <a:gdLst>
                <a:gd name="T0" fmla="*/ 69 w 76"/>
                <a:gd name="T1" fmla="*/ 44 h 73"/>
                <a:gd name="T2" fmla="*/ 21 w 76"/>
                <a:gd name="T3" fmla="*/ 0 h 73"/>
                <a:gd name="T4" fmla="*/ 12 w 76"/>
                <a:gd name="T5" fmla="*/ 13 h 73"/>
                <a:gd name="T6" fmla="*/ 0 w 76"/>
                <a:gd name="T7" fmla="*/ 23 h 73"/>
                <a:gd name="T8" fmla="*/ 49 w 76"/>
                <a:gd name="T9" fmla="*/ 67 h 73"/>
                <a:gd name="T10" fmla="*/ 71 w 76"/>
                <a:gd name="T11" fmla="*/ 66 h 73"/>
                <a:gd name="T12" fmla="*/ 69 w 76"/>
                <a:gd name="T13" fmla="*/ 44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69" y="44"/>
                  </a:moveTo>
                  <a:cubicBezTo>
                    <a:pt x="21" y="0"/>
                    <a:pt x="21" y="0"/>
                    <a:pt x="21" y="0"/>
                  </a:cubicBezTo>
                  <a:cubicBezTo>
                    <a:pt x="18" y="5"/>
                    <a:pt x="16" y="9"/>
                    <a:pt x="12" y="13"/>
                  </a:cubicBezTo>
                  <a:cubicBezTo>
                    <a:pt x="9" y="17"/>
                    <a:pt x="4" y="20"/>
                    <a:pt x="0" y="23"/>
                  </a:cubicBezTo>
                  <a:cubicBezTo>
                    <a:pt x="49" y="67"/>
                    <a:pt x="49" y="67"/>
                    <a:pt x="49" y="67"/>
                  </a:cubicBezTo>
                  <a:cubicBezTo>
                    <a:pt x="55" y="73"/>
                    <a:pt x="65" y="72"/>
                    <a:pt x="71" y="66"/>
                  </a:cubicBezTo>
                  <a:cubicBezTo>
                    <a:pt x="76" y="60"/>
                    <a:pt x="76" y="50"/>
                    <a:pt x="6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4" name="Freeform 124"/>
            <p:cNvSpPr>
              <a:spLocks noEditPoints="1"/>
            </p:cNvSpPr>
            <p:nvPr/>
          </p:nvSpPr>
          <p:spPr bwMode="auto">
            <a:xfrm>
              <a:off x="236538" y="10777538"/>
              <a:ext cx="731838" cy="1025525"/>
            </a:xfrm>
            <a:custGeom>
              <a:avLst/>
              <a:gdLst>
                <a:gd name="T0" fmla="*/ 195 w 195"/>
                <a:gd name="T1" fmla="*/ 0 h 273"/>
                <a:gd name="T2" fmla="*/ 0 w 195"/>
                <a:gd name="T3" fmla="*/ 0 h 273"/>
                <a:gd name="T4" fmla="*/ 0 w 195"/>
                <a:gd name="T5" fmla="*/ 78 h 273"/>
                <a:gd name="T6" fmla="*/ 13 w 195"/>
                <a:gd name="T7" fmla="*/ 78 h 273"/>
                <a:gd name="T8" fmla="*/ 13 w 195"/>
                <a:gd name="T9" fmla="*/ 82 h 273"/>
                <a:gd name="T10" fmla="*/ 13 w 195"/>
                <a:gd name="T11" fmla="*/ 228 h 273"/>
                <a:gd name="T12" fmla="*/ 58 w 195"/>
                <a:gd name="T13" fmla="*/ 273 h 273"/>
                <a:gd name="T14" fmla="*/ 140 w 195"/>
                <a:gd name="T15" fmla="*/ 273 h 273"/>
                <a:gd name="T16" fmla="*/ 185 w 195"/>
                <a:gd name="T17" fmla="*/ 228 h 273"/>
                <a:gd name="T18" fmla="*/ 185 w 195"/>
                <a:gd name="T19" fmla="*/ 82 h 273"/>
                <a:gd name="T20" fmla="*/ 185 w 195"/>
                <a:gd name="T21" fmla="*/ 78 h 273"/>
                <a:gd name="T22" fmla="*/ 195 w 195"/>
                <a:gd name="T23" fmla="*/ 78 h 273"/>
                <a:gd name="T24" fmla="*/ 195 w 195"/>
                <a:gd name="T25" fmla="*/ 0 h 273"/>
                <a:gd name="T26" fmla="*/ 162 w 195"/>
                <a:gd name="T27" fmla="*/ 14 h 273"/>
                <a:gd name="T28" fmla="*/ 177 w 195"/>
                <a:gd name="T29" fmla="*/ 14 h 273"/>
                <a:gd name="T30" fmla="*/ 177 w 195"/>
                <a:gd name="T31" fmla="*/ 54 h 273"/>
                <a:gd name="T32" fmla="*/ 162 w 195"/>
                <a:gd name="T33" fmla="*/ 54 h 273"/>
                <a:gd name="T34" fmla="*/ 162 w 195"/>
                <a:gd name="T35" fmla="*/ 14 h 273"/>
                <a:gd name="T36" fmla="*/ 126 w 195"/>
                <a:gd name="T37" fmla="*/ 14 h 273"/>
                <a:gd name="T38" fmla="*/ 141 w 195"/>
                <a:gd name="T39" fmla="*/ 14 h 273"/>
                <a:gd name="T40" fmla="*/ 141 w 195"/>
                <a:gd name="T41" fmla="*/ 54 h 273"/>
                <a:gd name="T42" fmla="*/ 126 w 195"/>
                <a:gd name="T43" fmla="*/ 54 h 273"/>
                <a:gd name="T44" fmla="*/ 126 w 195"/>
                <a:gd name="T45" fmla="*/ 14 h 273"/>
                <a:gd name="T46" fmla="*/ 90 w 195"/>
                <a:gd name="T47" fmla="*/ 14 h 273"/>
                <a:gd name="T48" fmla="*/ 105 w 195"/>
                <a:gd name="T49" fmla="*/ 14 h 273"/>
                <a:gd name="T50" fmla="*/ 105 w 195"/>
                <a:gd name="T51" fmla="*/ 54 h 273"/>
                <a:gd name="T52" fmla="*/ 90 w 195"/>
                <a:gd name="T53" fmla="*/ 54 h 273"/>
                <a:gd name="T54" fmla="*/ 90 w 195"/>
                <a:gd name="T55" fmla="*/ 14 h 273"/>
                <a:gd name="T56" fmla="*/ 54 w 195"/>
                <a:gd name="T57" fmla="*/ 14 h 273"/>
                <a:gd name="T58" fmla="*/ 69 w 195"/>
                <a:gd name="T59" fmla="*/ 14 h 273"/>
                <a:gd name="T60" fmla="*/ 69 w 195"/>
                <a:gd name="T61" fmla="*/ 54 h 273"/>
                <a:gd name="T62" fmla="*/ 54 w 195"/>
                <a:gd name="T63" fmla="*/ 54 h 273"/>
                <a:gd name="T64" fmla="*/ 54 w 195"/>
                <a:gd name="T65" fmla="*/ 14 h 273"/>
                <a:gd name="T66" fmla="*/ 18 w 195"/>
                <a:gd name="T67" fmla="*/ 14 h 273"/>
                <a:gd name="T68" fmla="*/ 33 w 195"/>
                <a:gd name="T69" fmla="*/ 14 h 273"/>
                <a:gd name="T70" fmla="*/ 33 w 195"/>
                <a:gd name="T71" fmla="*/ 54 h 273"/>
                <a:gd name="T72" fmla="*/ 18 w 195"/>
                <a:gd name="T73" fmla="*/ 54 h 273"/>
                <a:gd name="T74" fmla="*/ 18 w 195"/>
                <a:gd name="T75" fmla="*/ 14 h 273"/>
                <a:gd name="T76" fmla="*/ 156 w 195"/>
                <a:gd name="T77" fmla="*/ 82 h 273"/>
                <a:gd name="T78" fmla="*/ 156 w 195"/>
                <a:gd name="T79" fmla="*/ 111 h 273"/>
                <a:gd name="T80" fmla="*/ 76 w 195"/>
                <a:gd name="T81" fmla="*/ 111 h 273"/>
                <a:gd name="T82" fmla="*/ 76 w 195"/>
                <a:gd name="T83" fmla="*/ 205 h 273"/>
                <a:gd name="T84" fmla="*/ 156 w 195"/>
                <a:gd name="T85" fmla="*/ 205 h 273"/>
                <a:gd name="T86" fmla="*/ 156 w 195"/>
                <a:gd name="T87" fmla="*/ 228 h 273"/>
                <a:gd name="T88" fmla="*/ 140 w 195"/>
                <a:gd name="T89" fmla="*/ 244 h 273"/>
                <a:gd name="T90" fmla="*/ 58 w 195"/>
                <a:gd name="T91" fmla="*/ 244 h 273"/>
                <a:gd name="T92" fmla="*/ 41 w 195"/>
                <a:gd name="T93" fmla="*/ 228 h 273"/>
                <a:gd name="T94" fmla="*/ 41 w 195"/>
                <a:gd name="T95" fmla="*/ 82 h 273"/>
                <a:gd name="T96" fmla="*/ 42 w 195"/>
                <a:gd name="T97" fmla="*/ 78 h 273"/>
                <a:gd name="T98" fmla="*/ 156 w 195"/>
                <a:gd name="T99" fmla="*/ 78 h 273"/>
                <a:gd name="T100" fmla="*/ 156 w 195"/>
                <a:gd name="T101" fmla="*/ 8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 h="273">
                  <a:moveTo>
                    <a:pt x="195" y="0"/>
                  </a:moveTo>
                  <a:cubicBezTo>
                    <a:pt x="0" y="0"/>
                    <a:pt x="0" y="0"/>
                    <a:pt x="0" y="0"/>
                  </a:cubicBezTo>
                  <a:cubicBezTo>
                    <a:pt x="0" y="78"/>
                    <a:pt x="0" y="78"/>
                    <a:pt x="0" y="78"/>
                  </a:cubicBezTo>
                  <a:cubicBezTo>
                    <a:pt x="13" y="78"/>
                    <a:pt x="13" y="78"/>
                    <a:pt x="13" y="78"/>
                  </a:cubicBezTo>
                  <a:cubicBezTo>
                    <a:pt x="13" y="79"/>
                    <a:pt x="13" y="81"/>
                    <a:pt x="13" y="82"/>
                  </a:cubicBezTo>
                  <a:cubicBezTo>
                    <a:pt x="13" y="228"/>
                    <a:pt x="13" y="228"/>
                    <a:pt x="13" y="228"/>
                  </a:cubicBezTo>
                  <a:cubicBezTo>
                    <a:pt x="13" y="252"/>
                    <a:pt x="33" y="273"/>
                    <a:pt x="58" y="273"/>
                  </a:cubicBezTo>
                  <a:cubicBezTo>
                    <a:pt x="140" y="273"/>
                    <a:pt x="140" y="273"/>
                    <a:pt x="140" y="273"/>
                  </a:cubicBezTo>
                  <a:cubicBezTo>
                    <a:pt x="165" y="273"/>
                    <a:pt x="185" y="252"/>
                    <a:pt x="185" y="228"/>
                  </a:cubicBezTo>
                  <a:cubicBezTo>
                    <a:pt x="185" y="82"/>
                    <a:pt x="185" y="82"/>
                    <a:pt x="185" y="82"/>
                  </a:cubicBezTo>
                  <a:cubicBezTo>
                    <a:pt x="185" y="81"/>
                    <a:pt x="185" y="79"/>
                    <a:pt x="185" y="78"/>
                  </a:cubicBezTo>
                  <a:cubicBezTo>
                    <a:pt x="195" y="78"/>
                    <a:pt x="195" y="78"/>
                    <a:pt x="195" y="78"/>
                  </a:cubicBezTo>
                  <a:lnTo>
                    <a:pt x="195" y="0"/>
                  </a:lnTo>
                  <a:close/>
                  <a:moveTo>
                    <a:pt x="162" y="14"/>
                  </a:moveTo>
                  <a:cubicBezTo>
                    <a:pt x="177" y="14"/>
                    <a:pt x="177" y="14"/>
                    <a:pt x="177" y="14"/>
                  </a:cubicBezTo>
                  <a:cubicBezTo>
                    <a:pt x="177" y="54"/>
                    <a:pt x="177" y="54"/>
                    <a:pt x="177" y="54"/>
                  </a:cubicBezTo>
                  <a:cubicBezTo>
                    <a:pt x="162" y="54"/>
                    <a:pt x="162" y="54"/>
                    <a:pt x="162" y="54"/>
                  </a:cubicBezTo>
                  <a:lnTo>
                    <a:pt x="162" y="14"/>
                  </a:lnTo>
                  <a:close/>
                  <a:moveTo>
                    <a:pt x="126" y="14"/>
                  </a:moveTo>
                  <a:cubicBezTo>
                    <a:pt x="141" y="14"/>
                    <a:pt x="141" y="14"/>
                    <a:pt x="141" y="14"/>
                  </a:cubicBezTo>
                  <a:cubicBezTo>
                    <a:pt x="141" y="54"/>
                    <a:pt x="141" y="54"/>
                    <a:pt x="141" y="54"/>
                  </a:cubicBezTo>
                  <a:cubicBezTo>
                    <a:pt x="126" y="54"/>
                    <a:pt x="126" y="54"/>
                    <a:pt x="126" y="54"/>
                  </a:cubicBezTo>
                  <a:lnTo>
                    <a:pt x="126" y="14"/>
                  </a:lnTo>
                  <a:close/>
                  <a:moveTo>
                    <a:pt x="90" y="14"/>
                  </a:moveTo>
                  <a:cubicBezTo>
                    <a:pt x="105" y="14"/>
                    <a:pt x="105" y="14"/>
                    <a:pt x="105" y="14"/>
                  </a:cubicBezTo>
                  <a:cubicBezTo>
                    <a:pt x="105" y="54"/>
                    <a:pt x="105" y="54"/>
                    <a:pt x="105" y="54"/>
                  </a:cubicBezTo>
                  <a:cubicBezTo>
                    <a:pt x="90" y="54"/>
                    <a:pt x="90" y="54"/>
                    <a:pt x="90" y="54"/>
                  </a:cubicBezTo>
                  <a:lnTo>
                    <a:pt x="90" y="14"/>
                  </a:lnTo>
                  <a:close/>
                  <a:moveTo>
                    <a:pt x="54" y="14"/>
                  </a:moveTo>
                  <a:cubicBezTo>
                    <a:pt x="69" y="14"/>
                    <a:pt x="69" y="14"/>
                    <a:pt x="69" y="14"/>
                  </a:cubicBezTo>
                  <a:cubicBezTo>
                    <a:pt x="69" y="54"/>
                    <a:pt x="69" y="54"/>
                    <a:pt x="69" y="54"/>
                  </a:cubicBezTo>
                  <a:cubicBezTo>
                    <a:pt x="54" y="54"/>
                    <a:pt x="54" y="54"/>
                    <a:pt x="54" y="54"/>
                  </a:cubicBezTo>
                  <a:lnTo>
                    <a:pt x="54" y="14"/>
                  </a:lnTo>
                  <a:close/>
                  <a:moveTo>
                    <a:pt x="18" y="14"/>
                  </a:moveTo>
                  <a:cubicBezTo>
                    <a:pt x="33" y="14"/>
                    <a:pt x="33" y="14"/>
                    <a:pt x="33" y="14"/>
                  </a:cubicBezTo>
                  <a:cubicBezTo>
                    <a:pt x="33" y="54"/>
                    <a:pt x="33" y="54"/>
                    <a:pt x="33" y="54"/>
                  </a:cubicBezTo>
                  <a:cubicBezTo>
                    <a:pt x="18" y="54"/>
                    <a:pt x="18" y="54"/>
                    <a:pt x="18" y="54"/>
                  </a:cubicBezTo>
                  <a:lnTo>
                    <a:pt x="18" y="14"/>
                  </a:lnTo>
                  <a:close/>
                  <a:moveTo>
                    <a:pt x="156" y="82"/>
                  </a:moveTo>
                  <a:cubicBezTo>
                    <a:pt x="156" y="111"/>
                    <a:pt x="156" y="111"/>
                    <a:pt x="156" y="111"/>
                  </a:cubicBezTo>
                  <a:cubicBezTo>
                    <a:pt x="76" y="111"/>
                    <a:pt x="76" y="111"/>
                    <a:pt x="76" y="111"/>
                  </a:cubicBezTo>
                  <a:cubicBezTo>
                    <a:pt x="76" y="205"/>
                    <a:pt x="76" y="205"/>
                    <a:pt x="76" y="205"/>
                  </a:cubicBezTo>
                  <a:cubicBezTo>
                    <a:pt x="156" y="205"/>
                    <a:pt x="156" y="205"/>
                    <a:pt x="156" y="205"/>
                  </a:cubicBezTo>
                  <a:cubicBezTo>
                    <a:pt x="156" y="228"/>
                    <a:pt x="156" y="228"/>
                    <a:pt x="156" y="228"/>
                  </a:cubicBezTo>
                  <a:cubicBezTo>
                    <a:pt x="156" y="237"/>
                    <a:pt x="149" y="244"/>
                    <a:pt x="140" y="244"/>
                  </a:cubicBezTo>
                  <a:cubicBezTo>
                    <a:pt x="58" y="244"/>
                    <a:pt x="58" y="244"/>
                    <a:pt x="58" y="244"/>
                  </a:cubicBezTo>
                  <a:cubicBezTo>
                    <a:pt x="49" y="244"/>
                    <a:pt x="41" y="237"/>
                    <a:pt x="41" y="228"/>
                  </a:cubicBezTo>
                  <a:cubicBezTo>
                    <a:pt x="41" y="82"/>
                    <a:pt x="41" y="82"/>
                    <a:pt x="41" y="82"/>
                  </a:cubicBezTo>
                  <a:cubicBezTo>
                    <a:pt x="41" y="80"/>
                    <a:pt x="42" y="79"/>
                    <a:pt x="42" y="78"/>
                  </a:cubicBezTo>
                  <a:cubicBezTo>
                    <a:pt x="156" y="78"/>
                    <a:pt x="156" y="78"/>
                    <a:pt x="156" y="78"/>
                  </a:cubicBezTo>
                  <a:cubicBezTo>
                    <a:pt x="156" y="79"/>
                    <a:pt x="156" y="80"/>
                    <a:pt x="156"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5" name="Freeform 125"/>
            <p:cNvSpPr>
              <a:spLocks noEditPoints="1"/>
            </p:cNvSpPr>
            <p:nvPr/>
          </p:nvSpPr>
          <p:spPr bwMode="auto">
            <a:xfrm>
              <a:off x="1801813" y="11244263"/>
              <a:ext cx="1004888" cy="531813"/>
            </a:xfrm>
            <a:custGeom>
              <a:avLst/>
              <a:gdLst>
                <a:gd name="T0" fmla="*/ 212 w 268"/>
                <a:gd name="T1" fmla="*/ 22 h 142"/>
                <a:gd name="T2" fmla="*/ 198 w 268"/>
                <a:gd name="T3" fmla="*/ 33 h 142"/>
                <a:gd name="T4" fmla="*/ 183 w 268"/>
                <a:gd name="T5" fmla="*/ 30 h 142"/>
                <a:gd name="T6" fmla="*/ 179 w 268"/>
                <a:gd name="T7" fmla="*/ 29 h 142"/>
                <a:gd name="T8" fmla="*/ 177 w 268"/>
                <a:gd name="T9" fmla="*/ 29 h 142"/>
                <a:gd name="T10" fmla="*/ 155 w 268"/>
                <a:gd name="T11" fmla="*/ 45 h 142"/>
                <a:gd name="T12" fmla="*/ 117 w 268"/>
                <a:gd name="T13" fmla="*/ 0 h 142"/>
                <a:gd name="T14" fmla="*/ 10 w 268"/>
                <a:gd name="T15" fmla="*/ 55 h 142"/>
                <a:gd name="T16" fmla="*/ 0 w 268"/>
                <a:gd name="T17" fmla="*/ 64 h 142"/>
                <a:gd name="T18" fmla="*/ 9 w 268"/>
                <a:gd name="T19" fmla="*/ 74 h 142"/>
                <a:gd name="T20" fmla="*/ 131 w 268"/>
                <a:gd name="T21" fmla="*/ 142 h 142"/>
                <a:gd name="T22" fmla="*/ 137 w 268"/>
                <a:gd name="T23" fmla="*/ 142 h 142"/>
                <a:gd name="T24" fmla="*/ 259 w 268"/>
                <a:gd name="T25" fmla="*/ 74 h 142"/>
                <a:gd name="T26" fmla="*/ 268 w 268"/>
                <a:gd name="T27" fmla="*/ 64 h 142"/>
                <a:gd name="T28" fmla="*/ 258 w 268"/>
                <a:gd name="T29" fmla="*/ 55 h 142"/>
                <a:gd name="T30" fmla="*/ 212 w 268"/>
                <a:gd name="T31" fmla="*/ 22 h 142"/>
                <a:gd name="T32" fmla="*/ 39 w 268"/>
                <a:gd name="T33" fmla="*/ 66 h 142"/>
                <a:gd name="T34" fmla="*/ 85 w 268"/>
                <a:gd name="T35" fmla="*/ 38 h 142"/>
                <a:gd name="T36" fmla="*/ 77 w 268"/>
                <a:gd name="T37" fmla="*/ 68 h 142"/>
                <a:gd name="T38" fmla="*/ 88 w 268"/>
                <a:gd name="T39" fmla="*/ 102 h 142"/>
                <a:gd name="T40" fmla="*/ 39 w 268"/>
                <a:gd name="T41" fmla="*/ 66 h 142"/>
                <a:gd name="T42" fmla="*/ 136 w 268"/>
                <a:gd name="T43" fmla="*/ 81 h 142"/>
                <a:gd name="T44" fmla="*/ 136 w 268"/>
                <a:gd name="T45" fmla="*/ 81 h 142"/>
                <a:gd name="T46" fmla="*/ 134 w 268"/>
                <a:gd name="T47" fmla="*/ 81 h 142"/>
                <a:gd name="T48" fmla="*/ 134 w 268"/>
                <a:gd name="T49" fmla="*/ 49 h 142"/>
                <a:gd name="T50" fmla="*/ 136 w 268"/>
                <a:gd name="T51" fmla="*/ 49 h 142"/>
                <a:gd name="T52" fmla="*/ 136 w 268"/>
                <a:gd name="T53" fmla="*/ 49 h 142"/>
                <a:gd name="T54" fmla="*/ 136 w 268"/>
                <a:gd name="T55" fmla="*/ 81 h 142"/>
                <a:gd name="T56" fmla="*/ 181 w 268"/>
                <a:gd name="T57" fmla="*/ 102 h 142"/>
                <a:gd name="T58" fmla="*/ 192 w 268"/>
                <a:gd name="T59" fmla="*/ 68 h 142"/>
                <a:gd name="T60" fmla="*/ 185 w 268"/>
                <a:gd name="T61" fmla="*/ 40 h 142"/>
                <a:gd name="T62" fmla="*/ 228 w 268"/>
                <a:gd name="T63" fmla="*/ 67 h 142"/>
                <a:gd name="T64" fmla="*/ 181 w 268"/>
                <a:gd name="T65" fmla="*/ 10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142">
                  <a:moveTo>
                    <a:pt x="212" y="22"/>
                  </a:moveTo>
                  <a:cubicBezTo>
                    <a:pt x="198" y="33"/>
                    <a:pt x="198" y="33"/>
                    <a:pt x="198" y="33"/>
                  </a:cubicBezTo>
                  <a:cubicBezTo>
                    <a:pt x="183" y="30"/>
                    <a:pt x="183" y="30"/>
                    <a:pt x="183" y="30"/>
                  </a:cubicBezTo>
                  <a:cubicBezTo>
                    <a:pt x="183" y="30"/>
                    <a:pt x="181" y="29"/>
                    <a:pt x="179" y="29"/>
                  </a:cubicBezTo>
                  <a:cubicBezTo>
                    <a:pt x="178" y="29"/>
                    <a:pt x="177" y="29"/>
                    <a:pt x="177" y="29"/>
                  </a:cubicBezTo>
                  <a:cubicBezTo>
                    <a:pt x="155" y="45"/>
                    <a:pt x="155" y="45"/>
                    <a:pt x="155" y="45"/>
                  </a:cubicBezTo>
                  <a:cubicBezTo>
                    <a:pt x="117" y="0"/>
                    <a:pt x="117" y="0"/>
                    <a:pt x="117" y="0"/>
                  </a:cubicBezTo>
                  <a:cubicBezTo>
                    <a:pt x="63" y="8"/>
                    <a:pt x="13" y="53"/>
                    <a:pt x="10" y="55"/>
                  </a:cubicBezTo>
                  <a:cubicBezTo>
                    <a:pt x="0" y="64"/>
                    <a:pt x="0" y="64"/>
                    <a:pt x="0" y="64"/>
                  </a:cubicBezTo>
                  <a:cubicBezTo>
                    <a:pt x="9" y="74"/>
                    <a:pt x="9" y="74"/>
                    <a:pt x="9" y="74"/>
                  </a:cubicBezTo>
                  <a:cubicBezTo>
                    <a:pt x="12" y="76"/>
                    <a:pt x="71" y="141"/>
                    <a:pt x="131" y="142"/>
                  </a:cubicBezTo>
                  <a:cubicBezTo>
                    <a:pt x="132" y="142"/>
                    <a:pt x="137" y="142"/>
                    <a:pt x="137" y="142"/>
                  </a:cubicBezTo>
                  <a:cubicBezTo>
                    <a:pt x="198" y="140"/>
                    <a:pt x="257" y="76"/>
                    <a:pt x="259" y="74"/>
                  </a:cubicBezTo>
                  <a:cubicBezTo>
                    <a:pt x="268" y="64"/>
                    <a:pt x="268" y="64"/>
                    <a:pt x="268" y="64"/>
                  </a:cubicBezTo>
                  <a:cubicBezTo>
                    <a:pt x="258" y="55"/>
                    <a:pt x="258" y="55"/>
                    <a:pt x="258" y="55"/>
                  </a:cubicBezTo>
                  <a:cubicBezTo>
                    <a:pt x="257" y="53"/>
                    <a:pt x="238" y="37"/>
                    <a:pt x="212" y="22"/>
                  </a:cubicBezTo>
                  <a:close/>
                  <a:moveTo>
                    <a:pt x="39" y="66"/>
                  </a:moveTo>
                  <a:cubicBezTo>
                    <a:pt x="50" y="58"/>
                    <a:pt x="66" y="47"/>
                    <a:pt x="85" y="38"/>
                  </a:cubicBezTo>
                  <a:cubicBezTo>
                    <a:pt x="80" y="47"/>
                    <a:pt x="77" y="57"/>
                    <a:pt x="77" y="68"/>
                  </a:cubicBezTo>
                  <a:cubicBezTo>
                    <a:pt x="77" y="80"/>
                    <a:pt x="81" y="92"/>
                    <a:pt x="88" y="102"/>
                  </a:cubicBezTo>
                  <a:cubicBezTo>
                    <a:pt x="68" y="91"/>
                    <a:pt x="50" y="76"/>
                    <a:pt x="39" y="66"/>
                  </a:cubicBezTo>
                  <a:close/>
                  <a:moveTo>
                    <a:pt x="136" y="81"/>
                  </a:moveTo>
                  <a:cubicBezTo>
                    <a:pt x="136" y="81"/>
                    <a:pt x="136" y="81"/>
                    <a:pt x="136" y="81"/>
                  </a:cubicBezTo>
                  <a:cubicBezTo>
                    <a:pt x="135" y="81"/>
                    <a:pt x="135" y="81"/>
                    <a:pt x="134" y="81"/>
                  </a:cubicBezTo>
                  <a:cubicBezTo>
                    <a:pt x="113" y="81"/>
                    <a:pt x="113" y="49"/>
                    <a:pt x="134" y="49"/>
                  </a:cubicBezTo>
                  <a:cubicBezTo>
                    <a:pt x="135" y="49"/>
                    <a:pt x="135" y="49"/>
                    <a:pt x="136" y="49"/>
                  </a:cubicBezTo>
                  <a:cubicBezTo>
                    <a:pt x="136" y="49"/>
                    <a:pt x="136" y="49"/>
                    <a:pt x="136" y="49"/>
                  </a:cubicBezTo>
                  <a:cubicBezTo>
                    <a:pt x="154" y="51"/>
                    <a:pt x="154" y="79"/>
                    <a:pt x="136" y="81"/>
                  </a:cubicBezTo>
                  <a:close/>
                  <a:moveTo>
                    <a:pt x="181" y="102"/>
                  </a:moveTo>
                  <a:cubicBezTo>
                    <a:pt x="188" y="92"/>
                    <a:pt x="192" y="80"/>
                    <a:pt x="192" y="68"/>
                  </a:cubicBezTo>
                  <a:cubicBezTo>
                    <a:pt x="192" y="57"/>
                    <a:pt x="189" y="48"/>
                    <a:pt x="185" y="40"/>
                  </a:cubicBezTo>
                  <a:cubicBezTo>
                    <a:pt x="202" y="48"/>
                    <a:pt x="218" y="59"/>
                    <a:pt x="228" y="67"/>
                  </a:cubicBezTo>
                  <a:cubicBezTo>
                    <a:pt x="217" y="77"/>
                    <a:pt x="200" y="91"/>
                    <a:pt x="181"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6" name="Freeform 126"/>
            <p:cNvSpPr>
              <a:spLocks noEditPoints="1"/>
            </p:cNvSpPr>
            <p:nvPr/>
          </p:nvSpPr>
          <p:spPr bwMode="auto">
            <a:xfrm>
              <a:off x="2346325" y="10741025"/>
              <a:ext cx="625475" cy="561975"/>
            </a:xfrm>
            <a:custGeom>
              <a:avLst/>
              <a:gdLst>
                <a:gd name="T0" fmla="*/ 157 w 167"/>
                <a:gd name="T1" fmla="*/ 14 h 150"/>
                <a:gd name="T2" fmla="*/ 111 w 167"/>
                <a:gd name="T3" fmla="*/ 12 h 150"/>
                <a:gd name="T4" fmla="*/ 87 w 167"/>
                <a:gd name="T5" fmla="*/ 32 h 150"/>
                <a:gd name="T6" fmla="*/ 77 w 167"/>
                <a:gd name="T7" fmla="*/ 21 h 150"/>
                <a:gd name="T8" fmla="*/ 60 w 167"/>
                <a:gd name="T9" fmla="*/ 36 h 150"/>
                <a:gd name="T10" fmla="*/ 71 w 167"/>
                <a:gd name="T11" fmla="*/ 49 h 150"/>
                <a:gd name="T12" fmla="*/ 14 w 167"/>
                <a:gd name="T13" fmla="*/ 97 h 150"/>
                <a:gd name="T14" fmla="*/ 10 w 167"/>
                <a:gd name="T15" fmla="*/ 100 h 150"/>
                <a:gd name="T16" fmla="*/ 11 w 167"/>
                <a:gd name="T17" fmla="*/ 105 h 150"/>
                <a:gd name="T18" fmla="*/ 5 w 167"/>
                <a:gd name="T19" fmla="*/ 128 h 150"/>
                <a:gd name="T20" fmla="*/ 0 w 167"/>
                <a:gd name="T21" fmla="*/ 133 h 150"/>
                <a:gd name="T22" fmla="*/ 14 w 167"/>
                <a:gd name="T23" fmla="*/ 150 h 150"/>
                <a:gd name="T24" fmla="*/ 20 w 167"/>
                <a:gd name="T25" fmla="*/ 145 h 150"/>
                <a:gd name="T26" fmla="*/ 34 w 167"/>
                <a:gd name="T27" fmla="*/ 142 h 150"/>
                <a:gd name="T28" fmla="*/ 43 w 167"/>
                <a:gd name="T29" fmla="*/ 143 h 150"/>
                <a:gd name="T30" fmla="*/ 48 w 167"/>
                <a:gd name="T31" fmla="*/ 144 h 150"/>
                <a:gd name="T32" fmla="*/ 108 w 167"/>
                <a:gd name="T33" fmla="*/ 93 h 150"/>
                <a:gd name="T34" fmla="*/ 117 w 167"/>
                <a:gd name="T35" fmla="*/ 104 h 150"/>
                <a:gd name="T36" fmla="*/ 135 w 167"/>
                <a:gd name="T37" fmla="*/ 89 h 150"/>
                <a:gd name="T38" fmla="*/ 126 w 167"/>
                <a:gd name="T39" fmla="*/ 79 h 150"/>
                <a:gd name="T40" fmla="*/ 150 w 167"/>
                <a:gd name="T41" fmla="*/ 59 h 150"/>
                <a:gd name="T42" fmla="*/ 157 w 167"/>
                <a:gd name="T43" fmla="*/ 14 h 150"/>
                <a:gd name="T44" fmla="*/ 72 w 167"/>
                <a:gd name="T45" fmla="*/ 101 h 150"/>
                <a:gd name="T46" fmla="*/ 40 w 167"/>
                <a:gd name="T47" fmla="*/ 98 h 150"/>
                <a:gd name="T48" fmla="*/ 82 w 167"/>
                <a:gd name="T49" fmla="*/ 62 h 150"/>
                <a:gd name="T50" fmla="*/ 97 w 167"/>
                <a:gd name="T51" fmla="*/ 80 h 150"/>
                <a:gd name="T52" fmla="*/ 72 w 167"/>
                <a:gd name="T53" fmla="*/ 10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50">
                  <a:moveTo>
                    <a:pt x="157" y="14"/>
                  </a:moveTo>
                  <a:cubicBezTo>
                    <a:pt x="146" y="1"/>
                    <a:pt x="125" y="0"/>
                    <a:pt x="111" y="12"/>
                  </a:cubicBezTo>
                  <a:cubicBezTo>
                    <a:pt x="87" y="32"/>
                    <a:pt x="87" y="32"/>
                    <a:pt x="87" y="32"/>
                  </a:cubicBezTo>
                  <a:cubicBezTo>
                    <a:pt x="77" y="21"/>
                    <a:pt x="77" y="21"/>
                    <a:pt x="77" y="21"/>
                  </a:cubicBezTo>
                  <a:cubicBezTo>
                    <a:pt x="60" y="36"/>
                    <a:pt x="60" y="36"/>
                    <a:pt x="60" y="36"/>
                  </a:cubicBezTo>
                  <a:cubicBezTo>
                    <a:pt x="71" y="49"/>
                    <a:pt x="71" y="49"/>
                    <a:pt x="71" y="49"/>
                  </a:cubicBezTo>
                  <a:cubicBezTo>
                    <a:pt x="14" y="97"/>
                    <a:pt x="14" y="97"/>
                    <a:pt x="14" y="97"/>
                  </a:cubicBezTo>
                  <a:cubicBezTo>
                    <a:pt x="10" y="100"/>
                    <a:pt x="10" y="100"/>
                    <a:pt x="10" y="100"/>
                  </a:cubicBezTo>
                  <a:cubicBezTo>
                    <a:pt x="11" y="105"/>
                    <a:pt x="11" y="105"/>
                    <a:pt x="11" y="105"/>
                  </a:cubicBezTo>
                  <a:cubicBezTo>
                    <a:pt x="12" y="109"/>
                    <a:pt x="12" y="121"/>
                    <a:pt x="5" y="128"/>
                  </a:cubicBezTo>
                  <a:cubicBezTo>
                    <a:pt x="0" y="133"/>
                    <a:pt x="0" y="133"/>
                    <a:pt x="0" y="133"/>
                  </a:cubicBezTo>
                  <a:cubicBezTo>
                    <a:pt x="14" y="150"/>
                    <a:pt x="14" y="150"/>
                    <a:pt x="14" y="150"/>
                  </a:cubicBezTo>
                  <a:cubicBezTo>
                    <a:pt x="20" y="145"/>
                    <a:pt x="20" y="145"/>
                    <a:pt x="20" y="145"/>
                  </a:cubicBezTo>
                  <a:cubicBezTo>
                    <a:pt x="24" y="142"/>
                    <a:pt x="30" y="142"/>
                    <a:pt x="34" y="142"/>
                  </a:cubicBezTo>
                  <a:cubicBezTo>
                    <a:pt x="39" y="142"/>
                    <a:pt x="43" y="143"/>
                    <a:pt x="43" y="143"/>
                  </a:cubicBezTo>
                  <a:cubicBezTo>
                    <a:pt x="48" y="144"/>
                    <a:pt x="48" y="144"/>
                    <a:pt x="48" y="144"/>
                  </a:cubicBezTo>
                  <a:cubicBezTo>
                    <a:pt x="108" y="93"/>
                    <a:pt x="108" y="93"/>
                    <a:pt x="108" y="93"/>
                  </a:cubicBezTo>
                  <a:cubicBezTo>
                    <a:pt x="117" y="104"/>
                    <a:pt x="117" y="104"/>
                    <a:pt x="117" y="104"/>
                  </a:cubicBezTo>
                  <a:cubicBezTo>
                    <a:pt x="135" y="89"/>
                    <a:pt x="135" y="89"/>
                    <a:pt x="135" y="89"/>
                  </a:cubicBezTo>
                  <a:cubicBezTo>
                    <a:pt x="126" y="79"/>
                    <a:pt x="126" y="79"/>
                    <a:pt x="126" y="79"/>
                  </a:cubicBezTo>
                  <a:cubicBezTo>
                    <a:pt x="150" y="59"/>
                    <a:pt x="150" y="59"/>
                    <a:pt x="150" y="59"/>
                  </a:cubicBezTo>
                  <a:cubicBezTo>
                    <a:pt x="165" y="47"/>
                    <a:pt x="167" y="27"/>
                    <a:pt x="157" y="14"/>
                  </a:cubicBezTo>
                  <a:close/>
                  <a:moveTo>
                    <a:pt x="72" y="101"/>
                  </a:moveTo>
                  <a:cubicBezTo>
                    <a:pt x="40" y="98"/>
                    <a:pt x="40" y="98"/>
                    <a:pt x="40" y="98"/>
                  </a:cubicBezTo>
                  <a:cubicBezTo>
                    <a:pt x="82" y="62"/>
                    <a:pt x="82" y="62"/>
                    <a:pt x="82" y="62"/>
                  </a:cubicBezTo>
                  <a:cubicBezTo>
                    <a:pt x="97" y="80"/>
                    <a:pt x="97" y="80"/>
                    <a:pt x="97" y="80"/>
                  </a:cubicBezTo>
                  <a:lnTo>
                    <a:pt x="7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7" name="Freeform 127"/>
            <p:cNvSpPr>
              <a:spLocks noEditPoints="1"/>
            </p:cNvSpPr>
            <p:nvPr/>
          </p:nvSpPr>
          <p:spPr bwMode="auto">
            <a:xfrm>
              <a:off x="4030663" y="10699750"/>
              <a:ext cx="236538" cy="344488"/>
            </a:xfrm>
            <a:custGeom>
              <a:avLst/>
              <a:gdLst>
                <a:gd name="T0" fmla="*/ 63 w 63"/>
                <a:gd name="T1" fmla="*/ 39 h 92"/>
                <a:gd name="T2" fmla="*/ 44 w 63"/>
                <a:gd name="T3" fmla="*/ 39 h 92"/>
                <a:gd name="T4" fmla="*/ 53 w 63"/>
                <a:gd name="T5" fmla="*/ 22 h 92"/>
                <a:gd name="T6" fmla="*/ 31 w 63"/>
                <a:gd name="T7" fmla="*/ 0 h 92"/>
                <a:gd name="T8" fmla="*/ 9 w 63"/>
                <a:gd name="T9" fmla="*/ 22 h 92"/>
                <a:gd name="T10" fmla="*/ 18 w 63"/>
                <a:gd name="T11" fmla="*/ 39 h 92"/>
                <a:gd name="T12" fmla="*/ 0 w 63"/>
                <a:gd name="T13" fmla="*/ 39 h 92"/>
                <a:gd name="T14" fmla="*/ 0 w 63"/>
                <a:gd name="T15" fmla="*/ 92 h 92"/>
                <a:gd name="T16" fmla="*/ 63 w 63"/>
                <a:gd name="T17" fmla="*/ 92 h 92"/>
                <a:gd name="T18" fmla="*/ 63 w 63"/>
                <a:gd name="T19" fmla="*/ 39 h 92"/>
                <a:gd name="T20" fmla="*/ 31 w 63"/>
                <a:gd name="T21" fmla="*/ 31 h 92"/>
                <a:gd name="T22" fmla="*/ 21 w 63"/>
                <a:gd name="T23" fmla="*/ 22 h 92"/>
                <a:gd name="T24" fmla="*/ 31 w 63"/>
                <a:gd name="T25" fmla="*/ 12 h 92"/>
                <a:gd name="T26" fmla="*/ 40 w 63"/>
                <a:gd name="T27" fmla="*/ 22 h 92"/>
                <a:gd name="T28" fmla="*/ 31 w 63"/>
                <a:gd name="T29"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2">
                  <a:moveTo>
                    <a:pt x="63" y="39"/>
                  </a:moveTo>
                  <a:cubicBezTo>
                    <a:pt x="44" y="39"/>
                    <a:pt x="44" y="39"/>
                    <a:pt x="44" y="39"/>
                  </a:cubicBezTo>
                  <a:cubicBezTo>
                    <a:pt x="49" y="35"/>
                    <a:pt x="53" y="29"/>
                    <a:pt x="53" y="22"/>
                  </a:cubicBezTo>
                  <a:cubicBezTo>
                    <a:pt x="53" y="9"/>
                    <a:pt x="43" y="0"/>
                    <a:pt x="31" y="0"/>
                  </a:cubicBezTo>
                  <a:cubicBezTo>
                    <a:pt x="19" y="0"/>
                    <a:pt x="9" y="9"/>
                    <a:pt x="9" y="22"/>
                  </a:cubicBezTo>
                  <a:cubicBezTo>
                    <a:pt x="9" y="29"/>
                    <a:pt x="13" y="35"/>
                    <a:pt x="18" y="39"/>
                  </a:cubicBezTo>
                  <a:cubicBezTo>
                    <a:pt x="0" y="39"/>
                    <a:pt x="0" y="39"/>
                    <a:pt x="0" y="39"/>
                  </a:cubicBezTo>
                  <a:cubicBezTo>
                    <a:pt x="0" y="92"/>
                    <a:pt x="0" y="92"/>
                    <a:pt x="0" y="92"/>
                  </a:cubicBezTo>
                  <a:cubicBezTo>
                    <a:pt x="63" y="92"/>
                    <a:pt x="63" y="92"/>
                    <a:pt x="63" y="92"/>
                  </a:cubicBezTo>
                  <a:lnTo>
                    <a:pt x="63" y="39"/>
                  </a:lnTo>
                  <a:close/>
                  <a:moveTo>
                    <a:pt x="31" y="31"/>
                  </a:moveTo>
                  <a:cubicBezTo>
                    <a:pt x="26" y="31"/>
                    <a:pt x="21" y="27"/>
                    <a:pt x="21" y="22"/>
                  </a:cubicBezTo>
                  <a:cubicBezTo>
                    <a:pt x="21" y="16"/>
                    <a:pt x="26" y="12"/>
                    <a:pt x="31" y="12"/>
                  </a:cubicBezTo>
                  <a:cubicBezTo>
                    <a:pt x="36" y="12"/>
                    <a:pt x="40" y="16"/>
                    <a:pt x="40" y="22"/>
                  </a:cubicBezTo>
                  <a:cubicBezTo>
                    <a:pt x="40" y="27"/>
                    <a:pt x="36" y="31"/>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8" name="Freeform 128"/>
            <p:cNvSpPr>
              <a:spLocks noEditPoints="1"/>
            </p:cNvSpPr>
            <p:nvPr/>
          </p:nvSpPr>
          <p:spPr bwMode="auto">
            <a:xfrm>
              <a:off x="3802063" y="11010900"/>
              <a:ext cx="701675" cy="836613"/>
            </a:xfrm>
            <a:custGeom>
              <a:avLst/>
              <a:gdLst>
                <a:gd name="T0" fmla="*/ 156 w 187"/>
                <a:gd name="T1" fmla="*/ 0 h 223"/>
                <a:gd name="T2" fmla="*/ 152 w 187"/>
                <a:gd name="T3" fmla="*/ 0 h 223"/>
                <a:gd name="T4" fmla="*/ 146 w 187"/>
                <a:gd name="T5" fmla="*/ 0 h 223"/>
                <a:gd name="T6" fmla="*/ 139 w 187"/>
                <a:gd name="T7" fmla="*/ 0 h 223"/>
                <a:gd name="T8" fmla="*/ 139 w 187"/>
                <a:gd name="T9" fmla="*/ 22 h 223"/>
                <a:gd name="T10" fmla="*/ 45 w 187"/>
                <a:gd name="T11" fmla="*/ 22 h 223"/>
                <a:gd name="T12" fmla="*/ 45 w 187"/>
                <a:gd name="T13" fmla="*/ 0 h 223"/>
                <a:gd name="T14" fmla="*/ 30 w 187"/>
                <a:gd name="T15" fmla="*/ 0 h 223"/>
                <a:gd name="T16" fmla="*/ 0 w 187"/>
                <a:gd name="T17" fmla="*/ 30 h 223"/>
                <a:gd name="T18" fmla="*/ 0 w 187"/>
                <a:gd name="T19" fmla="*/ 193 h 223"/>
                <a:gd name="T20" fmla="*/ 30 w 187"/>
                <a:gd name="T21" fmla="*/ 223 h 223"/>
                <a:gd name="T22" fmla="*/ 156 w 187"/>
                <a:gd name="T23" fmla="*/ 223 h 223"/>
                <a:gd name="T24" fmla="*/ 187 w 187"/>
                <a:gd name="T25" fmla="*/ 193 h 223"/>
                <a:gd name="T26" fmla="*/ 187 w 187"/>
                <a:gd name="T27" fmla="*/ 30 h 223"/>
                <a:gd name="T28" fmla="*/ 156 w 187"/>
                <a:gd name="T29" fmla="*/ 0 h 223"/>
                <a:gd name="T30" fmla="*/ 37 w 187"/>
                <a:gd name="T31" fmla="*/ 185 h 223"/>
                <a:gd name="T32" fmla="*/ 17 w 187"/>
                <a:gd name="T33" fmla="*/ 146 h 223"/>
                <a:gd name="T34" fmla="*/ 30 w 187"/>
                <a:gd name="T35" fmla="*/ 139 h 223"/>
                <a:gd name="T36" fmla="*/ 36 w 187"/>
                <a:gd name="T37" fmla="*/ 149 h 223"/>
                <a:gd name="T38" fmla="*/ 46 w 187"/>
                <a:gd name="T39" fmla="*/ 125 h 223"/>
                <a:gd name="T40" fmla="*/ 60 w 187"/>
                <a:gd name="T41" fmla="*/ 131 h 223"/>
                <a:gd name="T42" fmla="*/ 37 w 187"/>
                <a:gd name="T43" fmla="*/ 185 h 223"/>
                <a:gd name="T44" fmla="*/ 37 w 187"/>
                <a:gd name="T45" fmla="*/ 114 h 223"/>
                <a:gd name="T46" fmla="*/ 17 w 187"/>
                <a:gd name="T47" fmla="*/ 74 h 223"/>
                <a:gd name="T48" fmla="*/ 30 w 187"/>
                <a:gd name="T49" fmla="*/ 67 h 223"/>
                <a:gd name="T50" fmla="*/ 36 w 187"/>
                <a:gd name="T51" fmla="*/ 78 h 223"/>
                <a:gd name="T52" fmla="*/ 46 w 187"/>
                <a:gd name="T53" fmla="*/ 53 h 223"/>
                <a:gd name="T54" fmla="*/ 60 w 187"/>
                <a:gd name="T55" fmla="*/ 59 h 223"/>
                <a:gd name="T56" fmla="*/ 37 w 187"/>
                <a:gd name="T57" fmla="*/ 114 h 223"/>
                <a:gd name="T58" fmla="*/ 152 w 187"/>
                <a:gd name="T59" fmla="*/ 167 h 223"/>
                <a:gd name="T60" fmla="*/ 79 w 187"/>
                <a:gd name="T61" fmla="*/ 167 h 223"/>
                <a:gd name="T62" fmla="*/ 69 w 187"/>
                <a:gd name="T63" fmla="*/ 157 h 223"/>
                <a:gd name="T64" fmla="*/ 79 w 187"/>
                <a:gd name="T65" fmla="*/ 147 h 223"/>
                <a:gd name="T66" fmla="*/ 152 w 187"/>
                <a:gd name="T67" fmla="*/ 147 h 223"/>
                <a:gd name="T68" fmla="*/ 162 w 187"/>
                <a:gd name="T69" fmla="*/ 157 h 223"/>
                <a:gd name="T70" fmla="*/ 152 w 187"/>
                <a:gd name="T71" fmla="*/ 167 h 223"/>
                <a:gd name="T72" fmla="*/ 152 w 187"/>
                <a:gd name="T73" fmla="*/ 95 h 223"/>
                <a:gd name="T74" fmla="*/ 79 w 187"/>
                <a:gd name="T75" fmla="*/ 95 h 223"/>
                <a:gd name="T76" fmla="*/ 69 w 187"/>
                <a:gd name="T77" fmla="*/ 85 h 223"/>
                <a:gd name="T78" fmla="*/ 79 w 187"/>
                <a:gd name="T79" fmla="*/ 75 h 223"/>
                <a:gd name="T80" fmla="*/ 152 w 187"/>
                <a:gd name="T81" fmla="*/ 75 h 223"/>
                <a:gd name="T82" fmla="*/ 162 w 187"/>
                <a:gd name="T83" fmla="*/ 85 h 223"/>
                <a:gd name="T84" fmla="*/ 152 w 187"/>
                <a:gd name="T85" fmla="*/ 9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7" h="223">
                  <a:moveTo>
                    <a:pt x="156" y="0"/>
                  </a:moveTo>
                  <a:cubicBezTo>
                    <a:pt x="152" y="0"/>
                    <a:pt x="152" y="0"/>
                    <a:pt x="152" y="0"/>
                  </a:cubicBezTo>
                  <a:cubicBezTo>
                    <a:pt x="146" y="0"/>
                    <a:pt x="146" y="0"/>
                    <a:pt x="146" y="0"/>
                  </a:cubicBezTo>
                  <a:cubicBezTo>
                    <a:pt x="139" y="0"/>
                    <a:pt x="139" y="0"/>
                    <a:pt x="139" y="0"/>
                  </a:cubicBezTo>
                  <a:cubicBezTo>
                    <a:pt x="139" y="22"/>
                    <a:pt x="139" y="22"/>
                    <a:pt x="139" y="22"/>
                  </a:cubicBezTo>
                  <a:cubicBezTo>
                    <a:pt x="45" y="22"/>
                    <a:pt x="45" y="22"/>
                    <a:pt x="45" y="22"/>
                  </a:cubicBezTo>
                  <a:cubicBezTo>
                    <a:pt x="45" y="0"/>
                    <a:pt x="45" y="0"/>
                    <a:pt x="45" y="0"/>
                  </a:cubicBezTo>
                  <a:cubicBezTo>
                    <a:pt x="30" y="0"/>
                    <a:pt x="30" y="0"/>
                    <a:pt x="30" y="0"/>
                  </a:cubicBezTo>
                  <a:cubicBezTo>
                    <a:pt x="13" y="0"/>
                    <a:pt x="0" y="14"/>
                    <a:pt x="0" y="30"/>
                  </a:cubicBezTo>
                  <a:cubicBezTo>
                    <a:pt x="0" y="193"/>
                    <a:pt x="0" y="193"/>
                    <a:pt x="0" y="193"/>
                  </a:cubicBezTo>
                  <a:cubicBezTo>
                    <a:pt x="0" y="210"/>
                    <a:pt x="13" y="223"/>
                    <a:pt x="30" y="223"/>
                  </a:cubicBezTo>
                  <a:cubicBezTo>
                    <a:pt x="156" y="223"/>
                    <a:pt x="156" y="223"/>
                    <a:pt x="156" y="223"/>
                  </a:cubicBezTo>
                  <a:cubicBezTo>
                    <a:pt x="173" y="223"/>
                    <a:pt x="187" y="210"/>
                    <a:pt x="187" y="193"/>
                  </a:cubicBezTo>
                  <a:cubicBezTo>
                    <a:pt x="187" y="30"/>
                    <a:pt x="187" y="30"/>
                    <a:pt x="187" y="30"/>
                  </a:cubicBezTo>
                  <a:cubicBezTo>
                    <a:pt x="187" y="14"/>
                    <a:pt x="173" y="0"/>
                    <a:pt x="156" y="0"/>
                  </a:cubicBezTo>
                  <a:close/>
                  <a:moveTo>
                    <a:pt x="37" y="185"/>
                  </a:moveTo>
                  <a:cubicBezTo>
                    <a:pt x="17" y="146"/>
                    <a:pt x="17" y="146"/>
                    <a:pt x="17" y="146"/>
                  </a:cubicBezTo>
                  <a:cubicBezTo>
                    <a:pt x="30" y="139"/>
                    <a:pt x="30" y="139"/>
                    <a:pt x="30" y="139"/>
                  </a:cubicBezTo>
                  <a:cubicBezTo>
                    <a:pt x="36" y="149"/>
                    <a:pt x="36" y="149"/>
                    <a:pt x="36" y="149"/>
                  </a:cubicBezTo>
                  <a:cubicBezTo>
                    <a:pt x="46" y="125"/>
                    <a:pt x="46" y="125"/>
                    <a:pt x="46" y="125"/>
                  </a:cubicBezTo>
                  <a:cubicBezTo>
                    <a:pt x="60" y="131"/>
                    <a:pt x="60" y="131"/>
                    <a:pt x="60" y="131"/>
                  </a:cubicBezTo>
                  <a:lnTo>
                    <a:pt x="37" y="185"/>
                  </a:lnTo>
                  <a:close/>
                  <a:moveTo>
                    <a:pt x="37" y="114"/>
                  </a:moveTo>
                  <a:cubicBezTo>
                    <a:pt x="17" y="74"/>
                    <a:pt x="17" y="74"/>
                    <a:pt x="17" y="74"/>
                  </a:cubicBezTo>
                  <a:cubicBezTo>
                    <a:pt x="30" y="67"/>
                    <a:pt x="30" y="67"/>
                    <a:pt x="30" y="67"/>
                  </a:cubicBezTo>
                  <a:cubicBezTo>
                    <a:pt x="36" y="78"/>
                    <a:pt x="36" y="78"/>
                    <a:pt x="36" y="78"/>
                  </a:cubicBezTo>
                  <a:cubicBezTo>
                    <a:pt x="46" y="53"/>
                    <a:pt x="46" y="53"/>
                    <a:pt x="46" y="53"/>
                  </a:cubicBezTo>
                  <a:cubicBezTo>
                    <a:pt x="60" y="59"/>
                    <a:pt x="60" y="59"/>
                    <a:pt x="60" y="59"/>
                  </a:cubicBezTo>
                  <a:lnTo>
                    <a:pt x="37" y="114"/>
                  </a:lnTo>
                  <a:close/>
                  <a:moveTo>
                    <a:pt x="152" y="167"/>
                  </a:moveTo>
                  <a:cubicBezTo>
                    <a:pt x="79" y="167"/>
                    <a:pt x="79" y="167"/>
                    <a:pt x="79" y="167"/>
                  </a:cubicBezTo>
                  <a:cubicBezTo>
                    <a:pt x="73" y="167"/>
                    <a:pt x="69" y="162"/>
                    <a:pt x="69" y="157"/>
                  </a:cubicBezTo>
                  <a:cubicBezTo>
                    <a:pt x="69" y="151"/>
                    <a:pt x="73" y="147"/>
                    <a:pt x="79" y="147"/>
                  </a:cubicBezTo>
                  <a:cubicBezTo>
                    <a:pt x="152" y="147"/>
                    <a:pt x="152" y="147"/>
                    <a:pt x="152" y="147"/>
                  </a:cubicBezTo>
                  <a:cubicBezTo>
                    <a:pt x="158" y="147"/>
                    <a:pt x="162" y="151"/>
                    <a:pt x="162" y="157"/>
                  </a:cubicBezTo>
                  <a:cubicBezTo>
                    <a:pt x="162" y="162"/>
                    <a:pt x="158" y="167"/>
                    <a:pt x="152" y="167"/>
                  </a:cubicBezTo>
                  <a:close/>
                  <a:moveTo>
                    <a:pt x="152" y="95"/>
                  </a:moveTo>
                  <a:cubicBezTo>
                    <a:pt x="79" y="95"/>
                    <a:pt x="79" y="95"/>
                    <a:pt x="79" y="95"/>
                  </a:cubicBezTo>
                  <a:cubicBezTo>
                    <a:pt x="73" y="95"/>
                    <a:pt x="69" y="91"/>
                    <a:pt x="69" y="85"/>
                  </a:cubicBezTo>
                  <a:cubicBezTo>
                    <a:pt x="69" y="80"/>
                    <a:pt x="73" y="75"/>
                    <a:pt x="79" y="75"/>
                  </a:cubicBezTo>
                  <a:cubicBezTo>
                    <a:pt x="152" y="75"/>
                    <a:pt x="152" y="75"/>
                    <a:pt x="152" y="75"/>
                  </a:cubicBezTo>
                  <a:cubicBezTo>
                    <a:pt x="158" y="75"/>
                    <a:pt x="162" y="80"/>
                    <a:pt x="162" y="85"/>
                  </a:cubicBezTo>
                  <a:cubicBezTo>
                    <a:pt x="162" y="91"/>
                    <a:pt x="158" y="95"/>
                    <a:pt x="152"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89" name="Freeform 129"/>
            <p:cNvSpPr>
              <a:spLocks/>
            </p:cNvSpPr>
            <p:nvPr/>
          </p:nvSpPr>
          <p:spPr bwMode="auto">
            <a:xfrm>
              <a:off x="5549900" y="10729913"/>
              <a:ext cx="893763" cy="531813"/>
            </a:xfrm>
            <a:custGeom>
              <a:avLst/>
              <a:gdLst>
                <a:gd name="T0" fmla="*/ 119 w 238"/>
                <a:gd name="T1" fmla="*/ 57 h 142"/>
                <a:gd name="T2" fmla="*/ 7 w 238"/>
                <a:gd name="T3" fmla="*/ 94 h 142"/>
                <a:gd name="T4" fmla="*/ 15 w 238"/>
                <a:gd name="T5" fmla="*/ 128 h 142"/>
                <a:gd name="T6" fmla="*/ 28 w 238"/>
                <a:gd name="T7" fmla="*/ 128 h 142"/>
                <a:gd name="T8" fmla="*/ 40 w 238"/>
                <a:gd name="T9" fmla="*/ 96 h 142"/>
                <a:gd name="T10" fmla="*/ 48 w 238"/>
                <a:gd name="T11" fmla="*/ 90 h 142"/>
                <a:gd name="T12" fmla="*/ 56 w 238"/>
                <a:gd name="T13" fmla="*/ 96 h 142"/>
                <a:gd name="T14" fmla="*/ 62 w 238"/>
                <a:gd name="T15" fmla="*/ 121 h 142"/>
                <a:gd name="T16" fmla="*/ 64 w 238"/>
                <a:gd name="T17" fmla="*/ 116 h 142"/>
                <a:gd name="T18" fmla="*/ 71 w 238"/>
                <a:gd name="T19" fmla="*/ 110 h 142"/>
                <a:gd name="T20" fmla="*/ 79 w 238"/>
                <a:gd name="T21" fmla="*/ 114 h 142"/>
                <a:gd name="T22" fmla="*/ 81 w 238"/>
                <a:gd name="T23" fmla="*/ 118 h 142"/>
                <a:gd name="T24" fmla="*/ 99 w 238"/>
                <a:gd name="T25" fmla="*/ 73 h 142"/>
                <a:gd name="T26" fmla="*/ 108 w 238"/>
                <a:gd name="T27" fmla="*/ 68 h 142"/>
                <a:gd name="T28" fmla="*/ 115 w 238"/>
                <a:gd name="T29" fmla="*/ 75 h 142"/>
                <a:gd name="T30" fmla="*/ 125 w 238"/>
                <a:gd name="T31" fmla="*/ 142 h 142"/>
                <a:gd name="T32" fmla="*/ 133 w 238"/>
                <a:gd name="T33" fmla="*/ 117 h 142"/>
                <a:gd name="T34" fmla="*/ 141 w 238"/>
                <a:gd name="T35" fmla="*/ 111 h 142"/>
                <a:gd name="T36" fmla="*/ 141 w 238"/>
                <a:gd name="T37" fmla="*/ 111 h 142"/>
                <a:gd name="T38" fmla="*/ 149 w 238"/>
                <a:gd name="T39" fmla="*/ 117 h 142"/>
                <a:gd name="T40" fmla="*/ 154 w 238"/>
                <a:gd name="T41" fmla="*/ 132 h 142"/>
                <a:gd name="T42" fmla="*/ 170 w 238"/>
                <a:gd name="T43" fmla="*/ 81 h 142"/>
                <a:gd name="T44" fmla="*/ 178 w 238"/>
                <a:gd name="T45" fmla="*/ 76 h 142"/>
                <a:gd name="T46" fmla="*/ 186 w 238"/>
                <a:gd name="T47" fmla="*/ 81 h 142"/>
                <a:gd name="T48" fmla="*/ 197 w 238"/>
                <a:gd name="T49" fmla="*/ 111 h 142"/>
                <a:gd name="T50" fmla="*/ 229 w 238"/>
                <a:gd name="T51" fmla="*/ 111 h 142"/>
                <a:gd name="T52" fmla="*/ 231 w 238"/>
                <a:gd name="T53" fmla="*/ 94 h 142"/>
                <a:gd name="T54" fmla="*/ 119 w 238"/>
                <a:gd name="T55"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 h="142">
                  <a:moveTo>
                    <a:pt x="119" y="57"/>
                  </a:moveTo>
                  <a:cubicBezTo>
                    <a:pt x="88" y="0"/>
                    <a:pt x="0" y="21"/>
                    <a:pt x="7" y="94"/>
                  </a:cubicBezTo>
                  <a:cubicBezTo>
                    <a:pt x="7" y="105"/>
                    <a:pt x="10" y="117"/>
                    <a:pt x="15" y="128"/>
                  </a:cubicBezTo>
                  <a:cubicBezTo>
                    <a:pt x="28" y="128"/>
                    <a:pt x="28" y="128"/>
                    <a:pt x="28" y="128"/>
                  </a:cubicBezTo>
                  <a:cubicBezTo>
                    <a:pt x="40" y="96"/>
                    <a:pt x="40" y="96"/>
                    <a:pt x="40" y="96"/>
                  </a:cubicBezTo>
                  <a:cubicBezTo>
                    <a:pt x="42" y="92"/>
                    <a:pt x="45" y="90"/>
                    <a:pt x="48" y="90"/>
                  </a:cubicBezTo>
                  <a:cubicBezTo>
                    <a:pt x="52" y="90"/>
                    <a:pt x="55" y="93"/>
                    <a:pt x="56" y="96"/>
                  </a:cubicBezTo>
                  <a:cubicBezTo>
                    <a:pt x="62" y="121"/>
                    <a:pt x="62" y="121"/>
                    <a:pt x="62" y="121"/>
                  </a:cubicBezTo>
                  <a:cubicBezTo>
                    <a:pt x="64" y="116"/>
                    <a:pt x="64" y="116"/>
                    <a:pt x="64" y="116"/>
                  </a:cubicBezTo>
                  <a:cubicBezTo>
                    <a:pt x="65" y="113"/>
                    <a:pt x="68" y="110"/>
                    <a:pt x="71" y="110"/>
                  </a:cubicBezTo>
                  <a:cubicBezTo>
                    <a:pt x="74" y="110"/>
                    <a:pt x="77" y="111"/>
                    <a:pt x="79" y="114"/>
                  </a:cubicBezTo>
                  <a:cubicBezTo>
                    <a:pt x="81" y="118"/>
                    <a:pt x="81" y="118"/>
                    <a:pt x="81" y="118"/>
                  </a:cubicBezTo>
                  <a:cubicBezTo>
                    <a:pt x="99" y="73"/>
                    <a:pt x="99" y="73"/>
                    <a:pt x="99" y="73"/>
                  </a:cubicBezTo>
                  <a:cubicBezTo>
                    <a:pt x="101" y="70"/>
                    <a:pt x="104" y="68"/>
                    <a:pt x="108" y="68"/>
                  </a:cubicBezTo>
                  <a:cubicBezTo>
                    <a:pt x="112" y="69"/>
                    <a:pt x="115" y="71"/>
                    <a:pt x="115" y="75"/>
                  </a:cubicBezTo>
                  <a:cubicBezTo>
                    <a:pt x="125" y="142"/>
                    <a:pt x="125" y="142"/>
                    <a:pt x="125" y="142"/>
                  </a:cubicBezTo>
                  <a:cubicBezTo>
                    <a:pt x="133" y="117"/>
                    <a:pt x="133" y="117"/>
                    <a:pt x="133" y="117"/>
                  </a:cubicBezTo>
                  <a:cubicBezTo>
                    <a:pt x="134" y="114"/>
                    <a:pt x="137" y="111"/>
                    <a:pt x="141" y="111"/>
                  </a:cubicBezTo>
                  <a:cubicBezTo>
                    <a:pt x="141" y="111"/>
                    <a:pt x="141" y="111"/>
                    <a:pt x="141" y="111"/>
                  </a:cubicBezTo>
                  <a:cubicBezTo>
                    <a:pt x="144" y="111"/>
                    <a:pt x="148" y="114"/>
                    <a:pt x="149" y="117"/>
                  </a:cubicBezTo>
                  <a:cubicBezTo>
                    <a:pt x="154" y="132"/>
                    <a:pt x="154" y="132"/>
                    <a:pt x="154" y="132"/>
                  </a:cubicBezTo>
                  <a:cubicBezTo>
                    <a:pt x="170" y="81"/>
                    <a:pt x="170" y="81"/>
                    <a:pt x="170" y="81"/>
                  </a:cubicBezTo>
                  <a:cubicBezTo>
                    <a:pt x="171" y="78"/>
                    <a:pt x="174" y="76"/>
                    <a:pt x="178" y="76"/>
                  </a:cubicBezTo>
                  <a:cubicBezTo>
                    <a:pt x="181" y="76"/>
                    <a:pt x="184" y="78"/>
                    <a:pt x="186" y="81"/>
                  </a:cubicBezTo>
                  <a:cubicBezTo>
                    <a:pt x="197" y="111"/>
                    <a:pt x="197" y="111"/>
                    <a:pt x="197" y="111"/>
                  </a:cubicBezTo>
                  <a:cubicBezTo>
                    <a:pt x="229" y="111"/>
                    <a:pt x="229" y="111"/>
                    <a:pt x="229" y="111"/>
                  </a:cubicBezTo>
                  <a:cubicBezTo>
                    <a:pt x="230" y="106"/>
                    <a:pt x="231" y="100"/>
                    <a:pt x="231" y="94"/>
                  </a:cubicBezTo>
                  <a:cubicBezTo>
                    <a:pt x="238" y="21"/>
                    <a:pt x="150" y="0"/>
                    <a:pt x="119"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0" name="Freeform 130"/>
            <p:cNvSpPr>
              <a:spLocks/>
            </p:cNvSpPr>
            <p:nvPr/>
          </p:nvSpPr>
          <p:spPr bwMode="auto">
            <a:xfrm>
              <a:off x="5821363" y="11134725"/>
              <a:ext cx="566738" cy="481013"/>
            </a:xfrm>
            <a:custGeom>
              <a:avLst/>
              <a:gdLst>
                <a:gd name="T0" fmla="*/ 111 w 151"/>
                <a:gd name="T1" fmla="*/ 14 h 128"/>
                <a:gd name="T2" fmla="*/ 106 w 151"/>
                <a:gd name="T3" fmla="*/ 1 h 128"/>
                <a:gd name="T4" fmla="*/ 90 w 151"/>
                <a:gd name="T5" fmla="*/ 53 h 128"/>
                <a:gd name="T6" fmla="*/ 82 w 151"/>
                <a:gd name="T7" fmla="*/ 59 h 128"/>
                <a:gd name="T8" fmla="*/ 74 w 151"/>
                <a:gd name="T9" fmla="*/ 53 h 128"/>
                <a:gd name="T10" fmla="*/ 69 w 151"/>
                <a:gd name="T11" fmla="*/ 38 h 128"/>
                <a:gd name="T12" fmla="*/ 58 w 151"/>
                <a:gd name="T13" fmla="*/ 74 h 128"/>
                <a:gd name="T14" fmla="*/ 50 w 151"/>
                <a:gd name="T15" fmla="*/ 79 h 128"/>
                <a:gd name="T16" fmla="*/ 49 w 151"/>
                <a:gd name="T17" fmla="*/ 79 h 128"/>
                <a:gd name="T18" fmla="*/ 42 w 151"/>
                <a:gd name="T19" fmla="*/ 72 h 128"/>
                <a:gd name="T20" fmla="*/ 31 w 151"/>
                <a:gd name="T21" fmla="*/ 0 h 128"/>
                <a:gd name="T22" fmla="*/ 18 w 151"/>
                <a:gd name="T23" fmla="*/ 33 h 128"/>
                <a:gd name="T24" fmla="*/ 11 w 151"/>
                <a:gd name="T25" fmla="*/ 38 h 128"/>
                <a:gd name="T26" fmla="*/ 3 w 151"/>
                <a:gd name="T27" fmla="*/ 34 h 128"/>
                <a:gd name="T28" fmla="*/ 2 w 151"/>
                <a:gd name="T29" fmla="*/ 31 h 128"/>
                <a:gd name="T30" fmla="*/ 0 w 151"/>
                <a:gd name="T31" fmla="*/ 37 h 128"/>
                <a:gd name="T32" fmla="*/ 47 w 151"/>
                <a:gd name="T33" fmla="*/ 128 h 128"/>
                <a:gd name="T34" fmla="*/ 151 w 151"/>
                <a:gd name="T35" fmla="*/ 20 h 128"/>
                <a:gd name="T36" fmla="*/ 119 w 151"/>
                <a:gd name="T37" fmla="*/ 20 h 128"/>
                <a:gd name="T38" fmla="*/ 111 w 151"/>
                <a:gd name="T39" fmla="*/ 1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128">
                  <a:moveTo>
                    <a:pt x="111" y="14"/>
                  </a:moveTo>
                  <a:cubicBezTo>
                    <a:pt x="106" y="1"/>
                    <a:pt x="106" y="1"/>
                    <a:pt x="106" y="1"/>
                  </a:cubicBezTo>
                  <a:cubicBezTo>
                    <a:pt x="90" y="53"/>
                    <a:pt x="90" y="53"/>
                    <a:pt x="90" y="53"/>
                  </a:cubicBezTo>
                  <a:cubicBezTo>
                    <a:pt x="89" y="57"/>
                    <a:pt x="86" y="59"/>
                    <a:pt x="82" y="59"/>
                  </a:cubicBezTo>
                  <a:cubicBezTo>
                    <a:pt x="79" y="59"/>
                    <a:pt x="75" y="57"/>
                    <a:pt x="74" y="53"/>
                  </a:cubicBezTo>
                  <a:cubicBezTo>
                    <a:pt x="69" y="38"/>
                    <a:pt x="69" y="38"/>
                    <a:pt x="69" y="38"/>
                  </a:cubicBezTo>
                  <a:cubicBezTo>
                    <a:pt x="58" y="74"/>
                    <a:pt x="58" y="74"/>
                    <a:pt x="58" y="74"/>
                  </a:cubicBezTo>
                  <a:cubicBezTo>
                    <a:pt x="57" y="77"/>
                    <a:pt x="54" y="79"/>
                    <a:pt x="50" y="79"/>
                  </a:cubicBezTo>
                  <a:cubicBezTo>
                    <a:pt x="50" y="79"/>
                    <a:pt x="50" y="79"/>
                    <a:pt x="49" y="79"/>
                  </a:cubicBezTo>
                  <a:cubicBezTo>
                    <a:pt x="46" y="79"/>
                    <a:pt x="42" y="76"/>
                    <a:pt x="42" y="72"/>
                  </a:cubicBezTo>
                  <a:cubicBezTo>
                    <a:pt x="31" y="0"/>
                    <a:pt x="31" y="0"/>
                    <a:pt x="31" y="0"/>
                  </a:cubicBezTo>
                  <a:cubicBezTo>
                    <a:pt x="18" y="33"/>
                    <a:pt x="18" y="33"/>
                    <a:pt x="18" y="33"/>
                  </a:cubicBezTo>
                  <a:cubicBezTo>
                    <a:pt x="17" y="36"/>
                    <a:pt x="14" y="38"/>
                    <a:pt x="11" y="38"/>
                  </a:cubicBezTo>
                  <a:cubicBezTo>
                    <a:pt x="7" y="38"/>
                    <a:pt x="4" y="37"/>
                    <a:pt x="3" y="34"/>
                  </a:cubicBezTo>
                  <a:cubicBezTo>
                    <a:pt x="2" y="31"/>
                    <a:pt x="2" y="31"/>
                    <a:pt x="2" y="31"/>
                  </a:cubicBezTo>
                  <a:cubicBezTo>
                    <a:pt x="0" y="37"/>
                    <a:pt x="0" y="37"/>
                    <a:pt x="0" y="37"/>
                  </a:cubicBezTo>
                  <a:cubicBezTo>
                    <a:pt x="52" y="67"/>
                    <a:pt x="47" y="128"/>
                    <a:pt x="47" y="128"/>
                  </a:cubicBezTo>
                  <a:cubicBezTo>
                    <a:pt x="47" y="128"/>
                    <a:pt x="125" y="76"/>
                    <a:pt x="151" y="20"/>
                  </a:cubicBezTo>
                  <a:cubicBezTo>
                    <a:pt x="119" y="20"/>
                    <a:pt x="119" y="20"/>
                    <a:pt x="119" y="20"/>
                  </a:cubicBezTo>
                  <a:cubicBezTo>
                    <a:pt x="116" y="20"/>
                    <a:pt x="113" y="18"/>
                    <a:pt x="1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1" name="Freeform 131"/>
            <p:cNvSpPr>
              <a:spLocks noEditPoints="1"/>
            </p:cNvSpPr>
            <p:nvPr/>
          </p:nvSpPr>
          <p:spPr bwMode="auto">
            <a:xfrm>
              <a:off x="5419725" y="11314113"/>
              <a:ext cx="476250" cy="477838"/>
            </a:xfrm>
            <a:custGeom>
              <a:avLst/>
              <a:gdLst>
                <a:gd name="T0" fmla="*/ 63 w 127"/>
                <a:gd name="T1" fmla="*/ 0 h 127"/>
                <a:gd name="T2" fmla="*/ 0 w 127"/>
                <a:gd name="T3" fmla="*/ 63 h 127"/>
                <a:gd name="T4" fmla="*/ 63 w 127"/>
                <a:gd name="T5" fmla="*/ 127 h 127"/>
                <a:gd name="T6" fmla="*/ 127 w 127"/>
                <a:gd name="T7" fmla="*/ 63 h 127"/>
                <a:gd name="T8" fmla="*/ 63 w 127"/>
                <a:gd name="T9" fmla="*/ 0 h 127"/>
                <a:gd name="T10" fmla="*/ 63 w 127"/>
                <a:gd name="T11" fmla="*/ 105 h 127"/>
                <a:gd name="T12" fmla="*/ 22 w 127"/>
                <a:gd name="T13" fmla="*/ 63 h 127"/>
                <a:gd name="T14" fmla="*/ 63 w 127"/>
                <a:gd name="T15" fmla="*/ 22 h 127"/>
                <a:gd name="T16" fmla="*/ 105 w 127"/>
                <a:gd name="T17" fmla="*/ 63 h 127"/>
                <a:gd name="T18" fmla="*/ 63 w 127"/>
                <a:gd name="T19"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27">
                  <a:moveTo>
                    <a:pt x="63" y="0"/>
                  </a:moveTo>
                  <a:cubicBezTo>
                    <a:pt x="28" y="0"/>
                    <a:pt x="0" y="28"/>
                    <a:pt x="0" y="63"/>
                  </a:cubicBezTo>
                  <a:cubicBezTo>
                    <a:pt x="0" y="98"/>
                    <a:pt x="28" y="127"/>
                    <a:pt x="63" y="127"/>
                  </a:cubicBezTo>
                  <a:cubicBezTo>
                    <a:pt x="99" y="127"/>
                    <a:pt x="127" y="98"/>
                    <a:pt x="127" y="63"/>
                  </a:cubicBezTo>
                  <a:cubicBezTo>
                    <a:pt x="127" y="28"/>
                    <a:pt x="99" y="0"/>
                    <a:pt x="63" y="0"/>
                  </a:cubicBezTo>
                  <a:close/>
                  <a:moveTo>
                    <a:pt x="63" y="105"/>
                  </a:moveTo>
                  <a:cubicBezTo>
                    <a:pt x="41" y="105"/>
                    <a:pt x="22" y="86"/>
                    <a:pt x="22" y="63"/>
                  </a:cubicBezTo>
                  <a:cubicBezTo>
                    <a:pt x="22" y="40"/>
                    <a:pt x="41" y="22"/>
                    <a:pt x="63" y="22"/>
                  </a:cubicBezTo>
                  <a:cubicBezTo>
                    <a:pt x="86" y="22"/>
                    <a:pt x="105" y="40"/>
                    <a:pt x="105" y="63"/>
                  </a:cubicBezTo>
                  <a:cubicBezTo>
                    <a:pt x="105" y="86"/>
                    <a:pt x="86" y="105"/>
                    <a:pt x="63"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2" name="Freeform 132"/>
            <p:cNvSpPr>
              <a:spLocks/>
            </p:cNvSpPr>
            <p:nvPr/>
          </p:nvSpPr>
          <p:spPr bwMode="auto">
            <a:xfrm>
              <a:off x="5557838" y="11453813"/>
              <a:ext cx="200025" cy="195263"/>
            </a:xfrm>
            <a:custGeom>
              <a:avLst/>
              <a:gdLst>
                <a:gd name="T0" fmla="*/ 81 w 126"/>
                <a:gd name="T1" fmla="*/ 0 h 123"/>
                <a:gd name="T2" fmla="*/ 45 w 126"/>
                <a:gd name="T3" fmla="*/ 0 h 123"/>
                <a:gd name="T4" fmla="*/ 45 w 126"/>
                <a:gd name="T5" fmla="*/ 45 h 123"/>
                <a:gd name="T6" fmla="*/ 0 w 126"/>
                <a:gd name="T7" fmla="*/ 45 h 123"/>
                <a:gd name="T8" fmla="*/ 0 w 126"/>
                <a:gd name="T9" fmla="*/ 80 h 123"/>
                <a:gd name="T10" fmla="*/ 45 w 126"/>
                <a:gd name="T11" fmla="*/ 80 h 123"/>
                <a:gd name="T12" fmla="*/ 45 w 126"/>
                <a:gd name="T13" fmla="*/ 123 h 123"/>
                <a:gd name="T14" fmla="*/ 81 w 126"/>
                <a:gd name="T15" fmla="*/ 123 h 123"/>
                <a:gd name="T16" fmla="*/ 81 w 126"/>
                <a:gd name="T17" fmla="*/ 80 h 123"/>
                <a:gd name="T18" fmla="*/ 126 w 126"/>
                <a:gd name="T19" fmla="*/ 80 h 123"/>
                <a:gd name="T20" fmla="*/ 126 w 126"/>
                <a:gd name="T21" fmla="*/ 45 h 123"/>
                <a:gd name="T22" fmla="*/ 81 w 126"/>
                <a:gd name="T23" fmla="*/ 45 h 123"/>
                <a:gd name="T24" fmla="*/ 81 w 126"/>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23">
                  <a:moveTo>
                    <a:pt x="81" y="0"/>
                  </a:moveTo>
                  <a:lnTo>
                    <a:pt x="45" y="0"/>
                  </a:lnTo>
                  <a:lnTo>
                    <a:pt x="45" y="45"/>
                  </a:lnTo>
                  <a:lnTo>
                    <a:pt x="0" y="45"/>
                  </a:lnTo>
                  <a:lnTo>
                    <a:pt x="0" y="80"/>
                  </a:lnTo>
                  <a:lnTo>
                    <a:pt x="45" y="80"/>
                  </a:lnTo>
                  <a:lnTo>
                    <a:pt x="45" y="123"/>
                  </a:lnTo>
                  <a:lnTo>
                    <a:pt x="81" y="123"/>
                  </a:lnTo>
                  <a:lnTo>
                    <a:pt x="81" y="80"/>
                  </a:lnTo>
                  <a:lnTo>
                    <a:pt x="126" y="80"/>
                  </a:lnTo>
                  <a:lnTo>
                    <a:pt x="126" y="45"/>
                  </a:lnTo>
                  <a:lnTo>
                    <a:pt x="81" y="45"/>
                  </a:lnTo>
                  <a:lnTo>
                    <a:pt x="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3" name="Freeform 133"/>
            <p:cNvSpPr>
              <a:spLocks noEditPoints="1"/>
            </p:cNvSpPr>
            <p:nvPr/>
          </p:nvSpPr>
          <p:spPr bwMode="auto">
            <a:xfrm>
              <a:off x="4222750" y="12763500"/>
              <a:ext cx="528638" cy="742950"/>
            </a:xfrm>
            <a:custGeom>
              <a:avLst/>
              <a:gdLst>
                <a:gd name="T0" fmla="*/ 141 w 141"/>
                <a:gd name="T1" fmla="*/ 0 h 198"/>
                <a:gd name="T2" fmla="*/ 0 w 141"/>
                <a:gd name="T3" fmla="*/ 0 h 198"/>
                <a:gd name="T4" fmla="*/ 0 w 141"/>
                <a:gd name="T5" fmla="*/ 57 h 198"/>
                <a:gd name="T6" fmla="*/ 9 w 141"/>
                <a:gd name="T7" fmla="*/ 57 h 198"/>
                <a:gd name="T8" fmla="*/ 9 w 141"/>
                <a:gd name="T9" fmla="*/ 60 h 198"/>
                <a:gd name="T10" fmla="*/ 9 w 141"/>
                <a:gd name="T11" fmla="*/ 165 h 198"/>
                <a:gd name="T12" fmla="*/ 42 w 141"/>
                <a:gd name="T13" fmla="*/ 198 h 198"/>
                <a:gd name="T14" fmla="*/ 101 w 141"/>
                <a:gd name="T15" fmla="*/ 198 h 198"/>
                <a:gd name="T16" fmla="*/ 134 w 141"/>
                <a:gd name="T17" fmla="*/ 165 h 198"/>
                <a:gd name="T18" fmla="*/ 134 w 141"/>
                <a:gd name="T19" fmla="*/ 60 h 198"/>
                <a:gd name="T20" fmla="*/ 134 w 141"/>
                <a:gd name="T21" fmla="*/ 57 h 198"/>
                <a:gd name="T22" fmla="*/ 141 w 141"/>
                <a:gd name="T23" fmla="*/ 57 h 198"/>
                <a:gd name="T24" fmla="*/ 141 w 141"/>
                <a:gd name="T25" fmla="*/ 0 h 198"/>
                <a:gd name="T26" fmla="*/ 117 w 141"/>
                <a:gd name="T27" fmla="*/ 11 h 198"/>
                <a:gd name="T28" fmla="*/ 128 w 141"/>
                <a:gd name="T29" fmla="*/ 11 h 198"/>
                <a:gd name="T30" fmla="*/ 128 w 141"/>
                <a:gd name="T31" fmla="*/ 40 h 198"/>
                <a:gd name="T32" fmla="*/ 117 w 141"/>
                <a:gd name="T33" fmla="*/ 40 h 198"/>
                <a:gd name="T34" fmla="*/ 117 w 141"/>
                <a:gd name="T35" fmla="*/ 11 h 198"/>
                <a:gd name="T36" fmla="*/ 91 w 141"/>
                <a:gd name="T37" fmla="*/ 11 h 198"/>
                <a:gd name="T38" fmla="*/ 102 w 141"/>
                <a:gd name="T39" fmla="*/ 11 h 198"/>
                <a:gd name="T40" fmla="*/ 102 w 141"/>
                <a:gd name="T41" fmla="*/ 40 h 198"/>
                <a:gd name="T42" fmla="*/ 91 w 141"/>
                <a:gd name="T43" fmla="*/ 40 h 198"/>
                <a:gd name="T44" fmla="*/ 91 w 141"/>
                <a:gd name="T45" fmla="*/ 11 h 198"/>
                <a:gd name="T46" fmla="*/ 65 w 141"/>
                <a:gd name="T47" fmla="*/ 11 h 198"/>
                <a:gd name="T48" fmla="*/ 76 w 141"/>
                <a:gd name="T49" fmla="*/ 11 h 198"/>
                <a:gd name="T50" fmla="*/ 76 w 141"/>
                <a:gd name="T51" fmla="*/ 40 h 198"/>
                <a:gd name="T52" fmla="*/ 65 w 141"/>
                <a:gd name="T53" fmla="*/ 40 h 198"/>
                <a:gd name="T54" fmla="*/ 65 w 141"/>
                <a:gd name="T55" fmla="*/ 11 h 198"/>
                <a:gd name="T56" fmla="*/ 39 w 141"/>
                <a:gd name="T57" fmla="*/ 11 h 198"/>
                <a:gd name="T58" fmla="*/ 50 w 141"/>
                <a:gd name="T59" fmla="*/ 11 h 198"/>
                <a:gd name="T60" fmla="*/ 50 w 141"/>
                <a:gd name="T61" fmla="*/ 40 h 198"/>
                <a:gd name="T62" fmla="*/ 39 w 141"/>
                <a:gd name="T63" fmla="*/ 40 h 198"/>
                <a:gd name="T64" fmla="*/ 39 w 141"/>
                <a:gd name="T65" fmla="*/ 11 h 198"/>
                <a:gd name="T66" fmla="*/ 13 w 141"/>
                <a:gd name="T67" fmla="*/ 11 h 198"/>
                <a:gd name="T68" fmla="*/ 24 w 141"/>
                <a:gd name="T69" fmla="*/ 11 h 198"/>
                <a:gd name="T70" fmla="*/ 24 w 141"/>
                <a:gd name="T71" fmla="*/ 40 h 198"/>
                <a:gd name="T72" fmla="*/ 13 w 141"/>
                <a:gd name="T73" fmla="*/ 40 h 198"/>
                <a:gd name="T74" fmla="*/ 13 w 141"/>
                <a:gd name="T75" fmla="*/ 11 h 198"/>
                <a:gd name="T76" fmla="*/ 113 w 141"/>
                <a:gd name="T77" fmla="*/ 60 h 198"/>
                <a:gd name="T78" fmla="*/ 113 w 141"/>
                <a:gd name="T79" fmla="*/ 81 h 198"/>
                <a:gd name="T80" fmla="*/ 55 w 141"/>
                <a:gd name="T81" fmla="*/ 81 h 198"/>
                <a:gd name="T82" fmla="*/ 55 w 141"/>
                <a:gd name="T83" fmla="*/ 149 h 198"/>
                <a:gd name="T84" fmla="*/ 113 w 141"/>
                <a:gd name="T85" fmla="*/ 149 h 198"/>
                <a:gd name="T86" fmla="*/ 113 w 141"/>
                <a:gd name="T87" fmla="*/ 165 h 198"/>
                <a:gd name="T88" fmla="*/ 101 w 141"/>
                <a:gd name="T89" fmla="*/ 177 h 198"/>
                <a:gd name="T90" fmla="*/ 42 w 141"/>
                <a:gd name="T91" fmla="*/ 177 h 198"/>
                <a:gd name="T92" fmla="*/ 30 w 141"/>
                <a:gd name="T93" fmla="*/ 165 h 198"/>
                <a:gd name="T94" fmla="*/ 30 w 141"/>
                <a:gd name="T95" fmla="*/ 60 h 198"/>
                <a:gd name="T96" fmla="*/ 30 w 141"/>
                <a:gd name="T97" fmla="*/ 57 h 198"/>
                <a:gd name="T98" fmla="*/ 113 w 141"/>
                <a:gd name="T99" fmla="*/ 57 h 198"/>
                <a:gd name="T100" fmla="*/ 113 w 141"/>
                <a:gd name="T101" fmla="*/ 6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198">
                  <a:moveTo>
                    <a:pt x="141" y="0"/>
                  </a:moveTo>
                  <a:cubicBezTo>
                    <a:pt x="0" y="0"/>
                    <a:pt x="0" y="0"/>
                    <a:pt x="0" y="0"/>
                  </a:cubicBezTo>
                  <a:cubicBezTo>
                    <a:pt x="0" y="57"/>
                    <a:pt x="0" y="57"/>
                    <a:pt x="0" y="57"/>
                  </a:cubicBezTo>
                  <a:cubicBezTo>
                    <a:pt x="9" y="57"/>
                    <a:pt x="9" y="57"/>
                    <a:pt x="9" y="57"/>
                  </a:cubicBezTo>
                  <a:cubicBezTo>
                    <a:pt x="9" y="58"/>
                    <a:pt x="9" y="59"/>
                    <a:pt x="9" y="60"/>
                  </a:cubicBezTo>
                  <a:cubicBezTo>
                    <a:pt x="9" y="165"/>
                    <a:pt x="9" y="165"/>
                    <a:pt x="9" y="165"/>
                  </a:cubicBezTo>
                  <a:cubicBezTo>
                    <a:pt x="9" y="183"/>
                    <a:pt x="24" y="198"/>
                    <a:pt x="42" y="198"/>
                  </a:cubicBezTo>
                  <a:cubicBezTo>
                    <a:pt x="101" y="198"/>
                    <a:pt x="101" y="198"/>
                    <a:pt x="101" y="198"/>
                  </a:cubicBezTo>
                  <a:cubicBezTo>
                    <a:pt x="119" y="198"/>
                    <a:pt x="134" y="183"/>
                    <a:pt x="134" y="165"/>
                  </a:cubicBezTo>
                  <a:cubicBezTo>
                    <a:pt x="134" y="60"/>
                    <a:pt x="134" y="60"/>
                    <a:pt x="134" y="60"/>
                  </a:cubicBezTo>
                  <a:cubicBezTo>
                    <a:pt x="134" y="59"/>
                    <a:pt x="134" y="58"/>
                    <a:pt x="134" y="57"/>
                  </a:cubicBezTo>
                  <a:cubicBezTo>
                    <a:pt x="141" y="57"/>
                    <a:pt x="141" y="57"/>
                    <a:pt x="141" y="57"/>
                  </a:cubicBezTo>
                  <a:lnTo>
                    <a:pt x="141" y="0"/>
                  </a:lnTo>
                  <a:close/>
                  <a:moveTo>
                    <a:pt x="117" y="11"/>
                  </a:moveTo>
                  <a:cubicBezTo>
                    <a:pt x="128" y="11"/>
                    <a:pt x="128" y="11"/>
                    <a:pt x="128" y="11"/>
                  </a:cubicBezTo>
                  <a:cubicBezTo>
                    <a:pt x="128" y="40"/>
                    <a:pt x="128" y="40"/>
                    <a:pt x="128" y="40"/>
                  </a:cubicBezTo>
                  <a:cubicBezTo>
                    <a:pt x="117" y="40"/>
                    <a:pt x="117" y="40"/>
                    <a:pt x="117" y="40"/>
                  </a:cubicBezTo>
                  <a:lnTo>
                    <a:pt x="117" y="11"/>
                  </a:lnTo>
                  <a:close/>
                  <a:moveTo>
                    <a:pt x="91" y="11"/>
                  </a:moveTo>
                  <a:cubicBezTo>
                    <a:pt x="102" y="11"/>
                    <a:pt x="102" y="11"/>
                    <a:pt x="102" y="11"/>
                  </a:cubicBezTo>
                  <a:cubicBezTo>
                    <a:pt x="102" y="40"/>
                    <a:pt x="102" y="40"/>
                    <a:pt x="102" y="40"/>
                  </a:cubicBezTo>
                  <a:cubicBezTo>
                    <a:pt x="91" y="40"/>
                    <a:pt x="91" y="40"/>
                    <a:pt x="91" y="40"/>
                  </a:cubicBezTo>
                  <a:lnTo>
                    <a:pt x="91" y="11"/>
                  </a:lnTo>
                  <a:close/>
                  <a:moveTo>
                    <a:pt x="65" y="11"/>
                  </a:moveTo>
                  <a:cubicBezTo>
                    <a:pt x="76" y="11"/>
                    <a:pt x="76" y="11"/>
                    <a:pt x="76" y="11"/>
                  </a:cubicBezTo>
                  <a:cubicBezTo>
                    <a:pt x="76" y="40"/>
                    <a:pt x="76" y="40"/>
                    <a:pt x="76" y="40"/>
                  </a:cubicBezTo>
                  <a:cubicBezTo>
                    <a:pt x="65" y="40"/>
                    <a:pt x="65" y="40"/>
                    <a:pt x="65" y="40"/>
                  </a:cubicBezTo>
                  <a:lnTo>
                    <a:pt x="65" y="11"/>
                  </a:lnTo>
                  <a:close/>
                  <a:moveTo>
                    <a:pt x="39" y="11"/>
                  </a:moveTo>
                  <a:cubicBezTo>
                    <a:pt x="50" y="11"/>
                    <a:pt x="50" y="11"/>
                    <a:pt x="50" y="11"/>
                  </a:cubicBezTo>
                  <a:cubicBezTo>
                    <a:pt x="50" y="40"/>
                    <a:pt x="50" y="40"/>
                    <a:pt x="50" y="40"/>
                  </a:cubicBezTo>
                  <a:cubicBezTo>
                    <a:pt x="39" y="40"/>
                    <a:pt x="39" y="40"/>
                    <a:pt x="39" y="40"/>
                  </a:cubicBezTo>
                  <a:lnTo>
                    <a:pt x="39" y="11"/>
                  </a:lnTo>
                  <a:close/>
                  <a:moveTo>
                    <a:pt x="13" y="11"/>
                  </a:moveTo>
                  <a:cubicBezTo>
                    <a:pt x="24" y="11"/>
                    <a:pt x="24" y="11"/>
                    <a:pt x="24" y="11"/>
                  </a:cubicBezTo>
                  <a:cubicBezTo>
                    <a:pt x="24" y="40"/>
                    <a:pt x="24" y="40"/>
                    <a:pt x="24" y="40"/>
                  </a:cubicBezTo>
                  <a:cubicBezTo>
                    <a:pt x="13" y="40"/>
                    <a:pt x="13" y="40"/>
                    <a:pt x="13" y="40"/>
                  </a:cubicBezTo>
                  <a:lnTo>
                    <a:pt x="13" y="11"/>
                  </a:lnTo>
                  <a:close/>
                  <a:moveTo>
                    <a:pt x="113" y="60"/>
                  </a:moveTo>
                  <a:cubicBezTo>
                    <a:pt x="113" y="81"/>
                    <a:pt x="113" y="81"/>
                    <a:pt x="113" y="81"/>
                  </a:cubicBezTo>
                  <a:cubicBezTo>
                    <a:pt x="55" y="81"/>
                    <a:pt x="55" y="81"/>
                    <a:pt x="55" y="81"/>
                  </a:cubicBezTo>
                  <a:cubicBezTo>
                    <a:pt x="55" y="149"/>
                    <a:pt x="55" y="149"/>
                    <a:pt x="55" y="149"/>
                  </a:cubicBezTo>
                  <a:cubicBezTo>
                    <a:pt x="113" y="149"/>
                    <a:pt x="113" y="149"/>
                    <a:pt x="113" y="149"/>
                  </a:cubicBezTo>
                  <a:cubicBezTo>
                    <a:pt x="113" y="165"/>
                    <a:pt x="113" y="165"/>
                    <a:pt x="113" y="165"/>
                  </a:cubicBezTo>
                  <a:cubicBezTo>
                    <a:pt x="113" y="172"/>
                    <a:pt x="108" y="177"/>
                    <a:pt x="101" y="177"/>
                  </a:cubicBezTo>
                  <a:cubicBezTo>
                    <a:pt x="42" y="177"/>
                    <a:pt x="42" y="177"/>
                    <a:pt x="42" y="177"/>
                  </a:cubicBezTo>
                  <a:cubicBezTo>
                    <a:pt x="35" y="177"/>
                    <a:pt x="30" y="172"/>
                    <a:pt x="30" y="165"/>
                  </a:cubicBezTo>
                  <a:cubicBezTo>
                    <a:pt x="30" y="60"/>
                    <a:pt x="30" y="60"/>
                    <a:pt x="30" y="60"/>
                  </a:cubicBezTo>
                  <a:cubicBezTo>
                    <a:pt x="30" y="59"/>
                    <a:pt x="30" y="58"/>
                    <a:pt x="30" y="57"/>
                  </a:cubicBezTo>
                  <a:cubicBezTo>
                    <a:pt x="113" y="57"/>
                    <a:pt x="113" y="57"/>
                    <a:pt x="113" y="57"/>
                  </a:cubicBezTo>
                  <a:cubicBezTo>
                    <a:pt x="113" y="58"/>
                    <a:pt x="113" y="59"/>
                    <a:pt x="11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4" name="Rectangle 134"/>
            <p:cNvSpPr>
              <a:spLocks noChangeArrowheads="1"/>
            </p:cNvSpPr>
            <p:nvPr/>
          </p:nvSpPr>
          <p:spPr bwMode="auto">
            <a:xfrm>
              <a:off x="3797300" y="12565063"/>
              <a:ext cx="247650" cy="1079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5" name="Freeform 135"/>
            <p:cNvSpPr>
              <a:spLocks noEditPoints="1"/>
            </p:cNvSpPr>
            <p:nvPr/>
          </p:nvSpPr>
          <p:spPr bwMode="auto">
            <a:xfrm>
              <a:off x="3535363" y="12714288"/>
              <a:ext cx="679450" cy="792163"/>
            </a:xfrm>
            <a:custGeom>
              <a:avLst/>
              <a:gdLst>
                <a:gd name="T0" fmla="*/ 171 w 181"/>
                <a:gd name="T1" fmla="*/ 124 h 211"/>
                <a:gd name="T2" fmla="*/ 136 w 181"/>
                <a:gd name="T3" fmla="*/ 75 h 211"/>
                <a:gd name="T4" fmla="*/ 136 w 181"/>
                <a:gd name="T5" fmla="*/ 38 h 211"/>
                <a:gd name="T6" fmla="*/ 152 w 181"/>
                <a:gd name="T7" fmla="*/ 38 h 211"/>
                <a:gd name="T8" fmla="*/ 152 w 181"/>
                <a:gd name="T9" fmla="*/ 0 h 211"/>
                <a:gd name="T10" fmla="*/ 53 w 181"/>
                <a:gd name="T11" fmla="*/ 0 h 211"/>
                <a:gd name="T12" fmla="*/ 53 w 181"/>
                <a:gd name="T13" fmla="*/ 38 h 211"/>
                <a:gd name="T14" fmla="*/ 70 w 181"/>
                <a:gd name="T15" fmla="*/ 38 h 211"/>
                <a:gd name="T16" fmla="*/ 70 w 181"/>
                <a:gd name="T17" fmla="*/ 78 h 211"/>
                <a:gd name="T18" fmla="*/ 12 w 181"/>
                <a:gd name="T19" fmla="*/ 158 h 211"/>
                <a:gd name="T20" fmla="*/ 5 w 181"/>
                <a:gd name="T21" fmla="*/ 194 h 211"/>
                <a:gd name="T22" fmla="*/ 38 w 181"/>
                <a:gd name="T23" fmla="*/ 211 h 211"/>
                <a:gd name="T24" fmla="*/ 168 w 181"/>
                <a:gd name="T25" fmla="*/ 211 h 211"/>
                <a:gd name="T26" fmla="*/ 181 w 181"/>
                <a:gd name="T27" fmla="*/ 209 h 211"/>
                <a:gd name="T28" fmla="*/ 171 w 181"/>
                <a:gd name="T29" fmla="*/ 178 h 211"/>
                <a:gd name="T30" fmla="*/ 171 w 181"/>
                <a:gd name="T31" fmla="*/ 124 h 211"/>
                <a:gd name="T32" fmla="*/ 98 w 181"/>
                <a:gd name="T33" fmla="*/ 87 h 211"/>
                <a:gd name="T34" fmla="*/ 98 w 181"/>
                <a:gd name="T35" fmla="*/ 38 h 211"/>
                <a:gd name="T36" fmla="*/ 109 w 181"/>
                <a:gd name="T37" fmla="*/ 38 h 211"/>
                <a:gd name="T38" fmla="*/ 109 w 181"/>
                <a:gd name="T39" fmla="*/ 84 h 211"/>
                <a:gd name="T40" fmla="*/ 143 w 181"/>
                <a:gd name="T41" fmla="*/ 132 h 211"/>
                <a:gd name="T42" fmla="*/ 65 w 181"/>
                <a:gd name="T43" fmla="*/ 132 h 211"/>
                <a:gd name="T44" fmla="*/ 98 w 181"/>
                <a:gd name="T45" fmla="*/ 87 h 211"/>
                <a:gd name="T46" fmla="*/ 62 w 181"/>
                <a:gd name="T47" fmla="*/ 171 h 211"/>
                <a:gd name="T48" fmla="*/ 62 w 181"/>
                <a:gd name="T49" fmla="*/ 146 h 211"/>
                <a:gd name="T50" fmla="*/ 62 w 181"/>
                <a:gd name="T51" fmla="*/ 171 h 211"/>
                <a:gd name="T52" fmla="*/ 96 w 181"/>
                <a:gd name="T53" fmla="*/ 195 h 211"/>
                <a:gd name="T54" fmla="*/ 96 w 181"/>
                <a:gd name="T55" fmla="*/ 180 h 211"/>
                <a:gd name="T56" fmla="*/ 96 w 181"/>
                <a:gd name="T57" fmla="*/ 195 h 211"/>
                <a:gd name="T58" fmla="*/ 108 w 181"/>
                <a:gd name="T59" fmla="*/ 170 h 211"/>
                <a:gd name="T60" fmla="*/ 108 w 181"/>
                <a:gd name="T61" fmla="*/ 157 h 211"/>
                <a:gd name="T62" fmla="*/ 108 w 181"/>
                <a:gd name="T63" fmla="*/ 170 h 211"/>
                <a:gd name="T64" fmla="*/ 145 w 181"/>
                <a:gd name="T65" fmla="*/ 166 h 211"/>
                <a:gd name="T66" fmla="*/ 145 w 181"/>
                <a:gd name="T67" fmla="*/ 143 h 211"/>
                <a:gd name="T68" fmla="*/ 145 w 181"/>
                <a:gd name="T69" fmla="*/ 16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211">
                  <a:moveTo>
                    <a:pt x="171" y="124"/>
                  </a:moveTo>
                  <a:cubicBezTo>
                    <a:pt x="136" y="75"/>
                    <a:pt x="136" y="75"/>
                    <a:pt x="136" y="75"/>
                  </a:cubicBezTo>
                  <a:cubicBezTo>
                    <a:pt x="136" y="38"/>
                    <a:pt x="136" y="38"/>
                    <a:pt x="136" y="38"/>
                  </a:cubicBezTo>
                  <a:cubicBezTo>
                    <a:pt x="152" y="38"/>
                    <a:pt x="152" y="38"/>
                    <a:pt x="152" y="38"/>
                  </a:cubicBezTo>
                  <a:cubicBezTo>
                    <a:pt x="152" y="0"/>
                    <a:pt x="152" y="0"/>
                    <a:pt x="152" y="0"/>
                  </a:cubicBezTo>
                  <a:cubicBezTo>
                    <a:pt x="53" y="0"/>
                    <a:pt x="53" y="0"/>
                    <a:pt x="53" y="0"/>
                  </a:cubicBezTo>
                  <a:cubicBezTo>
                    <a:pt x="53" y="38"/>
                    <a:pt x="53" y="38"/>
                    <a:pt x="53" y="38"/>
                  </a:cubicBezTo>
                  <a:cubicBezTo>
                    <a:pt x="70" y="38"/>
                    <a:pt x="70" y="38"/>
                    <a:pt x="70" y="38"/>
                  </a:cubicBezTo>
                  <a:cubicBezTo>
                    <a:pt x="70" y="78"/>
                    <a:pt x="70" y="78"/>
                    <a:pt x="70" y="78"/>
                  </a:cubicBezTo>
                  <a:cubicBezTo>
                    <a:pt x="12" y="158"/>
                    <a:pt x="12" y="158"/>
                    <a:pt x="12" y="158"/>
                  </a:cubicBezTo>
                  <a:cubicBezTo>
                    <a:pt x="2" y="170"/>
                    <a:pt x="0" y="184"/>
                    <a:pt x="5" y="194"/>
                  </a:cubicBezTo>
                  <a:cubicBezTo>
                    <a:pt x="11" y="205"/>
                    <a:pt x="23" y="211"/>
                    <a:pt x="38" y="211"/>
                  </a:cubicBezTo>
                  <a:cubicBezTo>
                    <a:pt x="168" y="211"/>
                    <a:pt x="168" y="211"/>
                    <a:pt x="168" y="211"/>
                  </a:cubicBezTo>
                  <a:cubicBezTo>
                    <a:pt x="173" y="211"/>
                    <a:pt x="177" y="210"/>
                    <a:pt x="181" y="209"/>
                  </a:cubicBezTo>
                  <a:cubicBezTo>
                    <a:pt x="175" y="200"/>
                    <a:pt x="171" y="190"/>
                    <a:pt x="171" y="178"/>
                  </a:cubicBezTo>
                  <a:lnTo>
                    <a:pt x="171" y="124"/>
                  </a:lnTo>
                  <a:close/>
                  <a:moveTo>
                    <a:pt x="98" y="87"/>
                  </a:moveTo>
                  <a:cubicBezTo>
                    <a:pt x="98" y="38"/>
                    <a:pt x="98" y="38"/>
                    <a:pt x="98" y="38"/>
                  </a:cubicBezTo>
                  <a:cubicBezTo>
                    <a:pt x="109" y="38"/>
                    <a:pt x="109" y="38"/>
                    <a:pt x="109" y="38"/>
                  </a:cubicBezTo>
                  <a:cubicBezTo>
                    <a:pt x="109" y="84"/>
                    <a:pt x="109" y="84"/>
                    <a:pt x="109" y="84"/>
                  </a:cubicBezTo>
                  <a:cubicBezTo>
                    <a:pt x="143" y="132"/>
                    <a:pt x="143" y="132"/>
                    <a:pt x="143" y="132"/>
                  </a:cubicBezTo>
                  <a:cubicBezTo>
                    <a:pt x="65" y="132"/>
                    <a:pt x="65" y="132"/>
                    <a:pt x="65" y="132"/>
                  </a:cubicBezTo>
                  <a:lnTo>
                    <a:pt x="98" y="87"/>
                  </a:lnTo>
                  <a:close/>
                  <a:moveTo>
                    <a:pt x="62" y="171"/>
                  </a:moveTo>
                  <a:cubicBezTo>
                    <a:pt x="47" y="171"/>
                    <a:pt x="47" y="146"/>
                    <a:pt x="62" y="146"/>
                  </a:cubicBezTo>
                  <a:cubicBezTo>
                    <a:pt x="78" y="146"/>
                    <a:pt x="78" y="171"/>
                    <a:pt x="62" y="171"/>
                  </a:cubicBezTo>
                  <a:close/>
                  <a:moveTo>
                    <a:pt x="96" y="195"/>
                  </a:moveTo>
                  <a:cubicBezTo>
                    <a:pt x="87" y="195"/>
                    <a:pt x="87" y="180"/>
                    <a:pt x="96" y="180"/>
                  </a:cubicBezTo>
                  <a:cubicBezTo>
                    <a:pt x="106" y="180"/>
                    <a:pt x="106" y="195"/>
                    <a:pt x="96" y="195"/>
                  </a:cubicBezTo>
                  <a:close/>
                  <a:moveTo>
                    <a:pt x="108" y="170"/>
                  </a:moveTo>
                  <a:cubicBezTo>
                    <a:pt x="100" y="170"/>
                    <a:pt x="100" y="157"/>
                    <a:pt x="108" y="157"/>
                  </a:cubicBezTo>
                  <a:cubicBezTo>
                    <a:pt x="116" y="157"/>
                    <a:pt x="116" y="170"/>
                    <a:pt x="108" y="170"/>
                  </a:cubicBezTo>
                  <a:close/>
                  <a:moveTo>
                    <a:pt x="145" y="166"/>
                  </a:moveTo>
                  <a:cubicBezTo>
                    <a:pt x="130" y="166"/>
                    <a:pt x="130" y="143"/>
                    <a:pt x="145" y="143"/>
                  </a:cubicBezTo>
                  <a:cubicBezTo>
                    <a:pt x="160" y="143"/>
                    <a:pt x="160" y="166"/>
                    <a:pt x="145"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6" name="Freeform 136"/>
            <p:cNvSpPr>
              <a:spLocks noEditPoints="1"/>
            </p:cNvSpPr>
            <p:nvPr/>
          </p:nvSpPr>
          <p:spPr bwMode="auto">
            <a:xfrm>
              <a:off x="390525" y="12576175"/>
              <a:ext cx="668338" cy="600075"/>
            </a:xfrm>
            <a:custGeom>
              <a:avLst/>
              <a:gdLst>
                <a:gd name="T0" fmla="*/ 143 w 178"/>
                <a:gd name="T1" fmla="*/ 6 h 160"/>
                <a:gd name="T2" fmla="*/ 128 w 178"/>
                <a:gd name="T3" fmla="*/ 4 h 160"/>
                <a:gd name="T4" fmla="*/ 126 w 178"/>
                <a:gd name="T5" fmla="*/ 17 h 160"/>
                <a:gd name="T6" fmla="*/ 126 w 178"/>
                <a:gd name="T7" fmla="*/ 17 h 160"/>
                <a:gd name="T8" fmla="*/ 9 w 178"/>
                <a:gd name="T9" fmla="*/ 110 h 160"/>
                <a:gd name="T10" fmla="*/ 7 w 178"/>
                <a:gd name="T11" fmla="*/ 137 h 160"/>
                <a:gd name="T12" fmla="*/ 17 w 178"/>
                <a:gd name="T13" fmla="*/ 149 h 160"/>
                <a:gd name="T14" fmla="*/ 44 w 178"/>
                <a:gd name="T15" fmla="*/ 153 h 160"/>
                <a:gd name="T16" fmla="*/ 160 w 178"/>
                <a:gd name="T17" fmla="*/ 60 h 160"/>
                <a:gd name="T18" fmla="*/ 161 w 178"/>
                <a:gd name="T19" fmla="*/ 60 h 160"/>
                <a:gd name="T20" fmla="*/ 174 w 178"/>
                <a:gd name="T21" fmla="*/ 60 h 160"/>
                <a:gd name="T22" fmla="*/ 175 w 178"/>
                <a:gd name="T23" fmla="*/ 46 h 160"/>
                <a:gd name="T24" fmla="*/ 143 w 178"/>
                <a:gd name="T25" fmla="*/ 6 h 160"/>
                <a:gd name="T26" fmla="*/ 135 w 178"/>
                <a:gd name="T27" fmla="*/ 44 h 160"/>
                <a:gd name="T28" fmla="*/ 31 w 178"/>
                <a:gd name="T29" fmla="*/ 126 h 160"/>
                <a:gd name="T30" fmla="*/ 23 w 178"/>
                <a:gd name="T31" fmla="*/ 116 h 160"/>
                <a:gd name="T32" fmla="*/ 126 w 178"/>
                <a:gd name="T33" fmla="*/ 33 h 160"/>
                <a:gd name="T34" fmla="*/ 135 w 178"/>
                <a:gd name="T35"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160">
                  <a:moveTo>
                    <a:pt x="143" y="6"/>
                  </a:moveTo>
                  <a:cubicBezTo>
                    <a:pt x="139" y="1"/>
                    <a:pt x="133" y="0"/>
                    <a:pt x="128" y="4"/>
                  </a:cubicBezTo>
                  <a:cubicBezTo>
                    <a:pt x="125" y="7"/>
                    <a:pt x="124" y="12"/>
                    <a:pt x="126" y="17"/>
                  </a:cubicBezTo>
                  <a:cubicBezTo>
                    <a:pt x="126" y="17"/>
                    <a:pt x="126" y="17"/>
                    <a:pt x="126" y="17"/>
                  </a:cubicBezTo>
                  <a:cubicBezTo>
                    <a:pt x="9" y="110"/>
                    <a:pt x="9" y="110"/>
                    <a:pt x="9" y="110"/>
                  </a:cubicBezTo>
                  <a:cubicBezTo>
                    <a:pt x="1" y="116"/>
                    <a:pt x="0" y="128"/>
                    <a:pt x="7" y="137"/>
                  </a:cubicBezTo>
                  <a:cubicBezTo>
                    <a:pt x="17" y="149"/>
                    <a:pt x="17" y="149"/>
                    <a:pt x="17" y="149"/>
                  </a:cubicBezTo>
                  <a:cubicBezTo>
                    <a:pt x="23" y="158"/>
                    <a:pt x="36" y="160"/>
                    <a:pt x="44" y="153"/>
                  </a:cubicBezTo>
                  <a:cubicBezTo>
                    <a:pt x="160" y="60"/>
                    <a:pt x="160" y="60"/>
                    <a:pt x="160" y="60"/>
                  </a:cubicBezTo>
                  <a:cubicBezTo>
                    <a:pt x="160" y="60"/>
                    <a:pt x="160" y="60"/>
                    <a:pt x="161" y="60"/>
                  </a:cubicBezTo>
                  <a:cubicBezTo>
                    <a:pt x="164" y="63"/>
                    <a:pt x="170" y="64"/>
                    <a:pt x="174" y="60"/>
                  </a:cubicBezTo>
                  <a:cubicBezTo>
                    <a:pt x="178" y="57"/>
                    <a:pt x="178" y="51"/>
                    <a:pt x="175" y="46"/>
                  </a:cubicBezTo>
                  <a:lnTo>
                    <a:pt x="143" y="6"/>
                  </a:lnTo>
                  <a:close/>
                  <a:moveTo>
                    <a:pt x="135" y="44"/>
                  </a:moveTo>
                  <a:cubicBezTo>
                    <a:pt x="31" y="126"/>
                    <a:pt x="31" y="126"/>
                    <a:pt x="31" y="126"/>
                  </a:cubicBezTo>
                  <a:cubicBezTo>
                    <a:pt x="24" y="132"/>
                    <a:pt x="16" y="121"/>
                    <a:pt x="23" y="116"/>
                  </a:cubicBezTo>
                  <a:cubicBezTo>
                    <a:pt x="126" y="33"/>
                    <a:pt x="126" y="33"/>
                    <a:pt x="126" y="33"/>
                  </a:cubicBezTo>
                  <a:cubicBezTo>
                    <a:pt x="133" y="28"/>
                    <a:pt x="142" y="38"/>
                    <a:pt x="13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7" name="Freeform 137"/>
            <p:cNvSpPr>
              <a:spLocks/>
            </p:cNvSpPr>
            <p:nvPr/>
          </p:nvSpPr>
          <p:spPr bwMode="auto">
            <a:xfrm>
              <a:off x="987425" y="12482513"/>
              <a:ext cx="206375" cy="201613"/>
            </a:xfrm>
            <a:custGeom>
              <a:avLst/>
              <a:gdLst>
                <a:gd name="T0" fmla="*/ 52 w 55"/>
                <a:gd name="T1" fmla="*/ 31 h 54"/>
                <a:gd name="T2" fmla="*/ 31 w 55"/>
                <a:gd name="T3" fmla="*/ 5 h 54"/>
                <a:gd name="T4" fmla="*/ 17 w 55"/>
                <a:gd name="T5" fmla="*/ 3 h 54"/>
                <a:gd name="T6" fmla="*/ 15 w 55"/>
                <a:gd name="T7" fmla="*/ 18 h 54"/>
                <a:gd name="T8" fmla="*/ 19 w 55"/>
                <a:gd name="T9" fmla="*/ 23 h 54"/>
                <a:gd name="T10" fmla="*/ 0 w 55"/>
                <a:gd name="T11" fmla="*/ 38 h 54"/>
                <a:gd name="T12" fmla="*/ 12 w 55"/>
                <a:gd name="T13" fmla="*/ 54 h 54"/>
                <a:gd name="T14" fmla="*/ 32 w 55"/>
                <a:gd name="T15" fmla="*/ 38 h 54"/>
                <a:gd name="T16" fmla="*/ 36 w 55"/>
                <a:gd name="T17" fmla="*/ 44 h 54"/>
                <a:gd name="T18" fmla="*/ 50 w 55"/>
                <a:gd name="T19" fmla="*/ 45 h 54"/>
                <a:gd name="T20" fmla="*/ 52 w 55"/>
                <a:gd name="T21"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52" y="31"/>
                  </a:moveTo>
                  <a:cubicBezTo>
                    <a:pt x="31" y="5"/>
                    <a:pt x="31" y="5"/>
                    <a:pt x="31" y="5"/>
                  </a:cubicBezTo>
                  <a:cubicBezTo>
                    <a:pt x="28" y="1"/>
                    <a:pt x="21" y="0"/>
                    <a:pt x="17" y="3"/>
                  </a:cubicBezTo>
                  <a:cubicBezTo>
                    <a:pt x="12" y="7"/>
                    <a:pt x="12" y="13"/>
                    <a:pt x="15" y="18"/>
                  </a:cubicBezTo>
                  <a:cubicBezTo>
                    <a:pt x="19" y="23"/>
                    <a:pt x="19" y="23"/>
                    <a:pt x="19" y="23"/>
                  </a:cubicBezTo>
                  <a:cubicBezTo>
                    <a:pt x="0" y="38"/>
                    <a:pt x="0" y="38"/>
                    <a:pt x="0" y="38"/>
                  </a:cubicBezTo>
                  <a:cubicBezTo>
                    <a:pt x="12" y="54"/>
                    <a:pt x="12" y="54"/>
                    <a:pt x="12" y="54"/>
                  </a:cubicBezTo>
                  <a:cubicBezTo>
                    <a:pt x="32" y="38"/>
                    <a:pt x="32" y="38"/>
                    <a:pt x="32" y="38"/>
                  </a:cubicBezTo>
                  <a:cubicBezTo>
                    <a:pt x="36" y="44"/>
                    <a:pt x="36" y="44"/>
                    <a:pt x="36" y="44"/>
                  </a:cubicBezTo>
                  <a:cubicBezTo>
                    <a:pt x="39" y="48"/>
                    <a:pt x="46" y="49"/>
                    <a:pt x="50" y="45"/>
                  </a:cubicBezTo>
                  <a:cubicBezTo>
                    <a:pt x="54" y="42"/>
                    <a:pt x="55" y="35"/>
                    <a:pt x="5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8" name="Freeform 138"/>
            <p:cNvSpPr>
              <a:spLocks/>
            </p:cNvSpPr>
            <p:nvPr/>
          </p:nvSpPr>
          <p:spPr bwMode="auto">
            <a:xfrm>
              <a:off x="338138" y="13096875"/>
              <a:ext cx="96838" cy="117475"/>
            </a:xfrm>
            <a:custGeom>
              <a:avLst/>
              <a:gdLst>
                <a:gd name="T0" fmla="*/ 16 w 26"/>
                <a:gd name="T1" fmla="*/ 3 h 31"/>
                <a:gd name="T2" fmla="*/ 8 w 26"/>
                <a:gd name="T3" fmla="*/ 2 h 31"/>
                <a:gd name="T4" fmla="*/ 7 w 26"/>
                <a:gd name="T5" fmla="*/ 10 h 31"/>
                <a:gd name="T6" fmla="*/ 9 w 26"/>
                <a:gd name="T7" fmla="*/ 11 h 31"/>
                <a:gd name="T8" fmla="*/ 0 w 26"/>
                <a:gd name="T9" fmla="*/ 18 h 31"/>
                <a:gd name="T10" fmla="*/ 0 w 26"/>
                <a:gd name="T11" fmla="*/ 21 h 31"/>
                <a:gd name="T12" fmla="*/ 0 w 26"/>
                <a:gd name="T13" fmla="*/ 23 h 31"/>
                <a:gd name="T14" fmla="*/ 0 w 26"/>
                <a:gd name="T15" fmla="*/ 26 h 31"/>
                <a:gd name="T16" fmla="*/ 0 w 26"/>
                <a:gd name="T17" fmla="*/ 31 h 31"/>
                <a:gd name="T18" fmla="*/ 15 w 26"/>
                <a:gd name="T19" fmla="*/ 19 h 31"/>
                <a:gd name="T20" fmla="*/ 16 w 26"/>
                <a:gd name="T21" fmla="*/ 21 h 31"/>
                <a:gd name="T22" fmla="*/ 24 w 26"/>
                <a:gd name="T23" fmla="*/ 22 h 31"/>
                <a:gd name="T24" fmla="*/ 25 w 26"/>
                <a:gd name="T25" fmla="*/ 14 h 31"/>
                <a:gd name="T26" fmla="*/ 16 w 26"/>
                <a:gd name="T2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1">
                  <a:moveTo>
                    <a:pt x="16" y="3"/>
                  </a:moveTo>
                  <a:cubicBezTo>
                    <a:pt x="14" y="1"/>
                    <a:pt x="10" y="0"/>
                    <a:pt x="8" y="2"/>
                  </a:cubicBezTo>
                  <a:cubicBezTo>
                    <a:pt x="6" y="4"/>
                    <a:pt x="5" y="7"/>
                    <a:pt x="7" y="10"/>
                  </a:cubicBezTo>
                  <a:cubicBezTo>
                    <a:pt x="9" y="11"/>
                    <a:pt x="9" y="11"/>
                    <a:pt x="9" y="11"/>
                  </a:cubicBezTo>
                  <a:cubicBezTo>
                    <a:pt x="0" y="18"/>
                    <a:pt x="0" y="18"/>
                    <a:pt x="0" y="18"/>
                  </a:cubicBezTo>
                  <a:cubicBezTo>
                    <a:pt x="0" y="19"/>
                    <a:pt x="0" y="20"/>
                    <a:pt x="0" y="21"/>
                  </a:cubicBezTo>
                  <a:cubicBezTo>
                    <a:pt x="0" y="22"/>
                    <a:pt x="0" y="22"/>
                    <a:pt x="0" y="23"/>
                  </a:cubicBezTo>
                  <a:cubicBezTo>
                    <a:pt x="0" y="24"/>
                    <a:pt x="0" y="25"/>
                    <a:pt x="0" y="26"/>
                  </a:cubicBezTo>
                  <a:cubicBezTo>
                    <a:pt x="0" y="28"/>
                    <a:pt x="0" y="29"/>
                    <a:pt x="0" y="31"/>
                  </a:cubicBezTo>
                  <a:cubicBezTo>
                    <a:pt x="15" y="19"/>
                    <a:pt x="15" y="19"/>
                    <a:pt x="15" y="19"/>
                  </a:cubicBezTo>
                  <a:cubicBezTo>
                    <a:pt x="16" y="21"/>
                    <a:pt x="16" y="21"/>
                    <a:pt x="16" y="21"/>
                  </a:cubicBezTo>
                  <a:cubicBezTo>
                    <a:pt x="18" y="23"/>
                    <a:pt x="21" y="23"/>
                    <a:pt x="24" y="22"/>
                  </a:cubicBezTo>
                  <a:cubicBezTo>
                    <a:pt x="26" y="20"/>
                    <a:pt x="26" y="16"/>
                    <a:pt x="25" y="14"/>
                  </a:cubicBez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99" name="Freeform 139"/>
            <p:cNvSpPr>
              <a:spLocks/>
            </p:cNvSpPr>
            <p:nvPr/>
          </p:nvSpPr>
          <p:spPr bwMode="auto">
            <a:xfrm>
              <a:off x="3175" y="12606338"/>
              <a:ext cx="307975" cy="1031875"/>
            </a:xfrm>
            <a:custGeom>
              <a:avLst/>
              <a:gdLst>
                <a:gd name="T0" fmla="*/ 52 w 82"/>
                <a:gd name="T1" fmla="*/ 56 h 275"/>
                <a:gd name="T2" fmla="*/ 29 w 82"/>
                <a:gd name="T3" fmla="*/ 25 h 275"/>
                <a:gd name="T4" fmla="*/ 15 w 82"/>
                <a:gd name="T5" fmla="*/ 11 h 275"/>
                <a:gd name="T6" fmla="*/ 0 w 82"/>
                <a:gd name="T7" fmla="*/ 0 h 275"/>
                <a:gd name="T8" fmla="*/ 32 w 82"/>
                <a:gd name="T9" fmla="*/ 66 h 275"/>
                <a:gd name="T10" fmla="*/ 50 w 82"/>
                <a:gd name="T11" fmla="*/ 133 h 275"/>
                <a:gd name="T12" fmla="*/ 53 w 82"/>
                <a:gd name="T13" fmla="*/ 203 h 275"/>
                <a:gd name="T14" fmla="*/ 49 w 82"/>
                <a:gd name="T15" fmla="*/ 238 h 275"/>
                <a:gd name="T16" fmla="*/ 43 w 82"/>
                <a:gd name="T17" fmla="*/ 275 h 275"/>
                <a:gd name="T18" fmla="*/ 75 w 82"/>
                <a:gd name="T19" fmla="*/ 206 h 275"/>
                <a:gd name="T20" fmla="*/ 78 w 82"/>
                <a:gd name="T21" fmla="*/ 129 h 275"/>
                <a:gd name="T22" fmla="*/ 52 w 82"/>
                <a:gd name="T23" fmla="*/ 5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275">
                  <a:moveTo>
                    <a:pt x="52" y="56"/>
                  </a:moveTo>
                  <a:cubicBezTo>
                    <a:pt x="45" y="45"/>
                    <a:pt x="37" y="34"/>
                    <a:pt x="29" y="25"/>
                  </a:cubicBezTo>
                  <a:cubicBezTo>
                    <a:pt x="24" y="20"/>
                    <a:pt x="20" y="15"/>
                    <a:pt x="15" y="11"/>
                  </a:cubicBezTo>
                  <a:cubicBezTo>
                    <a:pt x="10" y="7"/>
                    <a:pt x="5" y="3"/>
                    <a:pt x="0" y="0"/>
                  </a:cubicBezTo>
                  <a:cubicBezTo>
                    <a:pt x="12" y="22"/>
                    <a:pt x="23" y="43"/>
                    <a:pt x="32" y="66"/>
                  </a:cubicBezTo>
                  <a:cubicBezTo>
                    <a:pt x="40" y="88"/>
                    <a:pt x="46" y="110"/>
                    <a:pt x="50" y="133"/>
                  </a:cubicBezTo>
                  <a:cubicBezTo>
                    <a:pt x="53" y="156"/>
                    <a:pt x="54" y="179"/>
                    <a:pt x="53" y="203"/>
                  </a:cubicBezTo>
                  <a:cubicBezTo>
                    <a:pt x="52" y="215"/>
                    <a:pt x="51" y="226"/>
                    <a:pt x="49" y="238"/>
                  </a:cubicBezTo>
                  <a:cubicBezTo>
                    <a:pt x="47" y="251"/>
                    <a:pt x="45" y="263"/>
                    <a:pt x="43" y="275"/>
                  </a:cubicBezTo>
                  <a:cubicBezTo>
                    <a:pt x="59" y="255"/>
                    <a:pt x="69" y="231"/>
                    <a:pt x="75" y="206"/>
                  </a:cubicBezTo>
                  <a:cubicBezTo>
                    <a:pt x="81" y="181"/>
                    <a:pt x="82" y="154"/>
                    <a:pt x="78" y="129"/>
                  </a:cubicBezTo>
                  <a:cubicBezTo>
                    <a:pt x="74" y="103"/>
                    <a:pt x="65" y="78"/>
                    <a:pt x="5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0" name="Freeform 140"/>
            <p:cNvSpPr>
              <a:spLocks/>
            </p:cNvSpPr>
            <p:nvPr/>
          </p:nvSpPr>
          <p:spPr bwMode="auto">
            <a:xfrm>
              <a:off x="333375" y="13330238"/>
              <a:ext cx="131763" cy="198438"/>
            </a:xfrm>
            <a:custGeom>
              <a:avLst/>
              <a:gdLst>
                <a:gd name="T0" fmla="*/ 0 w 35"/>
                <a:gd name="T1" fmla="*/ 36 h 53"/>
                <a:gd name="T2" fmla="*/ 17 w 35"/>
                <a:gd name="T3" fmla="*/ 53 h 53"/>
                <a:gd name="T4" fmla="*/ 35 w 35"/>
                <a:gd name="T5" fmla="*/ 36 h 53"/>
                <a:gd name="T6" fmla="*/ 17 w 35"/>
                <a:gd name="T7" fmla="*/ 0 h 53"/>
                <a:gd name="T8" fmla="*/ 0 w 35"/>
                <a:gd name="T9" fmla="*/ 36 h 53"/>
              </a:gdLst>
              <a:ahLst/>
              <a:cxnLst>
                <a:cxn ang="0">
                  <a:pos x="T0" y="T1"/>
                </a:cxn>
                <a:cxn ang="0">
                  <a:pos x="T2" y="T3"/>
                </a:cxn>
                <a:cxn ang="0">
                  <a:pos x="T4" y="T5"/>
                </a:cxn>
                <a:cxn ang="0">
                  <a:pos x="T6" y="T7"/>
                </a:cxn>
                <a:cxn ang="0">
                  <a:pos x="T8" y="T9"/>
                </a:cxn>
              </a:cxnLst>
              <a:rect l="0" t="0" r="r" b="b"/>
              <a:pathLst>
                <a:path w="35" h="53">
                  <a:moveTo>
                    <a:pt x="0" y="36"/>
                  </a:moveTo>
                  <a:cubicBezTo>
                    <a:pt x="0" y="45"/>
                    <a:pt x="8" y="53"/>
                    <a:pt x="17" y="53"/>
                  </a:cubicBezTo>
                  <a:cubicBezTo>
                    <a:pt x="27" y="53"/>
                    <a:pt x="35" y="45"/>
                    <a:pt x="35" y="36"/>
                  </a:cubicBezTo>
                  <a:cubicBezTo>
                    <a:pt x="35" y="26"/>
                    <a:pt x="17" y="0"/>
                    <a:pt x="17" y="0"/>
                  </a:cubicBezTo>
                  <a:cubicBezTo>
                    <a:pt x="17" y="0"/>
                    <a:pt x="0" y="26"/>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1" name="Freeform 141"/>
            <p:cNvSpPr>
              <a:spLocks noEditPoints="1"/>
            </p:cNvSpPr>
            <p:nvPr/>
          </p:nvSpPr>
          <p:spPr bwMode="auto">
            <a:xfrm>
              <a:off x="1797050" y="12526963"/>
              <a:ext cx="698500" cy="269875"/>
            </a:xfrm>
            <a:custGeom>
              <a:avLst/>
              <a:gdLst>
                <a:gd name="T0" fmla="*/ 163 w 186"/>
                <a:gd name="T1" fmla="*/ 72 h 72"/>
                <a:gd name="T2" fmla="*/ 186 w 186"/>
                <a:gd name="T3" fmla="*/ 49 h 72"/>
                <a:gd name="T4" fmla="*/ 186 w 186"/>
                <a:gd name="T5" fmla="*/ 23 h 72"/>
                <a:gd name="T6" fmla="*/ 163 w 186"/>
                <a:gd name="T7" fmla="*/ 0 h 72"/>
                <a:gd name="T8" fmla="*/ 23 w 186"/>
                <a:gd name="T9" fmla="*/ 0 h 72"/>
                <a:gd name="T10" fmla="*/ 0 w 186"/>
                <a:gd name="T11" fmla="*/ 23 h 72"/>
                <a:gd name="T12" fmla="*/ 0 w 186"/>
                <a:gd name="T13" fmla="*/ 49 h 72"/>
                <a:gd name="T14" fmla="*/ 23 w 186"/>
                <a:gd name="T15" fmla="*/ 72 h 72"/>
                <a:gd name="T16" fmla="*/ 163 w 186"/>
                <a:gd name="T17" fmla="*/ 72 h 72"/>
                <a:gd name="T18" fmla="*/ 23 w 186"/>
                <a:gd name="T19" fmla="*/ 23 h 72"/>
                <a:gd name="T20" fmla="*/ 163 w 186"/>
                <a:gd name="T21" fmla="*/ 23 h 72"/>
                <a:gd name="T22" fmla="*/ 163 w 186"/>
                <a:gd name="T23" fmla="*/ 49 h 72"/>
                <a:gd name="T24" fmla="*/ 23 w 186"/>
                <a:gd name="T25" fmla="*/ 49 h 72"/>
                <a:gd name="T26" fmla="*/ 23 w 186"/>
                <a:gd name="T2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72">
                  <a:moveTo>
                    <a:pt x="163" y="72"/>
                  </a:moveTo>
                  <a:cubicBezTo>
                    <a:pt x="175" y="72"/>
                    <a:pt x="186" y="62"/>
                    <a:pt x="186" y="49"/>
                  </a:cubicBezTo>
                  <a:cubicBezTo>
                    <a:pt x="186" y="23"/>
                    <a:pt x="186" y="23"/>
                    <a:pt x="186" y="23"/>
                  </a:cubicBezTo>
                  <a:cubicBezTo>
                    <a:pt x="186" y="10"/>
                    <a:pt x="175" y="0"/>
                    <a:pt x="163" y="0"/>
                  </a:cubicBezTo>
                  <a:cubicBezTo>
                    <a:pt x="23" y="0"/>
                    <a:pt x="23" y="0"/>
                    <a:pt x="23" y="0"/>
                  </a:cubicBezTo>
                  <a:cubicBezTo>
                    <a:pt x="10" y="0"/>
                    <a:pt x="0" y="10"/>
                    <a:pt x="0" y="23"/>
                  </a:cubicBezTo>
                  <a:cubicBezTo>
                    <a:pt x="0" y="49"/>
                    <a:pt x="0" y="49"/>
                    <a:pt x="0" y="49"/>
                  </a:cubicBezTo>
                  <a:cubicBezTo>
                    <a:pt x="0" y="62"/>
                    <a:pt x="10" y="72"/>
                    <a:pt x="23" y="72"/>
                  </a:cubicBezTo>
                  <a:lnTo>
                    <a:pt x="163" y="72"/>
                  </a:lnTo>
                  <a:close/>
                  <a:moveTo>
                    <a:pt x="23" y="23"/>
                  </a:moveTo>
                  <a:cubicBezTo>
                    <a:pt x="163" y="23"/>
                    <a:pt x="163" y="23"/>
                    <a:pt x="163" y="23"/>
                  </a:cubicBezTo>
                  <a:cubicBezTo>
                    <a:pt x="163" y="49"/>
                    <a:pt x="163" y="49"/>
                    <a:pt x="163" y="49"/>
                  </a:cubicBezTo>
                  <a:cubicBezTo>
                    <a:pt x="23" y="49"/>
                    <a:pt x="23" y="49"/>
                    <a:pt x="23" y="49"/>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2" name="Freeform 142"/>
            <p:cNvSpPr>
              <a:spLocks/>
            </p:cNvSpPr>
            <p:nvPr/>
          </p:nvSpPr>
          <p:spPr bwMode="auto">
            <a:xfrm>
              <a:off x="2214563" y="13236575"/>
              <a:ext cx="344488" cy="338138"/>
            </a:xfrm>
            <a:custGeom>
              <a:avLst/>
              <a:gdLst>
                <a:gd name="T0" fmla="*/ 43 w 92"/>
                <a:gd name="T1" fmla="*/ 54 h 90"/>
                <a:gd name="T2" fmla="*/ 32 w 92"/>
                <a:gd name="T3" fmla="*/ 30 h 90"/>
                <a:gd name="T4" fmla="*/ 69 w 92"/>
                <a:gd name="T5" fmla="*/ 14 h 90"/>
                <a:gd name="T6" fmla="*/ 63 w 92"/>
                <a:gd name="T7" fmla="*/ 0 h 90"/>
                <a:gd name="T8" fmla="*/ 25 w 92"/>
                <a:gd name="T9" fmla="*/ 16 h 90"/>
                <a:gd name="T10" fmla="*/ 7 w 92"/>
                <a:gd name="T11" fmla="*/ 61 h 90"/>
                <a:gd name="T12" fmla="*/ 9 w 92"/>
                <a:gd name="T13" fmla="*/ 64 h 90"/>
                <a:gd name="T14" fmla="*/ 54 w 92"/>
                <a:gd name="T15" fmla="*/ 82 h 90"/>
                <a:gd name="T16" fmla="*/ 92 w 92"/>
                <a:gd name="T17" fmla="*/ 66 h 90"/>
                <a:gd name="T18" fmla="*/ 80 w 92"/>
                <a:gd name="T19" fmla="*/ 38 h 90"/>
                <a:gd name="T20" fmla="*/ 43 w 92"/>
                <a:gd name="T21"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0">
                  <a:moveTo>
                    <a:pt x="43" y="54"/>
                  </a:moveTo>
                  <a:cubicBezTo>
                    <a:pt x="27" y="60"/>
                    <a:pt x="17" y="36"/>
                    <a:pt x="32" y="30"/>
                  </a:cubicBezTo>
                  <a:cubicBezTo>
                    <a:pt x="69" y="14"/>
                    <a:pt x="69" y="14"/>
                    <a:pt x="69" y="14"/>
                  </a:cubicBezTo>
                  <a:cubicBezTo>
                    <a:pt x="63" y="0"/>
                    <a:pt x="63" y="0"/>
                    <a:pt x="63" y="0"/>
                  </a:cubicBezTo>
                  <a:cubicBezTo>
                    <a:pt x="25" y="16"/>
                    <a:pt x="25" y="16"/>
                    <a:pt x="25" y="16"/>
                  </a:cubicBezTo>
                  <a:cubicBezTo>
                    <a:pt x="8" y="24"/>
                    <a:pt x="0" y="44"/>
                    <a:pt x="7" y="61"/>
                  </a:cubicBezTo>
                  <a:cubicBezTo>
                    <a:pt x="9" y="64"/>
                    <a:pt x="9" y="64"/>
                    <a:pt x="9" y="64"/>
                  </a:cubicBezTo>
                  <a:cubicBezTo>
                    <a:pt x="16" y="82"/>
                    <a:pt x="36" y="90"/>
                    <a:pt x="54" y="82"/>
                  </a:cubicBezTo>
                  <a:cubicBezTo>
                    <a:pt x="92" y="66"/>
                    <a:pt x="92" y="66"/>
                    <a:pt x="92" y="66"/>
                  </a:cubicBezTo>
                  <a:cubicBezTo>
                    <a:pt x="80" y="38"/>
                    <a:pt x="80" y="38"/>
                    <a:pt x="80" y="38"/>
                  </a:cubicBezTo>
                  <a:lnTo>
                    <a:pt x="4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3" name="Freeform 143"/>
            <p:cNvSpPr>
              <a:spLocks/>
            </p:cNvSpPr>
            <p:nvPr/>
          </p:nvSpPr>
          <p:spPr bwMode="auto">
            <a:xfrm>
              <a:off x="2627313" y="13236575"/>
              <a:ext cx="344488" cy="338138"/>
            </a:xfrm>
            <a:custGeom>
              <a:avLst/>
              <a:gdLst>
                <a:gd name="T0" fmla="*/ 66 w 92"/>
                <a:gd name="T1" fmla="*/ 16 h 90"/>
                <a:gd name="T2" fmla="*/ 28 w 92"/>
                <a:gd name="T3" fmla="*/ 0 h 90"/>
                <a:gd name="T4" fmla="*/ 22 w 92"/>
                <a:gd name="T5" fmla="*/ 14 h 90"/>
                <a:gd name="T6" fmla="*/ 59 w 92"/>
                <a:gd name="T7" fmla="*/ 30 h 90"/>
                <a:gd name="T8" fmla="*/ 49 w 92"/>
                <a:gd name="T9" fmla="*/ 54 h 90"/>
                <a:gd name="T10" fmla="*/ 12 w 92"/>
                <a:gd name="T11" fmla="*/ 38 h 90"/>
                <a:gd name="T12" fmla="*/ 0 w 92"/>
                <a:gd name="T13" fmla="*/ 66 h 90"/>
                <a:gd name="T14" fmla="*/ 38 w 92"/>
                <a:gd name="T15" fmla="*/ 82 h 90"/>
                <a:gd name="T16" fmla="*/ 83 w 92"/>
                <a:gd name="T17" fmla="*/ 64 h 90"/>
                <a:gd name="T18" fmla="*/ 84 w 92"/>
                <a:gd name="T19" fmla="*/ 61 h 90"/>
                <a:gd name="T20" fmla="*/ 66 w 92"/>
                <a:gd name="T21"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0">
                  <a:moveTo>
                    <a:pt x="66" y="16"/>
                  </a:moveTo>
                  <a:cubicBezTo>
                    <a:pt x="28" y="0"/>
                    <a:pt x="28" y="0"/>
                    <a:pt x="28" y="0"/>
                  </a:cubicBezTo>
                  <a:cubicBezTo>
                    <a:pt x="22" y="14"/>
                    <a:pt x="22" y="14"/>
                    <a:pt x="22" y="14"/>
                  </a:cubicBezTo>
                  <a:cubicBezTo>
                    <a:pt x="59" y="30"/>
                    <a:pt x="59" y="30"/>
                    <a:pt x="59" y="30"/>
                  </a:cubicBezTo>
                  <a:cubicBezTo>
                    <a:pt x="75" y="36"/>
                    <a:pt x="65" y="60"/>
                    <a:pt x="49" y="54"/>
                  </a:cubicBezTo>
                  <a:cubicBezTo>
                    <a:pt x="12" y="38"/>
                    <a:pt x="12" y="38"/>
                    <a:pt x="12" y="38"/>
                  </a:cubicBezTo>
                  <a:cubicBezTo>
                    <a:pt x="0" y="66"/>
                    <a:pt x="0" y="66"/>
                    <a:pt x="0" y="66"/>
                  </a:cubicBezTo>
                  <a:cubicBezTo>
                    <a:pt x="38" y="82"/>
                    <a:pt x="38" y="82"/>
                    <a:pt x="38" y="82"/>
                  </a:cubicBezTo>
                  <a:cubicBezTo>
                    <a:pt x="55" y="90"/>
                    <a:pt x="75" y="82"/>
                    <a:pt x="83" y="64"/>
                  </a:cubicBezTo>
                  <a:cubicBezTo>
                    <a:pt x="84" y="61"/>
                    <a:pt x="84" y="61"/>
                    <a:pt x="84" y="61"/>
                  </a:cubicBezTo>
                  <a:cubicBezTo>
                    <a:pt x="92" y="44"/>
                    <a:pt x="84" y="24"/>
                    <a:pt x="6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4" name="Freeform 144"/>
            <p:cNvSpPr>
              <a:spLocks/>
            </p:cNvSpPr>
            <p:nvPr/>
          </p:nvSpPr>
          <p:spPr bwMode="auto">
            <a:xfrm>
              <a:off x="2506663" y="13258800"/>
              <a:ext cx="79375" cy="60325"/>
            </a:xfrm>
            <a:custGeom>
              <a:avLst/>
              <a:gdLst>
                <a:gd name="T0" fmla="*/ 10 w 21"/>
                <a:gd name="T1" fmla="*/ 16 h 16"/>
                <a:gd name="T2" fmla="*/ 10 w 21"/>
                <a:gd name="T3" fmla="*/ 0 h 16"/>
                <a:gd name="T4" fmla="*/ 10 w 21"/>
                <a:gd name="T5" fmla="*/ 16 h 16"/>
              </a:gdLst>
              <a:ahLst/>
              <a:cxnLst>
                <a:cxn ang="0">
                  <a:pos x="T0" y="T1"/>
                </a:cxn>
                <a:cxn ang="0">
                  <a:pos x="T2" y="T3"/>
                </a:cxn>
                <a:cxn ang="0">
                  <a:pos x="T4" y="T5"/>
                </a:cxn>
              </a:cxnLst>
              <a:rect l="0" t="0" r="r" b="b"/>
              <a:pathLst>
                <a:path w="21" h="16">
                  <a:moveTo>
                    <a:pt x="10" y="16"/>
                  </a:moveTo>
                  <a:cubicBezTo>
                    <a:pt x="21" y="16"/>
                    <a:pt x="21" y="0"/>
                    <a:pt x="10" y="0"/>
                  </a:cubicBezTo>
                  <a:cubicBezTo>
                    <a:pt x="0" y="0"/>
                    <a:pt x="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5" name="Freeform 145"/>
            <p:cNvSpPr>
              <a:spLocks/>
            </p:cNvSpPr>
            <p:nvPr/>
          </p:nvSpPr>
          <p:spPr bwMode="auto">
            <a:xfrm>
              <a:off x="2555875" y="13338175"/>
              <a:ext cx="79375" cy="63500"/>
            </a:xfrm>
            <a:custGeom>
              <a:avLst/>
              <a:gdLst>
                <a:gd name="T0" fmla="*/ 10 w 21"/>
                <a:gd name="T1" fmla="*/ 0 h 17"/>
                <a:gd name="T2" fmla="*/ 10 w 21"/>
                <a:gd name="T3" fmla="*/ 17 h 17"/>
                <a:gd name="T4" fmla="*/ 10 w 21"/>
                <a:gd name="T5" fmla="*/ 0 h 17"/>
              </a:gdLst>
              <a:ahLst/>
              <a:cxnLst>
                <a:cxn ang="0">
                  <a:pos x="T0" y="T1"/>
                </a:cxn>
                <a:cxn ang="0">
                  <a:pos x="T2" y="T3"/>
                </a:cxn>
                <a:cxn ang="0">
                  <a:pos x="T4" y="T5"/>
                </a:cxn>
              </a:cxnLst>
              <a:rect l="0" t="0" r="r" b="b"/>
              <a:pathLst>
                <a:path w="21" h="17">
                  <a:moveTo>
                    <a:pt x="10" y="0"/>
                  </a:moveTo>
                  <a:cubicBezTo>
                    <a:pt x="0" y="0"/>
                    <a:pt x="0" y="17"/>
                    <a:pt x="10" y="17"/>
                  </a:cubicBezTo>
                  <a:cubicBezTo>
                    <a:pt x="21" y="17"/>
                    <a:pt x="21"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6" name="Freeform 146"/>
            <p:cNvSpPr>
              <a:spLocks/>
            </p:cNvSpPr>
            <p:nvPr/>
          </p:nvSpPr>
          <p:spPr bwMode="auto">
            <a:xfrm>
              <a:off x="2597150" y="13255625"/>
              <a:ext cx="79375" cy="63500"/>
            </a:xfrm>
            <a:custGeom>
              <a:avLst/>
              <a:gdLst>
                <a:gd name="T0" fmla="*/ 11 w 21"/>
                <a:gd name="T1" fmla="*/ 17 h 17"/>
                <a:gd name="T2" fmla="*/ 11 w 21"/>
                <a:gd name="T3" fmla="*/ 0 h 17"/>
                <a:gd name="T4" fmla="*/ 11 w 21"/>
                <a:gd name="T5" fmla="*/ 17 h 17"/>
              </a:gdLst>
              <a:ahLst/>
              <a:cxnLst>
                <a:cxn ang="0">
                  <a:pos x="T0" y="T1"/>
                </a:cxn>
                <a:cxn ang="0">
                  <a:pos x="T2" y="T3"/>
                </a:cxn>
                <a:cxn ang="0">
                  <a:pos x="T4" y="T5"/>
                </a:cxn>
              </a:cxnLst>
              <a:rect l="0" t="0" r="r" b="b"/>
              <a:pathLst>
                <a:path w="21" h="17">
                  <a:moveTo>
                    <a:pt x="11" y="17"/>
                  </a:moveTo>
                  <a:cubicBezTo>
                    <a:pt x="21" y="17"/>
                    <a:pt x="21" y="0"/>
                    <a:pt x="11" y="0"/>
                  </a:cubicBezTo>
                  <a:cubicBezTo>
                    <a:pt x="0" y="0"/>
                    <a:pt x="0" y="17"/>
                    <a:pt x="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7" name="Freeform 147"/>
            <p:cNvSpPr>
              <a:spLocks/>
            </p:cNvSpPr>
            <p:nvPr/>
          </p:nvSpPr>
          <p:spPr bwMode="auto">
            <a:xfrm>
              <a:off x="2652713" y="13176250"/>
              <a:ext cx="46038" cy="33338"/>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8" name="Freeform 148"/>
            <p:cNvSpPr>
              <a:spLocks/>
            </p:cNvSpPr>
            <p:nvPr/>
          </p:nvSpPr>
          <p:spPr bwMode="auto">
            <a:xfrm>
              <a:off x="2514600" y="13131800"/>
              <a:ext cx="44450" cy="33338"/>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09" name="Freeform 149"/>
            <p:cNvSpPr>
              <a:spLocks/>
            </p:cNvSpPr>
            <p:nvPr/>
          </p:nvSpPr>
          <p:spPr bwMode="auto">
            <a:xfrm>
              <a:off x="1854200" y="12868275"/>
              <a:ext cx="574675" cy="706438"/>
            </a:xfrm>
            <a:custGeom>
              <a:avLst/>
              <a:gdLst>
                <a:gd name="T0" fmla="*/ 82 w 153"/>
                <a:gd name="T1" fmla="*/ 168 h 188"/>
                <a:gd name="T2" fmla="*/ 78 w 153"/>
                <a:gd name="T3" fmla="*/ 143 h 188"/>
                <a:gd name="T4" fmla="*/ 59 w 153"/>
                <a:gd name="T5" fmla="*/ 143 h 188"/>
                <a:gd name="T6" fmla="*/ 59 w 153"/>
                <a:gd name="T7" fmla="*/ 33 h 188"/>
                <a:gd name="T8" fmla="*/ 131 w 153"/>
                <a:gd name="T9" fmla="*/ 33 h 188"/>
                <a:gd name="T10" fmla="*/ 131 w 153"/>
                <a:gd name="T11" fmla="*/ 85 h 188"/>
                <a:gd name="T12" fmla="*/ 153 w 153"/>
                <a:gd name="T13" fmla="*/ 76 h 188"/>
                <a:gd name="T14" fmla="*/ 153 w 153"/>
                <a:gd name="T15" fmla="*/ 0 h 188"/>
                <a:gd name="T16" fmla="*/ 0 w 153"/>
                <a:gd name="T17" fmla="*/ 0 h 188"/>
                <a:gd name="T18" fmla="*/ 0 w 153"/>
                <a:gd name="T19" fmla="*/ 152 h 188"/>
                <a:gd name="T20" fmla="*/ 36 w 153"/>
                <a:gd name="T21" fmla="*/ 188 h 188"/>
                <a:gd name="T22" fmla="*/ 95 w 153"/>
                <a:gd name="T23" fmla="*/ 188 h 188"/>
                <a:gd name="T24" fmla="*/ 84 w 153"/>
                <a:gd name="T25" fmla="*/ 171 h 188"/>
                <a:gd name="T26" fmla="*/ 82 w 153"/>
                <a:gd name="T27" fmla="*/ 16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88">
                  <a:moveTo>
                    <a:pt x="82" y="168"/>
                  </a:moveTo>
                  <a:cubicBezTo>
                    <a:pt x="79" y="160"/>
                    <a:pt x="78" y="152"/>
                    <a:pt x="78" y="143"/>
                  </a:cubicBezTo>
                  <a:cubicBezTo>
                    <a:pt x="59" y="143"/>
                    <a:pt x="59" y="143"/>
                    <a:pt x="59" y="143"/>
                  </a:cubicBezTo>
                  <a:cubicBezTo>
                    <a:pt x="59" y="33"/>
                    <a:pt x="59" y="33"/>
                    <a:pt x="59" y="33"/>
                  </a:cubicBezTo>
                  <a:cubicBezTo>
                    <a:pt x="131" y="33"/>
                    <a:pt x="131" y="33"/>
                    <a:pt x="131" y="33"/>
                  </a:cubicBezTo>
                  <a:cubicBezTo>
                    <a:pt x="131" y="85"/>
                    <a:pt x="131" y="85"/>
                    <a:pt x="131" y="85"/>
                  </a:cubicBezTo>
                  <a:cubicBezTo>
                    <a:pt x="153" y="76"/>
                    <a:pt x="153" y="76"/>
                    <a:pt x="153" y="76"/>
                  </a:cubicBezTo>
                  <a:cubicBezTo>
                    <a:pt x="153" y="0"/>
                    <a:pt x="153" y="0"/>
                    <a:pt x="153" y="0"/>
                  </a:cubicBezTo>
                  <a:cubicBezTo>
                    <a:pt x="0" y="0"/>
                    <a:pt x="0" y="0"/>
                    <a:pt x="0" y="0"/>
                  </a:cubicBezTo>
                  <a:cubicBezTo>
                    <a:pt x="0" y="152"/>
                    <a:pt x="0" y="152"/>
                    <a:pt x="0" y="152"/>
                  </a:cubicBezTo>
                  <a:cubicBezTo>
                    <a:pt x="0" y="172"/>
                    <a:pt x="16" y="188"/>
                    <a:pt x="36" y="188"/>
                  </a:cubicBezTo>
                  <a:cubicBezTo>
                    <a:pt x="95" y="188"/>
                    <a:pt x="95" y="188"/>
                    <a:pt x="95" y="188"/>
                  </a:cubicBezTo>
                  <a:cubicBezTo>
                    <a:pt x="90" y="183"/>
                    <a:pt x="87" y="177"/>
                    <a:pt x="84" y="171"/>
                  </a:cubicBezTo>
                  <a:lnTo>
                    <a:pt x="8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0" name="Freeform 150"/>
            <p:cNvSpPr>
              <a:spLocks/>
            </p:cNvSpPr>
            <p:nvPr/>
          </p:nvSpPr>
          <p:spPr bwMode="auto">
            <a:xfrm>
              <a:off x="2555875" y="13179425"/>
              <a:ext cx="79375" cy="60325"/>
            </a:xfrm>
            <a:custGeom>
              <a:avLst/>
              <a:gdLst>
                <a:gd name="T0" fmla="*/ 10 w 21"/>
                <a:gd name="T1" fmla="*/ 16 h 16"/>
                <a:gd name="T2" fmla="*/ 10 w 21"/>
                <a:gd name="T3" fmla="*/ 0 h 16"/>
                <a:gd name="T4" fmla="*/ 10 w 21"/>
                <a:gd name="T5" fmla="*/ 16 h 16"/>
              </a:gdLst>
              <a:ahLst/>
              <a:cxnLst>
                <a:cxn ang="0">
                  <a:pos x="T0" y="T1"/>
                </a:cxn>
                <a:cxn ang="0">
                  <a:pos x="T2" y="T3"/>
                </a:cxn>
                <a:cxn ang="0">
                  <a:pos x="T4" y="T5"/>
                </a:cxn>
              </a:cxnLst>
              <a:rect l="0" t="0" r="r" b="b"/>
              <a:pathLst>
                <a:path w="21" h="16">
                  <a:moveTo>
                    <a:pt x="10" y="16"/>
                  </a:moveTo>
                  <a:cubicBezTo>
                    <a:pt x="21" y="16"/>
                    <a:pt x="21" y="0"/>
                    <a:pt x="10" y="0"/>
                  </a:cubicBezTo>
                  <a:cubicBezTo>
                    <a:pt x="0" y="0"/>
                    <a:pt x="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Tree>
    <p:custDataLst>
      <p:tags r:id="rId1"/>
    </p:custDataLst>
    <p:extLst>
      <p:ext uri="{BB962C8B-B14F-4D97-AF65-F5344CB8AC3E}">
        <p14:creationId xmlns:p14="http://schemas.microsoft.com/office/powerpoint/2010/main" val="347315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1415772"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赠送图标</a:t>
            </a:r>
          </a:p>
        </p:txBody>
      </p:sp>
      <p:grpSp>
        <p:nvGrpSpPr>
          <p:cNvPr id="127" name="组合 126"/>
          <p:cNvGrpSpPr/>
          <p:nvPr/>
        </p:nvGrpSpPr>
        <p:grpSpPr>
          <a:xfrm>
            <a:off x="1364432" y="1461247"/>
            <a:ext cx="4802952" cy="4769224"/>
            <a:chOff x="2888431" y="790570"/>
            <a:chExt cx="6110339" cy="6067430"/>
          </a:xfrm>
          <a:solidFill>
            <a:srgbClr val="0093DD"/>
          </a:solidFill>
        </p:grpSpPr>
        <p:sp>
          <p:nvSpPr>
            <p:cNvPr id="111" name="Freeform 5"/>
            <p:cNvSpPr>
              <a:spLocks noEditPoints="1"/>
            </p:cNvSpPr>
            <p:nvPr/>
          </p:nvSpPr>
          <p:spPr bwMode="auto">
            <a:xfrm>
              <a:off x="6414977" y="790570"/>
              <a:ext cx="628068" cy="790612"/>
            </a:xfrm>
            <a:custGeom>
              <a:avLst/>
              <a:gdLst>
                <a:gd name="T0" fmla="*/ 102 w 204"/>
                <a:gd name="T1" fmla="*/ 181 h 257"/>
                <a:gd name="T2" fmla="*/ 96 w 204"/>
                <a:gd name="T3" fmla="*/ 184 h 257"/>
                <a:gd name="T4" fmla="*/ 89 w 204"/>
                <a:gd name="T5" fmla="*/ 163 h 257"/>
                <a:gd name="T6" fmla="*/ 79 w 204"/>
                <a:gd name="T7" fmla="*/ 129 h 257"/>
                <a:gd name="T8" fmla="*/ 84 w 204"/>
                <a:gd name="T9" fmla="*/ 126 h 257"/>
                <a:gd name="T10" fmla="*/ 102 w 204"/>
                <a:gd name="T11" fmla="*/ 133 h 257"/>
                <a:gd name="T12" fmla="*/ 120 w 204"/>
                <a:gd name="T13" fmla="*/ 126 h 257"/>
                <a:gd name="T14" fmla="*/ 125 w 204"/>
                <a:gd name="T15" fmla="*/ 129 h 257"/>
                <a:gd name="T16" fmla="*/ 115 w 204"/>
                <a:gd name="T17" fmla="*/ 163 h 257"/>
                <a:gd name="T18" fmla="*/ 108 w 204"/>
                <a:gd name="T19" fmla="*/ 184 h 257"/>
                <a:gd name="T20" fmla="*/ 102 w 204"/>
                <a:gd name="T21" fmla="*/ 181 h 257"/>
                <a:gd name="T22" fmla="*/ 90 w 204"/>
                <a:gd name="T23" fmla="*/ 208 h 257"/>
                <a:gd name="T24" fmla="*/ 78 w 204"/>
                <a:gd name="T25" fmla="*/ 167 h 257"/>
                <a:gd name="T26" fmla="*/ 68 w 204"/>
                <a:gd name="T27" fmla="*/ 131 h 257"/>
                <a:gd name="T28" fmla="*/ 79 w 204"/>
                <a:gd name="T29" fmla="*/ 115 h 257"/>
                <a:gd name="T30" fmla="*/ 91 w 204"/>
                <a:gd name="T31" fmla="*/ 118 h 257"/>
                <a:gd name="T32" fmla="*/ 102 w 204"/>
                <a:gd name="T33" fmla="*/ 122 h 257"/>
                <a:gd name="T34" fmla="*/ 113 w 204"/>
                <a:gd name="T35" fmla="*/ 118 h 257"/>
                <a:gd name="T36" fmla="*/ 124 w 204"/>
                <a:gd name="T37" fmla="*/ 115 h 257"/>
                <a:gd name="T38" fmla="*/ 136 w 204"/>
                <a:gd name="T39" fmla="*/ 131 h 257"/>
                <a:gd name="T40" fmla="*/ 126 w 204"/>
                <a:gd name="T41" fmla="*/ 167 h 257"/>
                <a:gd name="T42" fmla="*/ 114 w 204"/>
                <a:gd name="T43" fmla="*/ 208 h 257"/>
                <a:gd name="T44" fmla="*/ 121 w 204"/>
                <a:gd name="T45" fmla="*/ 238 h 257"/>
                <a:gd name="T46" fmla="*/ 147 w 204"/>
                <a:gd name="T47" fmla="*/ 221 h 257"/>
                <a:gd name="T48" fmla="*/ 179 w 204"/>
                <a:gd name="T49" fmla="*/ 144 h 257"/>
                <a:gd name="T50" fmla="*/ 167 w 204"/>
                <a:gd name="T51" fmla="*/ 136 h 257"/>
                <a:gd name="T52" fmla="*/ 162 w 204"/>
                <a:gd name="T53" fmla="*/ 109 h 257"/>
                <a:gd name="T54" fmla="*/ 152 w 204"/>
                <a:gd name="T55" fmla="*/ 69 h 257"/>
                <a:gd name="T56" fmla="*/ 129 w 204"/>
                <a:gd name="T57" fmla="*/ 69 h 257"/>
                <a:gd name="T58" fmla="*/ 103 w 204"/>
                <a:gd name="T59" fmla="*/ 77 h 257"/>
                <a:gd name="T60" fmla="*/ 102 w 204"/>
                <a:gd name="T61" fmla="*/ 77 h 257"/>
                <a:gd name="T62" fmla="*/ 102 w 204"/>
                <a:gd name="T63" fmla="*/ 77 h 257"/>
                <a:gd name="T64" fmla="*/ 75 w 204"/>
                <a:gd name="T65" fmla="*/ 69 h 257"/>
                <a:gd name="T66" fmla="*/ 52 w 204"/>
                <a:gd name="T67" fmla="*/ 69 h 257"/>
                <a:gd name="T68" fmla="*/ 42 w 204"/>
                <a:gd name="T69" fmla="*/ 109 h 257"/>
                <a:gd name="T70" fmla="*/ 37 w 204"/>
                <a:gd name="T71" fmla="*/ 136 h 257"/>
                <a:gd name="T72" fmla="*/ 25 w 204"/>
                <a:gd name="T73" fmla="*/ 144 h 257"/>
                <a:gd name="T74" fmla="*/ 57 w 204"/>
                <a:gd name="T75" fmla="*/ 221 h 257"/>
                <a:gd name="T76" fmla="*/ 83 w 204"/>
                <a:gd name="T77" fmla="*/ 238 h 257"/>
                <a:gd name="T78" fmla="*/ 90 w 204"/>
                <a:gd name="T79" fmla="*/ 208 h 257"/>
                <a:gd name="T80" fmla="*/ 19 w 204"/>
                <a:gd name="T81" fmla="*/ 134 h 257"/>
                <a:gd name="T82" fmla="*/ 28 w 204"/>
                <a:gd name="T83" fmla="*/ 129 h 257"/>
                <a:gd name="T84" fmla="*/ 31 w 204"/>
                <a:gd name="T85" fmla="*/ 108 h 257"/>
                <a:gd name="T86" fmla="*/ 44 w 204"/>
                <a:gd name="T87" fmla="*/ 61 h 257"/>
                <a:gd name="T88" fmla="*/ 79 w 204"/>
                <a:gd name="T89" fmla="*/ 59 h 257"/>
                <a:gd name="T90" fmla="*/ 102 w 204"/>
                <a:gd name="T91" fmla="*/ 65 h 257"/>
                <a:gd name="T92" fmla="*/ 102 w 204"/>
                <a:gd name="T93" fmla="*/ 65 h 257"/>
                <a:gd name="T94" fmla="*/ 102 w 204"/>
                <a:gd name="T95" fmla="*/ 65 h 257"/>
                <a:gd name="T96" fmla="*/ 102 w 204"/>
                <a:gd name="T97" fmla="*/ 65 h 257"/>
                <a:gd name="T98" fmla="*/ 125 w 204"/>
                <a:gd name="T99" fmla="*/ 59 h 257"/>
                <a:gd name="T100" fmla="*/ 160 w 204"/>
                <a:gd name="T101" fmla="*/ 61 h 257"/>
                <a:gd name="T102" fmla="*/ 173 w 204"/>
                <a:gd name="T103" fmla="*/ 108 h 257"/>
                <a:gd name="T104" fmla="*/ 176 w 204"/>
                <a:gd name="T105" fmla="*/ 129 h 257"/>
                <a:gd name="T106" fmla="*/ 185 w 204"/>
                <a:gd name="T107" fmla="*/ 134 h 257"/>
                <a:gd name="T108" fmla="*/ 192 w 204"/>
                <a:gd name="T109" fmla="*/ 120 h 257"/>
                <a:gd name="T110" fmla="*/ 189 w 204"/>
                <a:gd name="T111" fmla="*/ 17 h 257"/>
                <a:gd name="T112" fmla="*/ 124 w 204"/>
                <a:gd name="T113" fmla="*/ 19 h 257"/>
                <a:gd name="T114" fmla="*/ 102 w 204"/>
                <a:gd name="T115" fmla="*/ 29 h 257"/>
                <a:gd name="T116" fmla="*/ 80 w 204"/>
                <a:gd name="T117" fmla="*/ 19 h 257"/>
                <a:gd name="T118" fmla="*/ 15 w 204"/>
                <a:gd name="T119" fmla="*/ 17 h 257"/>
                <a:gd name="T120" fmla="*/ 12 w 204"/>
                <a:gd name="T121" fmla="*/ 120 h 257"/>
                <a:gd name="T122" fmla="*/ 19 w 204"/>
                <a:gd name="T123" fmla="*/ 13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 h="257">
                  <a:moveTo>
                    <a:pt x="102" y="181"/>
                  </a:moveTo>
                  <a:cubicBezTo>
                    <a:pt x="100" y="181"/>
                    <a:pt x="98" y="182"/>
                    <a:pt x="96" y="184"/>
                  </a:cubicBezTo>
                  <a:cubicBezTo>
                    <a:pt x="94" y="177"/>
                    <a:pt x="92" y="170"/>
                    <a:pt x="89" y="163"/>
                  </a:cubicBezTo>
                  <a:cubicBezTo>
                    <a:pt x="85" y="150"/>
                    <a:pt x="80" y="138"/>
                    <a:pt x="79" y="129"/>
                  </a:cubicBezTo>
                  <a:cubicBezTo>
                    <a:pt x="78" y="126"/>
                    <a:pt x="81" y="125"/>
                    <a:pt x="84" y="126"/>
                  </a:cubicBezTo>
                  <a:cubicBezTo>
                    <a:pt x="89" y="129"/>
                    <a:pt x="95" y="133"/>
                    <a:pt x="102" y="133"/>
                  </a:cubicBezTo>
                  <a:cubicBezTo>
                    <a:pt x="109" y="133"/>
                    <a:pt x="115" y="129"/>
                    <a:pt x="120" y="126"/>
                  </a:cubicBezTo>
                  <a:cubicBezTo>
                    <a:pt x="123" y="125"/>
                    <a:pt x="126" y="126"/>
                    <a:pt x="125" y="129"/>
                  </a:cubicBezTo>
                  <a:cubicBezTo>
                    <a:pt x="124" y="138"/>
                    <a:pt x="119" y="150"/>
                    <a:pt x="115" y="163"/>
                  </a:cubicBezTo>
                  <a:cubicBezTo>
                    <a:pt x="112" y="170"/>
                    <a:pt x="110" y="177"/>
                    <a:pt x="108" y="184"/>
                  </a:cubicBezTo>
                  <a:cubicBezTo>
                    <a:pt x="106" y="182"/>
                    <a:pt x="104" y="181"/>
                    <a:pt x="102" y="181"/>
                  </a:cubicBezTo>
                  <a:close/>
                  <a:moveTo>
                    <a:pt x="90" y="208"/>
                  </a:moveTo>
                  <a:cubicBezTo>
                    <a:pt x="89" y="197"/>
                    <a:pt x="84" y="182"/>
                    <a:pt x="78" y="167"/>
                  </a:cubicBezTo>
                  <a:cubicBezTo>
                    <a:pt x="74" y="154"/>
                    <a:pt x="69" y="141"/>
                    <a:pt x="68" y="131"/>
                  </a:cubicBezTo>
                  <a:cubicBezTo>
                    <a:pt x="67" y="123"/>
                    <a:pt x="72" y="116"/>
                    <a:pt x="79" y="115"/>
                  </a:cubicBezTo>
                  <a:cubicBezTo>
                    <a:pt x="84" y="114"/>
                    <a:pt x="87" y="116"/>
                    <a:pt x="91" y="118"/>
                  </a:cubicBezTo>
                  <a:cubicBezTo>
                    <a:pt x="95" y="120"/>
                    <a:pt x="99" y="122"/>
                    <a:pt x="102" y="122"/>
                  </a:cubicBezTo>
                  <a:cubicBezTo>
                    <a:pt x="105" y="122"/>
                    <a:pt x="109" y="120"/>
                    <a:pt x="113" y="118"/>
                  </a:cubicBezTo>
                  <a:cubicBezTo>
                    <a:pt x="117" y="116"/>
                    <a:pt x="120" y="114"/>
                    <a:pt x="124" y="115"/>
                  </a:cubicBezTo>
                  <a:cubicBezTo>
                    <a:pt x="132" y="116"/>
                    <a:pt x="137" y="123"/>
                    <a:pt x="136" y="131"/>
                  </a:cubicBezTo>
                  <a:cubicBezTo>
                    <a:pt x="135" y="141"/>
                    <a:pt x="130" y="154"/>
                    <a:pt x="126" y="167"/>
                  </a:cubicBezTo>
                  <a:cubicBezTo>
                    <a:pt x="120" y="182"/>
                    <a:pt x="115" y="197"/>
                    <a:pt x="114" y="208"/>
                  </a:cubicBezTo>
                  <a:cubicBezTo>
                    <a:pt x="115" y="218"/>
                    <a:pt x="117" y="230"/>
                    <a:pt x="121" y="238"/>
                  </a:cubicBezTo>
                  <a:cubicBezTo>
                    <a:pt x="133" y="257"/>
                    <a:pt x="144" y="247"/>
                    <a:pt x="147" y="221"/>
                  </a:cubicBezTo>
                  <a:cubicBezTo>
                    <a:pt x="153" y="177"/>
                    <a:pt x="166" y="167"/>
                    <a:pt x="179" y="144"/>
                  </a:cubicBezTo>
                  <a:cubicBezTo>
                    <a:pt x="175" y="142"/>
                    <a:pt x="170" y="139"/>
                    <a:pt x="167" y="136"/>
                  </a:cubicBezTo>
                  <a:cubicBezTo>
                    <a:pt x="163" y="130"/>
                    <a:pt x="163" y="120"/>
                    <a:pt x="162" y="109"/>
                  </a:cubicBezTo>
                  <a:cubicBezTo>
                    <a:pt x="161" y="94"/>
                    <a:pt x="159" y="77"/>
                    <a:pt x="152" y="69"/>
                  </a:cubicBezTo>
                  <a:cubicBezTo>
                    <a:pt x="146" y="62"/>
                    <a:pt x="138" y="65"/>
                    <a:pt x="129" y="69"/>
                  </a:cubicBezTo>
                  <a:cubicBezTo>
                    <a:pt x="122" y="73"/>
                    <a:pt x="113" y="76"/>
                    <a:pt x="103" y="77"/>
                  </a:cubicBezTo>
                  <a:cubicBezTo>
                    <a:pt x="102" y="77"/>
                    <a:pt x="102" y="77"/>
                    <a:pt x="102" y="77"/>
                  </a:cubicBezTo>
                  <a:cubicBezTo>
                    <a:pt x="102" y="77"/>
                    <a:pt x="102" y="77"/>
                    <a:pt x="102" y="77"/>
                  </a:cubicBezTo>
                  <a:cubicBezTo>
                    <a:pt x="91" y="77"/>
                    <a:pt x="82" y="73"/>
                    <a:pt x="75" y="69"/>
                  </a:cubicBezTo>
                  <a:cubicBezTo>
                    <a:pt x="66" y="65"/>
                    <a:pt x="58" y="62"/>
                    <a:pt x="52" y="69"/>
                  </a:cubicBezTo>
                  <a:cubicBezTo>
                    <a:pt x="45" y="77"/>
                    <a:pt x="43" y="94"/>
                    <a:pt x="42" y="109"/>
                  </a:cubicBezTo>
                  <a:cubicBezTo>
                    <a:pt x="41" y="120"/>
                    <a:pt x="41" y="130"/>
                    <a:pt x="37" y="136"/>
                  </a:cubicBezTo>
                  <a:cubicBezTo>
                    <a:pt x="34" y="139"/>
                    <a:pt x="29" y="142"/>
                    <a:pt x="25" y="144"/>
                  </a:cubicBezTo>
                  <a:cubicBezTo>
                    <a:pt x="38" y="167"/>
                    <a:pt x="51" y="177"/>
                    <a:pt x="57" y="221"/>
                  </a:cubicBezTo>
                  <a:cubicBezTo>
                    <a:pt x="60" y="247"/>
                    <a:pt x="71" y="257"/>
                    <a:pt x="83" y="238"/>
                  </a:cubicBezTo>
                  <a:cubicBezTo>
                    <a:pt x="87" y="230"/>
                    <a:pt x="89" y="218"/>
                    <a:pt x="90" y="208"/>
                  </a:cubicBezTo>
                  <a:close/>
                  <a:moveTo>
                    <a:pt x="19" y="134"/>
                  </a:moveTo>
                  <a:cubicBezTo>
                    <a:pt x="23" y="133"/>
                    <a:pt x="26" y="131"/>
                    <a:pt x="28" y="129"/>
                  </a:cubicBezTo>
                  <a:cubicBezTo>
                    <a:pt x="30" y="126"/>
                    <a:pt x="30" y="118"/>
                    <a:pt x="31" y="108"/>
                  </a:cubicBezTo>
                  <a:cubicBezTo>
                    <a:pt x="32" y="91"/>
                    <a:pt x="34" y="72"/>
                    <a:pt x="44" y="61"/>
                  </a:cubicBezTo>
                  <a:cubicBezTo>
                    <a:pt x="56" y="48"/>
                    <a:pt x="66" y="53"/>
                    <a:pt x="79" y="59"/>
                  </a:cubicBezTo>
                  <a:cubicBezTo>
                    <a:pt x="86" y="62"/>
                    <a:pt x="94" y="65"/>
                    <a:pt x="102" y="65"/>
                  </a:cubicBezTo>
                  <a:cubicBezTo>
                    <a:pt x="102" y="65"/>
                    <a:pt x="102" y="65"/>
                    <a:pt x="102" y="65"/>
                  </a:cubicBezTo>
                  <a:cubicBezTo>
                    <a:pt x="102" y="65"/>
                    <a:pt x="102" y="65"/>
                    <a:pt x="102" y="65"/>
                  </a:cubicBezTo>
                  <a:cubicBezTo>
                    <a:pt x="102" y="65"/>
                    <a:pt x="102" y="65"/>
                    <a:pt x="102" y="65"/>
                  </a:cubicBezTo>
                  <a:cubicBezTo>
                    <a:pt x="111" y="65"/>
                    <a:pt x="118" y="62"/>
                    <a:pt x="125" y="59"/>
                  </a:cubicBezTo>
                  <a:cubicBezTo>
                    <a:pt x="138" y="53"/>
                    <a:pt x="148" y="48"/>
                    <a:pt x="160" y="61"/>
                  </a:cubicBezTo>
                  <a:cubicBezTo>
                    <a:pt x="170" y="72"/>
                    <a:pt x="172" y="91"/>
                    <a:pt x="173" y="108"/>
                  </a:cubicBezTo>
                  <a:cubicBezTo>
                    <a:pt x="174" y="118"/>
                    <a:pt x="174" y="126"/>
                    <a:pt x="176" y="129"/>
                  </a:cubicBezTo>
                  <a:cubicBezTo>
                    <a:pt x="178" y="131"/>
                    <a:pt x="181" y="133"/>
                    <a:pt x="185" y="134"/>
                  </a:cubicBezTo>
                  <a:cubicBezTo>
                    <a:pt x="187" y="130"/>
                    <a:pt x="189" y="125"/>
                    <a:pt x="192" y="120"/>
                  </a:cubicBezTo>
                  <a:cubicBezTo>
                    <a:pt x="203" y="91"/>
                    <a:pt x="204" y="35"/>
                    <a:pt x="189" y="17"/>
                  </a:cubicBezTo>
                  <a:cubicBezTo>
                    <a:pt x="174" y="0"/>
                    <a:pt x="143" y="5"/>
                    <a:pt x="124" y="19"/>
                  </a:cubicBezTo>
                  <a:cubicBezTo>
                    <a:pt x="115" y="25"/>
                    <a:pt x="109" y="28"/>
                    <a:pt x="102" y="29"/>
                  </a:cubicBezTo>
                  <a:cubicBezTo>
                    <a:pt x="95" y="28"/>
                    <a:pt x="89" y="25"/>
                    <a:pt x="80" y="19"/>
                  </a:cubicBezTo>
                  <a:cubicBezTo>
                    <a:pt x="61" y="5"/>
                    <a:pt x="30" y="0"/>
                    <a:pt x="15" y="17"/>
                  </a:cubicBezTo>
                  <a:cubicBezTo>
                    <a:pt x="0" y="35"/>
                    <a:pt x="1" y="91"/>
                    <a:pt x="12" y="120"/>
                  </a:cubicBezTo>
                  <a:cubicBezTo>
                    <a:pt x="15" y="125"/>
                    <a:pt x="17" y="130"/>
                    <a:pt x="19"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2" name="Freeform 6"/>
            <p:cNvSpPr>
              <a:spLocks/>
            </p:cNvSpPr>
            <p:nvPr/>
          </p:nvSpPr>
          <p:spPr bwMode="auto">
            <a:xfrm>
              <a:off x="2965152" y="790570"/>
              <a:ext cx="625468" cy="790612"/>
            </a:xfrm>
            <a:custGeom>
              <a:avLst/>
              <a:gdLst>
                <a:gd name="T0" fmla="*/ 83 w 203"/>
                <a:gd name="T1" fmla="*/ 238 h 257"/>
                <a:gd name="T2" fmla="*/ 56 w 203"/>
                <a:gd name="T3" fmla="*/ 221 h 257"/>
                <a:gd name="T4" fmla="*/ 12 w 203"/>
                <a:gd name="T5" fmla="*/ 120 h 257"/>
                <a:gd name="T6" fmla="*/ 15 w 203"/>
                <a:gd name="T7" fmla="*/ 17 h 257"/>
                <a:gd name="T8" fmla="*/ 80 w 203"/>
                <a:gd name="T9" fmla="*/ 19 h 257"/>
                <a:gd name="T10" fmla="*/ 90 w 203"/>
                <a:gd name="T11" fmla="*/ 24 h 257"/>
                <a:gd name="T12" fmla="*/ 90 w 203"/>
                <a:gd name="T13" fmla="*/ 29 h 257"/>
                <a:gd name="T14" fmla="*/ 63 w 203"/>
                <a:gd name="T15" fmla="*/ 29 h 257"/>
                <a:gd name="T16" fmla="*/ 62 w 203"/>
                <a:gd name="T17" fmla="*/ 33 h 257"/>
                <a:gd name="T18" fmla="*/ 136 w 203"/>
                <a:gd name="T19" fmla="*/ 18 h 257"/>
                <a:gd name="T20" fmla="*/ 145 w 203"/>
                <a:gd name="T21" fmla="*/ 8 h 257"/>
                <a:gd name="T22" fmla="*/ 188 w 203"/>
                <a:gd name="T23" fmla="*/ 17 h 257"/>
                <a:gd name="T24" fmla="*/ 191 w 203"/>
                <a:gd name="T25" fmla="*/ 120 h 257"/>
                <a:gd name="T26" fmla="*/ 146 w 203"/>
                <a:gd name="T27" fmla="*/ 221 h 257"/>
                <a:gd name="T28" fmla="*/ 120 w 203"/>
                <a:gd name="T29" fmla="*/ 238 h 257"/>
                <a:gd name="T30" fmla="*/ 110 w 203"/>
                <a:gd name="T31" fmla="*/ 193 h 257"/>
                <a:gd name="T32" fmla="*/ 104 w 203"/>
                <a:gd name="T33" fmla="*/ 171 h 257"/>
                <a:gd name="T34" fmla="*/ 131 w 203"/>
                <a:gd name="T35" fmla="*/ 130 h 257"/>
                <a:gd name="T36" fmla="*/ 129 w 203"/>
                <a:gd name="T37" fmla="*/ 126 h 257"/>
                <a:gd name="T38" fmla="*/ 92 w 203"/>
                <a:gd name="T39" fmla="*/ 174 h 257"/>
                <a:gd name="T40" fmla="*/ 83 w 203"/>
                <a:gd name="T41" fmla="*/ 2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257">
                  <a:moveTo>
                    <a:pt x="83" y="238"/>
                  </a:moveTo>
                  <a:cubicBezTo>
                    <a:pt x="72" y="257"/>
                    <a:pt x="60" y="247"/>
                    <a:pt x="56" y="221"/>
                  </a:cubicBezTo>
                  <a:cubicBezTo>
                    <a:pt x="49" y="164"/>
                    <a:pt x="30" y="163"/>
                    <a:pt x="12" y="120"/>
                  </a:cubicBezTo>
                  <a:cubicBezTo>
                    <a:pt x="0" y="91"/>
                    <a:pt x="0" y="35"/>
                    <a:pt x="15" y="17"/>
                  </a:cubicBezTo>
                  <a:cubicBezTo>
                    <a:pt x="30" y="0"/>
                    <a:pt x="61" y="5"/>
                    <a:pt x="80" y="19"/>
                  </a:cubicBezTo>
                  <a:cubicBezTo>
                    <a:pt x="83" y="21"/>
                    <a:pt x="87" y="23"/>
                    <a:pt x="90" y="24"/>
                  </a:cubicBezTo>
                  <a:cubicBezTo>
                    <a:pt x="94" y="25"/>
                    <a:pt x="95" y="28"/>
                    <a:pt x="90" y="29"/>
                  </a:cubicBezTo>
                  <a:cubicBezTo>
                    <a:pt x="81" y="30"/>
                    <a:pt x="71" y="30"/>
                    <a:pt x="63" y="29"/>
                  </a:cubicBezTo>
                  <a:cubicBezTo>
                    <a:pt x="53" y="27"/>
                    <a:pt x="52" y="28"/>
                    <a:pt x="62" y="33"/>
                  </a:cubicBezTo>
                  <a:cubicBezTo>
                    <a:pt x="98" y="52"/>
                    <a:pt x="127" y="41"/>
                    <a:pt x="136" y="18"/>
                  </a:cubicBezTo>
                  <a:cubicBezTo>
                    <a:pt x="139" y="12"/>
                    <a:pt x="141" y="9"/>
                    <a:pt x="145" y="8"/>
                  </a:cubicBezTo>
                  <a:cubicBezTo>
                    <a:pt x="161" y="4"/>
                    <a:pt x="178" y="6"/>
                    <a:pt x="188" y="17"/>
                  </a:cubicBezTo>
                  <a:cubicBezTo>
                    <a:pt x="203" y="35"/>
                    <a:pt x="202" y="91"/>
                    <a:pt x="191" y="120"/>
                  </a:cubicBezTo>
                  <a:cubicBezTo>
                    <a:pt x="173" y="163"/>
                    <a:pt x="154" y="164"/>
                    <a:pt x="146" y="221"/>
                  </a:cubicBezTo>
                  <a:cubicBezTo>
                    <a:pt x="143" y="247"/>
                    <a:pt x="132" y="257"/>
                    <a:pt x="120" y="238"/>
                  </a:cubicBezTo>
                  <a:cubicBezTo>
                    <a:pt x="113" y="226"/>
                    <a:pt x="115" y="206"/>
                    <a:pt x="110" y="193"/>
                  </a:cubicBezTo>
                  <a:cubicBezTo>
                    <a:pt x="108" y="184"/>
                    <a:pt x="104" y="180"/>
                    <a:pt x="104" y="171"/>
                  </a:cubicBezTo>
                  <a:cubicBezTo>
                    <a:pt x="106" y="153"/>
                    <a:pt x="122" y="137"/>
                    <a:pt x="131" y="130"/>
                  </a:cubicBezTo>
                  <a:cubicBezTo>
                    <a:pt x="135" y="126"/>
                    <a:pt x="140" y="122"/>
                    <a:pt x="129" y="126"/>
                  </a:cubicBezTo>
                  <a:cubicBezTo>
                    <a:pt x="107" y="133"/>
                    <a:pt x="96" y="152"/>
                    <a:pt x="92" y="174"/>
                  </a:cubicBezTo>
                  <a:cubicBezTo>
                    <a:pt x="89" y="193"/>
                    <a:pt x="88" y="226"/>
                    <a:pt x="83"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3" name="Freeform 7"/>
            <p:cNvSpPr>
              <a:spLocks noEditPoints="1"/>
            </p:cNvSpPr>
            <p:nvPr/>
          </p:nvSpPr>
          <p:spPr bwMode="auto">
            <a:xfrm>
              <a:off x="4692015" y="790570"/>
              <a:ext cx="624167" cy="790612"/>
            </a:xfrm>
            <a:custGeom>
              <a:avLst/>
              <a:gdLst>
                <a:gd name="T0" fmla="*/ 82 w 203"/>
                <a:gd name="T1" fmla="*/ 238 h 257"/>
                <a:gd name="T2" fmla="*/ 56 w 203"/>
                <a:gd name="T3" fmla="*/ 221 h 257"/>
                <a:gd name="T4" fmla="*/ 12 w 203"/>
                <a:gd name="T5" fmla="*/ 120 h 257"/>
                <a:gd name="T6" fmla="*/ 15 w 203"/>
                <a:gd name="T7" fmla="*/ 17 h 257"/>
                <a:gd name="T8" fmla="*/ 80 w 203"/>
                <a:gd name="T9" fmla="*/ 19 h 257"/>
                <a:gd name="T10" fmla="*/ 90 w 203"/>
                <a:gd name="T11" fmla="*/ 24 h 257"/>
                <a:gd name="T12" fmla="*/ 90 w 203"/>
                <a:gd name="T13" fmla="*/ 29 h 257"/>
                <a:gd name="T14" fmla="*/ 63 w 203"/>
                <a:gd name="T15" fmla="*/ 29 h 257"/>
                <a:gd name="T16" fmla="*/ 62 w 203"/>
                <a:gd name="T17" fmla="*/ 33 h 257"/>
                <a:gd name="T18" fmla="*/ 136 w 203"/>
                <a:gd name="T19" fmla="*/ 18 h 257"/>
                <a:gd name="T20" fmla="*/ 145 w 203"/>
                <a:gd name="T21" fmla="*/ 8 h 257"/>
                <a:gd name="T22" fmla="*/ 188 w 203"/>
                <a:gd name="T23" fmla="*/ 17 h 257"/>
                <a:gd name="T24" fmla="*/ 190 w 203"/>
                <a:gd name="T25" fmla="*/ 120 h 257"/>
                <a:gd name="T26" fmla="*/ 146 w 203"/>
                <a:gd name="T27" fmla="*/ 221 h 257"/>
                <a:gd name="T28" fmla="*/ 120 w 203"/>
                <a:gd name="T29" fmla="*/ 238 h 257"/>
                <a:gd name="T30" fmla="*/ 110 w 203"/>
                <a:gd name="T31" fmla="*/ 193 h 257"/>
                <a:gd name="T32" fmla="*/ 104 w 203"/>
                <a:gd name="T33" fmla="*/ 171 h 257"/>
                <a:gd name="T34" fmla="*/ 131 w 203"/>
                <a:gd name="T35" fmla="*/ 130 h 257"/>
                <a:gd name="T36" fmla="*/ 129 w 203"/>
                <a:gd name="T37" fmla="*/ 126 h 257"/>
                <a:gd name="T38" fmla="*/ 92 w 203"/>
                <a:gd name="T39" fmla="*/ 174 h 257"/>
                <a:gd name="T40" fmla="*/ 82 w 203"/>
                <a:gd name="T41" fmla="*/ 238 h 257"/>
                <a:gd name="T42" fmla="*/ 162 w 203"/>
                <a:gd name="T43" fmla="*/ 36 h 257"/>
                <a:gd name="T44" fmla="*/ 149 w 203"/>
                <a:gd name="T45" fmla="*/ 50 h 257"/>
                <a:gd name="T46" fmla="*/ 162 w 203"/>
                <a:gd name="T47" fmla="*/ 64 h 257"/>
                <a:gd name="T48" fmla="*/ 176 w 203"/>
                <a:gd name="T49" fmla="*/ 50 h 257"/>
                <a:gd name="T50" fmla="*/ 162 w 203"/>
                <a:gd name="T51" fmla="*/ 36 h 257"/>
                <a:gd name="T52" fmla="*/ 60 w 203"/>
                <a:gd name="T53" fmla="*/ 87 h 257"/>
                <a:gd name="T54" fmla="*/ 40 w 203"/>
                <a:gd name="T55" fmla="*/ 106 h 257"/>
                <a:gd name="T56" fmla="*/ 60 w 203"/>
                <a:gd name="T57" fmla="*/ 126 h 257"/>
                <a:gd name="T58" fmla="*/ 80 w 203"/>
                <a:gd name="T59" fmla="*/ 106 h 257"/>
                <a:gd name="T60" fmla="*/ 60 w 203"/>
                <a:gd name="T61" fmla="*/ 8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257">
                  <a:moveTo>
                    <a:pt x="82" y="238"/>
                  </a:moveTo>
                  <a:cubicBezTo>
                    <a:pt x="72" y="257"/>
                    <a:pt x="59" y="247"/>
                    <a:pt x="56" y="221"/>
                  </a:cubicBezTo>
                  <a:cubicBezTo>
                    <a:pt x="49" y="164"/>
                    <a:pt x="30" y="163"/>
                    <a:pt x="12" y="120"/>
                  </a:cubicBezTo>
                  <a:cubicBezTo>
                    <a:pt x="0" y="91"/>
                    <a:pt x="0" y="35"/>
                    <a:pt x="15" y="17"/>
                  </a:cubicBezTo>
                  <a:cubicBezTo>
                    <a:pt x="30" y="0"/>
                    <a:pt x="61" y="5"/>
                    <a:pt x="80" y="19"/>
                  </a:cubicBezTo>
                  <a:cubicBezTo>
                    <a:pt x="83" y="21"/>
                    <a:pt x="86" y="23"/>
                    <a:pt x="90" y="24"/>
                  </a:cubicBezTo>
                  <a:cubicBezTo>
                    <a:pt x="94" y="25"/>
                    <a:pt x="95" y="28"/>
                    <a:pt x="90" y="29"/>
                  </a:cubicBezTo>
                  <a:cubicBezTo>
                    <a:pt x="80" y="30"/>
                    <a:pt x="70" y="30"/>
                    <a:pt x="63" y="29"/>
                  </a:cubicBezTo>
                  <a:cubicBezTo>
                    <a:pt x="53" y="27"/>
                    <a:pt x="52" y="28"/>
                    <a:pt x="62" y="33"/>
                  </a:cubicBezTo>
                  <a:cubicBezTo>
                    <a:pt x="98" y="52"/>
                    <a:pt x="127" y="41"/>
                    <a:pt x="136" y="18"/>
                  </a:cubicBezTo>
                  <a:cubicBezTo>
                    <a:pt x="138" y="12"/>
                    <a:pt x="141" y="9"/>
                    <a:pt x="145" y="8"/>
                  </a:cubicBezTo>
                  <a:cubicBezTo>
                    <a:pt x="161" y="4"/>
                    <a:pt x="178" y="6"/>
                    <a:pt x="188" y="17"/>
                  </a:cubicBezTo>
                  <a:cubicBezTo>
                    <a:pt x="203" y="35"/>
                    <a:pt x="202" y="91"/>
                    <a:pt x="190" y="120"/>
                  </a:cubicBezTo>
                  <a:cubicBezTo>
                    <a:pt x="173" y="163"/>
                    <a:pt x="153" y="164"/>
                    <a:pt x="146" y="221"/>
                  </a:cubicBezTo>
                  <a:cubicBezTo>
                    <a:pt x="143" y="247"/>
                    <a:pt x="131" y="257"/>
                    <a:pt x="120" y="238"/>
                  </a:cubicBezTo>
                  <a:cubicBezTo>
                    <a:pt x="113" y="226"/>
                    <a:pt x="114" y="206"/>
                    <a:pt x="110" y="193"/>
                  </a:cubicBezTo>
                  <a:cubicBezTo>
                    <a:pt x="108" y="184"/>
                    <a:pt x="103" y="180"/>
                    <a:pt x="104" y="171"/>
                  </a:cubicBezTo>
                  <a:cubicBezTo>
                    <a:pt x="106" y="153"/>
                    <a:pt x="121" y="137"/>
                    <a:pt x="131" y="130"/>
                  </a:cubicBezTo>
                  <a:cubicBezTo>
                    <a:pt x="135" y="126"/>
                    <a:pt x="140" y="122"/>
                    <a:pt x="129" y="126"/>
                  </a:cubicBezTo>
                  <a:cubicBezTo>
                    <a:pt x="107" y="133"/>
                    <a:pt x="96" y="152"/>
                    <a:pt x="92" y="174"/>
                  </a:cubicBezTo>
                  <a:cubicBezTo>
                    <a:pt x="89" y="193"/>
                    <a:pt x="88" y="226"/>
                    <a:pt x="82" y="238"/>
                  </a:cubicBezTo>
                  <a:close/>
                  <a:moveTo>
                    <a:pt x="162" y="36"/>
                  </a:moveTo>
                  <a:cubicBezTo>
                    <a:pt x="155" y="36"/>
                    <a:pt x="149" y="43"/>
                    <a:pt x="149" y="50"/>
                  </a:cubicBezTo>
                  <a:cubicBezTo>
                    <a:pt x="149" y="58"/>
                    <a:pt x="155" y="64"/>
                    <a:pt x="162" y="64"/>
                  </a:cubicBezTo>
                  <a:cubicBezTo>
                    <a:pt x="170" y="64"/>
                    <a:pt x="176" y="58"/>
                    <a:pt x="176" y="50"/>
                  </a:cubicBezTo>
                  <a:cubicBezTo>
                    <a:pt x="176" y="43"/>
                    <a:pt x="170" y="36"/>
                    <a:pt x="162" y="36"/>
                  </a:cubicBezTo>
                  <a:close/>
                  <a:moveTo>
                    <a:pt x="60" y="87"/>
                  </a:moveTo>
                  <a:cubicBezTo>
                    <a:pt x="49" y="87"/>
                    <a:pt x="40" y="95"/>
                    <a:pt x="40" y="106"/>
                  </a:cubicBezTo>
                  <a:cubicBezTo>
                    <a:pt x="40" y="117"/>
                    <a:pt x="49" y="126"/>
                    <a:pt x="60" y="126"/>
                  </a:cubicBezTo>
                  <a:cubicBezTo>
                    <a:pt x="71" y="126"/>
                    <a:pt x="80" y="117"/>
                    <a:pt x="80" y="106"/>
                  </a:cubicBezTo>
                  <a:cubicBezTo>
                    <a:pt x="80" y="95"/>
                    <a:pt x="71" y="87"/>
                    <a:pt x="6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4" name="Freeform 8"/>
            <p:cNvSpPr>
              <a:spLocks noEditPoints="1"/>
            </p:cNvSpPr>
            <p:nvPr/>
          </p:nvSpPr>
          <p:spPr bwMode="auto">
            <a:xfrm>
              <a:off x="8110632" y="812676"/>
              <a:ext cx="804916" cy="793213"/>
            </a:xfrm>
            <a:custGeom>
              <a:avLst/>
              <a:gdLst>
                <a:gd name="T0" fmla="*/ 82 w 262"/>
                <a:gd name="T1" fmla="*/ 238 h 258"/>
                <a:gd name="T2" fmla="*/ 56 w 262"/>
                <a:gd name="T3" fmla="*/ 221 h 258"/>
                <a:gd name="T4" fmla="*/ 12 w 262"/>
                <a:gd name="T5" fmla="*/ 120 h 258"/>
                <a:gd name="T6" fmla="*/ 15 w 262"/>
                <a:gd name="T7" fmla="*/ 18 h 258"/>
                <a:gd name="T8" fmla="*/ 80 w 262"/>
                <a:gd name="T9" fmla="*/ 19 h 258"/>
                <a:gd name="T10" fmla="*/ 90 w 262"/>
                <a:gd name="T11" fmla="*/ 24 h 258"/>
                <a:gd name="T12" fmla="*/ 90 w 262"/>
                <a:gd name="T13" fmla="*/ 29 h 258"/>
                <a:gd name="T14" fmla="*/ 63 w 262"/>
                <a:gd name="T15" fmla="*/ 29 h 258"/>
                <a:gd name="T16" fmla="*/ 62 w 262"/>
                <a:gd name="T17" fmla="*/ 34 h 258"/>
                <a:gd name="T18" fmla="*/ 136 w 262"/>
                <a:gd name="T19" fmla="*/ 18 h 258"/>
                <a:gd name="T20" fmla="*/ 145 w 262"/>
                <a:gd name="T21" fmla="*/ 9 h 258"/>
                <a:gd name="T22" fmla="*/ 188 w 262"/>
                <a:gd name="T23" fmla="*/ 18 h 258"/>
                <a:gd name="T24" fmla="*/ 193 w 262"/>
                <a:gd name="T25" fmla="*/ 26 h 258"/>
                <a:gd name="T26" fmla="*/ 191 w 262"/>
                <a:gd name="T27" fmla="*/ 33 h 258"/>
                <a:gd name="T28" fmla="*/ 190 w 262"/>
                <a:gd name="T29" fmla="*/ 32 h 258"/>
                <a:gd name="T30" fmla="*/ 174 w 262"/>
                <a:gd name="T31" fmla="*/ 49 h 258"/>
                <a:gd name="T32" fmla="*/ 174 w 262"/>
                <a:gd name="T33" fmla="*/ 51 h 258"/>
                <a:gd name="T34" fmla="*/ 156 w 262"/>
                <a:gd name="T35" fmla="*/ 54 h 258"/>
                <a:gd name="T36" fmla="*/ 156 w 262"/>
                <a:gd name="T37" fmla="*/ 81 h 258"/>
                <a:gd name="T38" fmla="*/ 174 w 262"/>
                <a:gd name="T39" fmla="*/ 85 h 258"/>
                <a:gd name="T40" fmla="*/ 174 w 262"/>
                <a:gd name="T41" fmla="*/ 86 h 258"/>
                <a:gd name="T42" fmla="*/ 190 w 262"/>
                <a:gd name="T43" fmla="*/ 103 h 258"/>
                <a:gd name="T44" fmla="*/ 191 w 262"/>
                <a:gd name="T45" fmla="*/ 102 h 258"/>
                <a:gd name="T46" fmla="*/ 193 w 262"/>
                <a:gd name="T47" fmla="*/ 113 h 258"/>
                <a:gd name="T48" fmla="*/ 191 w 262"/>
                <a:gd name="T49" fmla="*/ 120 h 258"/>
                <a:gd name="T50" fmla="*/ 146 w 262"/>
                <a:gd name="T51" fmla="*/ 221 h 258"/>
                <a:gd name="T52" fmla="*/ 120 w 262"/>
                <a:gd name="T53" fmla="*/ 238 h 258"/>
                <a:gd name="T54" fmla="*/ 110 w 262"/>
                <a:gd name="T55" fmla="*/ 193 h 258"/>
                <a:gd name="T56" fmla="*/ 104 w 262"/>
                <a:gd name="T57" fmla="*/ 172 h 258"/>
                <a:gd name="T58" fmla="*/ 131 w 262"/>
                <a:gd name="T59" fmla="*/ 130 h 258"/>
                <a:gd name="T60" fmla="*/ 129 w 262"/>
                <a:gd name="T61" fmla="*/ 126 h 258"/>
                <a:gd name="T62" fmla="*/ 92 w 262"/>
                <a:gd name="T63" fmla="*/ 175 h 258"/>
                <a:gd name="T64" fmla="*/ 82 w 262"/>
                <a:gd name="T65" fmla="*/ 238 h 258"/>
                <a:gd name="T66" fmla="*/ 229 w 262"/>
                <a:gd name="T67" fmla="*/ 76 h 258"/>
                <a:gd name="T68" fmla="*/ 259 w 262"/>
                <a:gd name="T69" fmla="*/ 70 h 258"/>
                <a:gd name="T70" fmla="*/ 259 w 262"/>
                <a:gd name="T71" fmla="*/ 65 h 258"/>
                <a:gd name="T72" fmla="*/ 229 w 262"/>
                <a:gd name="T73" fmla="*/ 59 h 258"/>
                <a:gd name="T74" fmla="*/ 233 w 262"/>
                <a:gd name="T75" fmla="*/ 46 h 258"/>
                <a:gd name="T76" fmla="*/ 231 w 262"/>
                <a:gd name="T77" fmla="*/ 43 h 258"/>
                <a:gd name="T78" fmla="*/ 217 w 262"/>
                <a:gd name="T79" fmla="*/ 48 h 258"/>
                <a:gd name="T80" fmla="*/ 212 w 262"/>
                <a:gd name="T81" fmla="*/ 12 h 258"/>
                <a:gd name="T82" fmla="*/ 206 w 262"/>
                <a:gd name="T83" fmla="*/ 12 h 258"/>
                <a:gd name="T84" fmla="*/ 201 w 262"/>
                <a:gd name="T85" fmla="*/ 48 h 258"/>
                <a:gd name="T86" fmla="*/ 187 w 262"/>
                <a:gd name="T87" fmla="*/ 43 h 258"/>
                <a:gd name="T88" fmla="*/ 185 w 262"/>
                <a:gd name="T89" fmla="*/ 46 h 258"/>
                <a:gd name="T90" fmla="*/ 189 w 262"/>
                <a:gd name="T91" fmla="*/ 59 h 258"/>
                <a:gd name="T92" fmla="*/ 159 w 262"/>
                <a:gd name="T93" fmla="*/ 65 h 258"/>
                <a:gd name="T94" fmla="*/ 159 w 262"/>
                <a:gd name="T95" fmla="*/ 70 h 258"/>
                <a:gd name="T96" fmla="*/ 189 w 262"/>
                <a:gd name="T97" fmla="*/ 76 h 258"/>
                <a:gd name="T98" fmla="*/ 185 w 262"/>
                <a:gd name="T99" fmla="*/ 90 h 258"/>
                <a:gd name="T100" fmla="*/ 187 w 262"/>
                <a:gd name="T101" fmla="*/ 92 h 258"/>
                <a:gd name="T102" fmla="*/ 201 w 262"/>
                <a:gd name="T103" fmla="*/ 88 h 258"/>
                <a:gd name="T104" fmla="*/ 206 w 262"/>
                <a:gd name="T105" fmla="*/ 123 h 258"/>
                <a:gd name="T106" fmla="*/ 212 w 262"/>
                <a:gd name="T107" fmla="*/ 123 h 258"/>
                <a:gd name="T108" fmla="*/ 217 w 262"/>
                <a:gd name="T109" fmla="*/ 88 h 258"/>
                <a:gd name="T110" fmla="*/ 231 w 262"/>
                <a:gd name="T111" fmla="*/ 92 h 258"/>
                <a:gd name="T112" fmla="*/ 233 w 262"/>
                <a:gd name="T113" fmla="*/ 90 h 258"/>
                <a:gd name="T114" fmla="*/ 229 w 262"/>
                <a:gd name="T115" fmla="*/ 7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 h="258">
                  <a:moveTo>
                    <a:pt x="82" y="238"/>
                  </a:moveTo>
                  <a:cubicBezTo>
                    <a:pt x="72" y="258"/>
                    <a:pt x="59" y="247"/>
                    <a:pt x="56" y="221"/>
                  </a:cubicBezTo>
                  <a:cubicBezTo>
                    <a:pt x="49" y="165"/>
                    <a:pt x="30" y="164"/>
                    <a:pt x="12" y="120"/>
                  </a:cubicBezTo>
                  <a:cubicBezTo>
                    <a:pt x="0" y="92"/>
                    <a:pt x="0" y="35"/>
                    <a:pt x="15" y="18"/>
                  </a:cubicBezTo>
                  <a:cubicBezTo>
                    <a:pt x="30" y="0"/>
                    <a:pt x="61" y="5"/>
                    <a:pt x="80" y="19"/>
                  </a:cubicBezTo>
                  <a:cubicBezTo>
                    <a:pt x="83" y="22"/>
                    <a:pt x="86" y="23"/>
                    <a:pt x="90" y="24"/>
                  </a:cubicBezTo>
                  <a:cubicBezTo>
                    <a:pt x="94" y="26"/>
                    <a:pt x="95" y="28"/>
                    <a:pt x="90" y="29"/>
                  </a:cubicBezTo>
                  <a:cubicBezTo>
                    <a:pt x="80" y="31"/>
                    <a:pt x="70" y="30"/>
                    <a:pt x="63" y="29"/>
                  </a:cubicBezTo>
                  <a:cubicBezTo>
                    <a:pt x="53" y="28"/>
                    <a:pt x="52" y="29"/>
                    <a:pt x="62" y="34"/>
                  </a:cubicBezTo>
                  <a:cubicBezTo>
                    <a:pt x="98" y="52"/>
                    <a:pt x="127" y="41"/>
                    <a:pt x="136" y="18"/>
                  </a:cubicBezTo>
                  <a:cubicBezTo>
                    <a:pt x="138" y="12"/>
                    <a:pt x="141" y="10"/>
                    <a:pt x="145" y="9"/>
                  </a:cubicBezTo>
                  <a:cubicBezTo>
                    <a:pt x="161" y="5"/>
                    <a:pt x="178" y="6"/>
                    <a:pt x="188" y="18"/>
                  </a:cubicBezTo>
                  <a:cubicBezTo>
                    <a:pt x="190" y="20"/>
                    <a:pt x="191" y="23"/>
                    <a:pt x="193" y="26"/>
                  </a:cubicBezTo>
                  <a:cubicBezTo>
                    <a:pt x="191" y="33"/>
                    <a:pt x="191" y="33"/>
                    <a:pt x="191" y="33"/>
                  </a:cubicBezTo>
                  <a:cubicBezTo>
                    <a:pt x="190" y="32"/>
                    <a:pt x="190" y="32"/>
                    <a:pt x="190" y="32"/>
                  </a:cubicBezTo>
                  <a:cubicBezTo>
                    <a:pt x="179" y="30"/>
                    <a:pt x="171" y="39"/>
                    <a:pt x="174" y="49"/>
                  </a:cubicBezTo>
                  <a:cubicBezTo>
                    <a:pt x="174" y="51"/>
                    <a:pt x="174" y="51"/>
                    <a:pt x="174" y="51"/>
                  </a:cubicBezTo>
                  <a:cubicBezTo>
                    <a:pt x="156" y="54"/>
                    <a:pt x="156" y="54"/>
                    <a:pt x="156" y="54"/>
                  </a:cubicBezTo>
                  <a:cubicBezTo>
                    <a:pt x="143" y="57"/>
                    <a:pt x="141" y="77"/>
                    <a:pt x="156" y="81"/>
                  </a:cubicBezTo>
                  <a:cubicBezTo>
                    <a:pt x="174" y="85"/>
                    <a:pt x="174" y="85"/>
                    <a:pt x="174" y="85"/>
                  </a:cubicBezTo>
                  <a:cubicBezTo>
                    <a:pt x="174" y="86"/>
                    <a:pt x="174" y="86"/>
                    <a:pt x="174" y="86"/>
                  </a:cubicBezTo>
                  <a:cubicBezTo>
                    <a:pt x="170" y="97"/>
                    <a:pt x="179" y="106"/>
                    <a:pt x="190" y="103"/>
                  </a:cubicBezTo>
                  <a:cubicBezTo>
                    <a:pt x="191" y="102"/>
                    <a:pt x="191" y="102"/>
                    <a:pt x="191" y="102"/>
                  </a:cubicBezTo>
                  <a:cubicBezTo>
                    <a:pt x="193" y="113"/>
                    <a:pt x="193" y="113"/>
                    <a:pt x="193" y="113"/>
                  </a:cubicBezTo>
                  <a:cubicBezTo>
                    <a:pt x="192" y="116"/>
                    <a:pt x="191" y="118"/>
                    <a:pt x="191" y="120"/>
                  </a:cubicBezTo>
                  <a:cubicBezTo>
                    <a:pt x="173" y="164"/>
                    <a:pt x="153" y="165"/>
                    <a:pt x="146" y="221"/>
                  </a:cubicBezTo>
                  <a:cubicBezTo>
                    <a:pt x="143" y="247"/>
                    <a:pt x="131" y="257"/>
                    <a:pt x="120" y="238"/>
                  </a:cubicBezTo>
                  <a:cubicBezTo>
                    <a:pt x="113" y="226"/>
                    <a:pt x="115" y="207"/>
                    <a:pt x="110" y="193"/>
                  </a:cubicBezTo>
                  <a:cubicBezTo>
                    <a:pt x="108" y="185"/>
                    <a:pt x="103" y="181"/>
                    <a:pt x="104" y="172"/>
                  </a:cubicBezTo>
                  <a:cubicBezTo>
                    <a:pt x="106" y="154"/>
                    <a:pt x="122" y="137"/>
                    <a:pt x="131" y="130"/>
                  </a:cubicBezTo>
                  <a:cubicBezTo>
                    <a:pt x="135" y="126"/>
                    <a:pt x="140" y="123"/>
                    <a:pt x="129" y="126"/>
                  </a:cubicBezTo>
                  <a:cubicBezTo>
                    <a:pt x="107" y="134"/>
                    <a:pt x="96" y="153"/>
                    <a:pt x="92" y="175"/>
                  </a:cubicBezTo>
                  <a:cubicBezTo>
                    <a:pt x="89" y="193"/>
                    <a:pt x="88" y="227"/>
                    <a:pt x="82" y="238"/>
                  </a:cubicBezTo>
                  <a:close/>
                  <a:moveTo>
                    <a:pt x="229" y="76"/>
                  </a:moveTo>
                  <a:cubicBezTo>
                    <a:pt x="259" y="70"/>
                    <a:pt x="259" y="70"/>
                    <a:pt x="259" y="70"/>
                  </a:cubicBezTo>
                  <a:cubicBezTo>
                    <a:pt x="262" y="69"/>
                    <a:pt x="262" y="66"/>
                    <a:pt x="259" y="65"/>
                  </a:cubicBezTo>
                  <a:cubicBezTo>
                    <a:pt x="229" y="59"/>
                    <a:pt x="229" y="59"/>
                    <a:pt x="229" y="59"/>
                  </a:cubicBezTo>
                  <a:cubicBezTo>
                    <a:pt x="233" y="46"/>
                    <a:pt x="233" y="46"/>
                    <a:pt x="233" y="46"/>
                  </a:cubicBezTo>
                  <a:cubicBezTo>
                    <a:pt x="234" y="44"/>
                    <a:pt x="233" y="43"/>
                    <a:pt x="231" y="43"/>
                  </a:cubicBezTo>
                  <a:cubicBezTo>
                    <a:pt x="217" y="48"/>
                    <a:pt x="217" y="48"/>
                    <a:pt x="217" y="48"/>
                  </a:cubicBezTo>
                  <a:cubicBezTo>
                    <a:pt x="212" y="12"/>
                    <a:pt x="212" y="12"/>
                    <a:pt x="212" y="12"/>
                  </a:cubicBezTo>
                  <a:cubicBezTo>
                    <a:pt x="211" y="9"/>
                    <a:pt x="207" y="9"/>
                    <a:pt x="206" y="12"/>
                  </a:cubicBezTo>
                  <a:cubicBezTo>
                    <a:pt x="201" y="48"/>
                    <a:pt x="201" y="48"/>
                    <a:pt x="201" y="48"/>
                  </a:cubicBezTo>
                  <a:cubicBezTo>
                    <a:pt x="187" y="43"/>
                    <a:pt x="187" y="43"/>
                    <a:pt x="187" y="43"/>
                  </a:cubicBezTo>
                  <a:cubicBezTo>
                    <a:pt x="185" y="43"/>
                    <a:pt x="184" y="44"/>
                    <a:pt x="185" y="46"/>
                  </a:cubicBezTo>
                  <a:cubicBezTo>
                    <a:pt x="189" y="59"/>
                    <a:pt x="189" y="59"/>
                    <a:pt x="189" y="59"/>
                  </a:cubicBezTo>
                  <a:cubicBezTo>
                    <a:pt x="159" y="65"/>
                    <a:pt x="159" y="65"/>
                    <a:pt x="159" y="65"/>
                  </a:cubicBezTo>
                  <a:cubicBezTo>
                    <a:pt x="156" y="66"/>
                    <a:pt x="156" y="69"/>
                    <a:pt x="159" y="70"/>
                  </a:cubicBezTo>
                  <a:cubicBezTo>
                    <a:pt x="189" y="76"/>
                    <a:pt x="189" y="76"/>
                    <a:pt x="189" y="76"/>
                  </a:cubicBezTo>
                  <a:cubicBezTo>
                    <a:pt x="185" y="90"/>
                    <a:pt x="185" y="90"/>
                    <a:pt x="185" y="90"/>
                  </a:cubicBezTo>
                  <a:cubicBezTo>
                    <a:pt x="184" y="91"/>
                    <a:pt x="185" y="92"/>
                    <a:pt x="187" y="92"/>
                  </a:cubicBezTo>
                  <a:cubicBezTo>
                    <a:pt x="201" y="88"/>
                    <a:pt x="201" y="88"/>
                    <a:pt x="201" y="88"/>
                  </a:cubicBezTo>
                  <a:cubicBezTo>
                    <a:pt x="206" y="123"/>
                    <a:pt x="206" y="123"/>
                    <a:pt x="206" y="123"/>
                  </a:cubicBezTo>
                  <a:cubicBezTo>
                    <a:pt x="207" y="127"/>
                    <a:pt x="211" y="127"/>
                    <a:pt x="212" y="123"/>
                  </a:cubicBezTo>
                  <a:cubicBezTo>
                    <a:pt x="217" y="88"/>
                    <a:pt x="217" y="88"/>
                    <a:pt x="217" y="88"/>
                  </a:cubicBezTo>
                  <a:cubicBezTo>
                    <a:pt x="231" y="92"/>
                    <a:pt x="231" y="92"/>
                    <a:pt x="231" y="92"/>
                  </a:cubicBezTo>
                  <a:cubicBezTo>
                    <a:pt x="233" y="92"/>
                    <a:pt x="234" y="91"/>
                    <a:pt x="233" y="90"/>
                  </a:cubicBezTo>
                  <a:lnTo>
                    <a:pt x="22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5" name="Freeform 9"/>
            <p:cNvSpPr>
              <a:spLocks noEditPoints="1"/>
            </p:cNvSpPr>
            <p:nvPr/>
          </p:nvSpPr>
          <p:spPr bwMode="auto">
            <a:xfrm>
              <a:off x="2978155" y="2387399"/>
              <a:ext cx="599461" cy="990866"/>
            </a:xfrm>
            <a:custGeom>
              <a:avLst/>
              <a:gdLst>
                <a:gd name="T0" fmla="*/ 27 w 195"/>
                <a:gd name="T1" fmla="*/ 142 h 322"/>
                <a:gd name="T2" fmla="*/ 15 w 195"/>
                <a:gd name="T3" fmla="*/ 16 h 322"/>
                <a:gd name="T4" fmla="*/ 97 w 195"/>
                <a:gd name="T5" fmla="*/ 27 h 322"/>
                <a:gd name="T6" fmla="*/ 180 w 195"/>
                <a:gd name="T7" fmla="*/ 16 h 322"/>
                <a:gd name="T8" fmla="*/ 168 w 195"/>
                <a:gd name="T9" fmla="*/ 142 h 322"/>
                <a:gd name="T10" fmla="*/ 150 w 195"/>
                <a:gd name="T11" fmla="*/ 144 h 322"/>
                <a:gd name="T12" fmla="*/ 138 w 195"/>
                <a:gd name="T13" fmla="*/ 82 h 322"/>
                <a:gd name="T14" fmla="*/ 120 w 195"/>
                <a:gd name="T15" fmla="*/ 64 h 322"/>
                <a:gd name="T16" fmla="*/ 62 w 195"/>
                <a:gd name="T17" fmla="*/ 69 h 322"/>
                <a:gd name="T18" fmla="*/ 53 w 195"/>
                <a:gd name="T19" fmla="*/ 139 h 322"/>
                <a:gd name="T20" fmla="*/ 42 w 195"/>
                <a:gd name="T21" fmla="*/ 153 h 322"/>
                <a:gd name="T22" fmla="*/ 82 w 195"/>
                <a:gd name="T23" fmla="*/ 322 h 322"/>
                <a:gd name="T24" fmla="*/ 68 w 195"/>
                <a:gd name="T25" fmla="*/ 297 h 322"/>
                <a:gd name="T26" fmla="*/ 120 w 195"/>
                <a:gd name="T27" fmla="*/ 314 h 322"/>
                <a:gd name="T28" fmla="*/ 97 w 195"/>
                <a:gd name="T29" fmla="*/ 322 h 322"/>
                <a:gd name="T30" fmla="*/ 61 w 195"/>
                <a:gd name="T31" fmla="*/ 279 h 322"/>
                <a:gd name="T32" fmla="*/ 138 w 195"/>
                <a:gd name="T33" fmla="*/ 256 h 322"/>
                <a:gd name="T34" fmla="*/ 134 w 195"/>
                <a:gd name="T35" fmla="*/ 279 h 322"/>
                <a:gd name="T36" fmla="*/ 64 w 195"/>
                <a:gd name="T37" fmla="*/ 286 h 322"/>
                <a:gd name="T38" fmla="*/ 57 w 195"/>
                <a:gd name="T39" fmla="*/ 225 h 322"/>
                <a:gd name="T40" fmla="*/ 138 w 195"/>
                <a:gd name="T41" fmla="*/ 245 h 322"/>
                <a:gd name="T42" fmla="*/ 57 w 195"/>
                <a:gd name="T43" fmla="*/ 214 h 322"/>
                <a:gd name="T44" fmla="*/ 64 w 195"/>
                <a:gd name="T45" fmla="*/ 184 h 322"/>
                <a:gd name="T46" fmla="*/ 130 w 195"/>
                <a:gd name="T47" fmla="*/ 184 h 322"/>
                <a:gd name="T48" fmla="*/ 138 w 195"/>
                <a:gd name="T49" fmla="*/ 208 h 322"/>
                <a:gd name="T50" fmla="*/ 58 w 195"/>
                <a:gd name="T51" fmla="*/ 174 h 322"/>
                <a:gd name="T52" fmla="*/ 97 w 195"/>
                <a:gd name="T53" fmla="*/ 173 h 322"/>
                <a:gd name="T54" fmla="*/ 137 w 195"/>
                <a:gd name="T55" fmla="*/ 174 h 322"/>
                <a:gd name="T56" fmla="*/ 142 w 195"/>
                <a:gd name="T57" fmla="*/ 156 h 322"/>
                <a:gd name="T58" fmla="*/ 97 w 195"/>
                <a:gd name="T59" fmla="*/ 149 h 322"/>
                <a:gd name="T60" fmla="*/ 53 w 195"/>
                <a:gd name="T61" fmla="*/ 156 h 322"/>
                <a:gd name="T62" fmla="*/ 58 w 195"/>
                <a:gd name="T63" fmla="*/ 174 h 322"/>
                <a:gd name="T64" fmla="*/ 68 w 195"/>
                <a:gd name="T65" fmla="*/ 82 h 322"/>
                <a:gd name="T66" fmla="*/ 97 w 195"/>
                <a:gd name="T67" fmla="*/ 138 h 322"/>
                <a:gd name="T68" fmla="*/ 127 w 195"/>
                <a:gd name="T69" fmla="*/ 82 h 322"/>
                <a:gd name="T70" fmla="*/ 75 w 195"/>
                <a:gd name="T71"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 h="322">
                  <a:moveTo>
                    <a:pt x="42" y="153"/>
                  </a:moveTo>
                  <a:cubicBezTo>
                    <a:pt x="35" y="152"/>
                    <a:pt x="31" y="148"/>
                    <a:pt x="27" y="142"/>
                  </a:cubicBezTo>
                  <a:cubicBezTo>
                    <a:pt x="22" y="134"/>
                    <a:pt x="17" y="126"/>
                    <a:pt x="12" y="114"/>
                  </a:cubicBezTo>
                  <a:cubicBezTo>
                    <a:pt x="1" y="87"/>
                    <a:pt x="0" y="33"/>
                    <a:pt x="15" y="16"/>
                  </a:cubicBezTo>
                  <a:cubicBezTo>
                    <a:pt x="29" y="0"/>
                    <a:pt x="58" y="4"/>
                    <a:pt x="76" y="18"/>
                  </a:cubicBezTo>
                  <a:cubicBezTo>
                    <a:pt x="85" y="23"/>
                    <a:pt x="91" y="27"/>
                    <a:pt x="97" y="27"/>
                  </a:cubicBezTo>
                  <a:cubicBezTo>
                    <a:pt x="104" y="27"/>
                    <a:pt x="110" y="23"/>
                    <a:pt x="118" y="18"/>
                  </a:cubicBezTo>
                  <a:cubicBezTo>
                    <a:pt x="136" y="4"/>
                    <a:pt x="166" y="0"/>
                    <a:pt x="180" y="16"/>
                  </a:cubicBezTo>
                  <a:cubicBezTo>
                    <a:pt x="195" y="33"/>
                    <a:pt x="194" y="87"/>
                    <a:pt x="183" y="114"/>
                  </a:cubicBezTo>
                  <a:cubicBezTo>
                    <a:pt x="178" y="126"/>
                    <a:pt x="173" y="134"/>
                    <a:pt x="168" y="142"/>
                  </a:cubicBezTo>
                  <a:cubicBezTo>
                    <a:pt x="164" y="148"/>
                    <a:pt x="160" y="152"/>
                    <a:pt x="153" y="153"/>
                  </a:cubicBezTo>
                  <a:cubicBezTo>
                    <a:pt x="153" y="150"/>
                    <a:pt x="152" y="147"/>
                    <a:pt x="150" y="144"/>
                  </a:cubicBezTo>
                  <a:cubicBezTo>
                    <a:pt x="148" y="142"/>
                    <a:pt x="145" y="140"/>
                    <a:pt x="142" y="139"/>
                  </a:cubicBezTo>
                  <a:cubicBezTo>
                    <a:pt x="138" y="82"/>
                    <a:pt x="138" y="82"/>
                    <a:pt x="138" y="82"/>
                  </a:cubicBezTo>
                  <a:cubicBezTo>
                    <a:pt x="138" y="77"/>
                    <a:pt x="136" y="73"/>
                    <a:pt x="133" y="69"/>
                  </a:cubicBezTo>
                  <a:cubicBezTo>
                    <a:pt x="129" y="66"/>
                    <a:pt x="125" y="64"/>
                    <a:pt x="120" y="64"/>
                  </a:cubicBezTo>
                  <a:cubicBezTo>
                    <a:pt x="75" y="64"/>
                    <a:pt x="75" y="64"/>
                    <a:pt x="75" y="64"/>
                  </a:cubicBezTo>
                  <a:cubicBezTo>
                    <a:pt x="70" y="64"/>
                    <a:pt x="65" y="66"/>
                    <a:pt x="62" y="69"/>
                  </a:cubicBezTo>
                  <a:cubicBezTo>
                    <a:pt x="59" y="73"/>
                    <a:pt x="57" y="77"/>
                    <a:pt x="57" y="82"/>
                  </a:cubicBezTo>
                  <a:cubicBezTo>
                    <a:pt x="53" y="139"/>
                    <a:pt x="53" y="139"/>
                    <a:pt x="53" y="139"/>
                  </a:cubicBezTo>
                  <a:cubicBezTo>
                    <a:pt x="49" y="140"/>
                    <a:pt x="47" y="142"/>
                    <a:pt x="45" y="144"/>
                  </a:cubicBezTo>
                  <a:cubicBezTo>
                    <a:pt x="43" y="147"/>
                    <a:pt x="42" y="150"/>
                    <a:pt x="42" y="153"/>
                  </a:cubicBezTo>
                  <a:close/>
                  <a:moveTo>
                    <a:pt x="97" y="322"/>
                  </a:moveTo>
                  <a:cubicBezTo>
                    <a:pt x="82" y="322"/>
                    <a:pt x="82" y="322"/>
                    <a:pt x="82" y="322"/>
                  </a:cubicBezTo>
                  <a:cubicBezTo>
                    <a:pt x="78" y="322"/>
                    <a:pt x="76" y="318"/>
                    <a:pt x="74" y="314"/>
                  </a:cubicBezTo>
                  <a:cubicBezTo>
                    <a:pt x="68" y="297"/>
                    <a:pt x="68" y="297"/>
                    <a:pt x="68" y="297"/>
                  </a:cubicBezTo>
                  <a:cubicBezTo>
                    <a:pt x="128" y="293"/>
                    <a:pt x="128" y="293"/>
                    <a:pt x="128" y="293"/>
                  </a:cubicBezTo>
                  <a:cubicBezTo>
                    <a:pt x="120" y="314"/>
                    <a:pt x="120" y="314"/>
                    <a:pt x="120" y="314"/>
                  </a:cubicBezTo>
                  <a:cubicBezTo>
                    <a:pt x="119" y="318"/>
                    <a:pt x="117" y="322"/>
                    <a:pt x="113" y="322"/>
                  </a:cubicBezTo>
                  <a:cubicBezTo>
                    <a:pt x="97" y="322"/>
                    <a:pt x="97" y="322"/>
                    <a:pt x="97" y="322"/>
                  </a:cubicBezTo>
                  <a:close/>
                  <a:moveTo>
                    <a:pt x="64" y="286"/>
                  </a:moveTo>
                  <a:cubicBezTo>
                    <a:pt x="61" y="279"/>
                    <a:pt x="61" y="279"/>
                    <a:pt x="61" y="279"/>
                  </a:cubicBezTo>
                  <a:cubicBezTo>
                    <a:pt x="58" y="272"/>
                    <a:pt x="57" y="268"/>
                    <a:pt x="57" y="261"/>
                  </a:cubicBezTo>
                  <a:cubicBezTo>
                    <a:pt x="138" y="256"/>
                    <a:pt x="138" y="256"/>
                    <a:pt x="138" y="256"/>
                  </a:cubicBezTo>
                  <a:cubicBezTo>
                    <a:pt x="138" y="257"/>
                    <a:pt x="138" y="257"/>
                    <a:pt x="138" y="257"/>
                  </a:cubicBezTo>
                  <a:cubicBezTo>
                    <a:pt x="138" y="266"/>
                    <a:pt x="137" y="270"/>
                    <a:pt x="134" y="279"/>
                  </a:cubicBezTo>
                  <a:cubicBezTo>
                    <a:pt x="133" y="281"/>
                    <a:pt x="133" y="281"/>
                    <a:pt x="133" y="281"/>
                  </a:cubicBezTo>
                  <a:cubicBezTo>
                    <a:pt x="64" y="286"/>
                    <a:pt x="64" y="286"/>
                    <a:pt x="64" y="286"/>
                  </a:cubicBezTo>
                  <a:close/>
                  <a:moveTo>
                    <a:pt x="57" y="250"/>
                  </a:moveTo>
                  <a:cubicBezTo>
                    <a:pt x="57" y="225"/>
                    <a:pt x="57" y="225"/>
                    <a:pt x="57" y="225"/>
                  </a:cubicBezTo>
                  <a:cubicBezTo>
                    <a:pt x="138" y="220"/>
                    <a:pt x="138" y="220"/>
                    <a:pt x="138" y="220"/>
                  </a:cubicBezTo>
                  <a:cubicBezTo>
                    <a:pt x="138" y="245"/>
                    <a:pt x="138" y="245"/>
                    <a:pt x="138" y="245"/>
                  </a:cubicBezTo>
                  <a:cubicBezTo>
                    <a:pt x="57" y="250"/>
                    <a:pt x="57" y="250"/>
                    <a:pt x="57" y="250"/>
                  </a:cubicBezTo>
                  <a:close/>
                  <a:moveTo>
                    <a:pt x="57" y="214"/>
                  </a:moveTo>
                  <a:cubicBezTo>
                    <a:pt x="57" y="192"/>
                    <a:pt x="57" y="192"/>
                    <a:pt x="57" y="192"/>
                  </a:cubicBezTo>
                  <a:cubicBezTo>
                    <a:pt x="57" y="188"/>
                    <a:pt x="60" y="184"/>
                    <a:pt x="64" y="184"/>
                  </a:cubicBezTo>
                  <a:cubicBezTo>
                    <a:pt x="97" y="184"/>
                    <a:pt x="97" y="184"/>
                    <a:pt x="97" y="184"/>
                  </a:cubicBezTo>
                  <a:cubicBezTo>
                    <a:pt x="130" y="184"/>
                    <a:pt x="130" y="184"/>
                    <a:pt x="130" y="184"/>
                  </a:cubicBezTo>
                  <a:cubicBezTo>
                    <a:pt x="135" y="184"/>
                    <a:pt x="138" y="188"/>
                    <a:pt x="138" y="192"/>
                  </a:cubicBezTo>
                  <a:cubicBezTo>
                    <a:pt x="138" y="208"/>
                    <a:pt x="138" y="208"/>
                    <a:pt x="138" y="208"/>
                  </a:cubicBezTo>
                  <a:cubicBezTo>
                    <a:pt x="57" y="214"/>
                    <a:pt x="57" y="214"/>
                    <a:pt x="57" y="214"/>
                  </a:cubicBezTo>
                  <a:close/>
                  <a:moveTo>
                    <a:pt x="58" y="174"/>
                  </a:moveTo>
                  <a:cubicBezTo>
                    <a:pt x="60" y="174"/>
                    <a:pt x="62" y="173"/>
                    <a:pt x="64" y="173"/>
                  </a:cubicBezTo>
                  <a:cubicBezTo>
                    <a:pt x="97" y="173"/>
                    <a:pt x="97" y="173"/>
                    <a:pt x="97" y="173"/>
                  </a:cubicBezTo>
                  <a:cubicBezTo>
                    <a:pt x="130" y="173"/>
                    <a:pt x="130" y="173"/>
                    <a:pt x="130" y="173"/>
                  </a:cubicBezTo>
                  <a:cubicBezTo>
                    <a:pt x="133" y="173"/>
                    <a:pt x="135" y="174"/>
                    <a:pt x="137" y="174"/>
                  </a:cubicBezTo>
                  <a:cubicBezTo>
                    <a:pt x="137" y="174"/>
                    <a:pt x="138" y="173"/>
                    <a:pt x="138" y="172"/>
                  </a:cubicBezTo>
                  <a:cubicBezTo>
                    <a:pt x="142" y="156"/>
                    <a:pt x="142" y="156"/>
                    <a:pt x="142" y="156"/>
                  </a:cubicBezTo>
                  <a:cubicBezTo>
                    <a:pt x="143" y="152"/>
                    <a:pt x="141" y="149"/>
                    <a:pt x="136" y="149"/>
                  </a:cubicBezTo>
                  <a:cubicBezTo>
                    <a:pt x="97" y="149"/>
                    <a:pt x="97" y="149"/>
                    <a:pt x="97" y="149"/>
                  </a:cubicBezTo>
                  <a:cubicBezTo>
                    <a:pt x="59" y="149"/>
                    <a:pt x="59" y="149"/>
                    <a:pt x="59" y="149"/>
                  </a:cubicBezTo>
                  <a:cubicBezTo>
                    <a:pt x="54" y="149"/>
                    <a:pt x="52" y="152"/>
                    <a:pt x="53" y="156"/>
                  </a:cubicBezTo>
                  <a:cubicBezTo>
                    <a:pt x="57" y="172"/>
                    <a:pt x="57" y="172"/>
                    <a:pt x="57" y="172"/>
                  </a:cubicBezTo>
                  <a:cubicBezTo>
                    <a:pt x="57" y="173"/>
                    <a:pt x="57" y="174"/>
                    <a:pt x="58" y="174"/>
                  </a:cubicBezTo>
                  <a:close/>
                  <a:moveTo>
                    <a:pt x="75" y="76"/>
                  </a:moveTo>
                  <a:cubicBezTo>
                    <a:pt x="71" y="76"/>
                    <a:pt x="68" y="79"/>
                    <a:pt x="68" y="82"/>
                  </a:cubicBezTo>
                  <a:cubicBezTo>
                    <a:pt x="64" y="138"/>
                    <a:pt x="64" y="138"/>
                    <a:pt x="64" y="138"/>
                  </a:cubicBezTo>
                  <a:cubicBezTo>
                    <a:pt x="97" y="138"/>
                    <a:pt x="97" y="138"/>
                    <a:pt x="97" y="138"/>
                  </a:cubicBezTo>
                  <a:cubicBezTo>
                    <a:pt x="131" y="138"/>
                    <a:pt x="131" y="138"/>
                    <a:pt x="131" y="138"/>
                  </a:cubicBezTo>
                  <a:cubicBezTo>
                    <a:pt x="127" y="82"/>
                    <a:pt x="127" y="82"/>
                    <a:pt x="127" y="82"/>
                  </a:cubicBezTo>
                  <a:cubicBezTo>
                    <a:pt x="127" y="79"/>
                    <a:pt x="124" y="76"/>
                    <a:pt x="120" y="76"/>
                  </a:cubicBezTo>
                  <a:lnTo>
                    <a:pt x="7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6" name="Freeform 10"/>
            <p:cNvSpPr>
              <a:spLocks noEditPoints="1"/>
            </p:cNvSpPr>
            <p:nvPr/>
          </p:nvSpPr>
          <p:spPr bwMode="auto">
            <a:xfrm>
              <a:off x="4660806" y="2418607"/>
              <a:ext cx="682683" cy="768506"/>
            </a:xfrm>
            <a:custGeom>
              <a:avLst/>
              <a:gdLst>
                <a:gd name="T0" fmla="*/ 111 w 222"/>
                <a:gd name="T1" fmla="*/ 250 h 250"/>
                <a:gd name="T2" fmla="*/ 198 w 222"/>
                <a:gd name="T3" fmla="*/ 250 h 250"/>
                <a:gd name="T4" fmla="*/ 222 w 222"/>
                <a:gd name="T5" fmla="*/ 226 h 250"/>
                <a:gd name="T6" fmla="*/ 208 w 222"/>
                <a:gd name="T7" fmla="*/ 135 h 250"/>
                <a:gd name="T8" fmla="*/ 168 w 222"/>
                <a:gd name="T9" fmla="*/ 124 h 250"/>
                <a:gd name="T10" fmla="*/ 111 w 222"/>
                <a:gd name="T11" fmla="*/ 184 h 250"/>
                <a:gd name="T12" fmla="*/ 55 w 222"/>
                <a:gd name="T13" fmla="*/ 124 h 250"/>
                <a:gd name="T14" fmla="*/ 15 w 222"/>
                <a:gd name="T15" fmla="*/ 135 h 250"/>
                <a:gd name="T16" fmla="*/ 1 w 222"/>
                <a:gd name="T17" fmla="*/ 226 h 250"/>
                <a:gd name="T18" fmla="*/ 25 w 222"/>
                <a:gd name="T19" fmla="*/ 250 h 250"/>
                <a:gd name="T20" fmla="*/ 111 w 222"/>
                <a:gd name="T21" fmla="*/ 250 h 250"/>
                <a:gd name="T22" fmla="*/ 87 w 222"/>
                <a:gd name="T23" fmla="*/ 140 h 250"/>
                <a:gd name="T24" fmla="*/ 76 w 222"/>
                <a:gd name="T25" fmla="*/ 126 h 250"/>
                <a:gd name="T26" fmla="*/ 72 w 222"/>
                <a:gd name="T27" fmla="*/ 62 h 250"/>
                <a:gd name="T28" fmla="*/ 93 w 222"/>
                <a:gd name="T29" fmla="*/ 7 h 250"/>
                <a:gd name="T30" fmla="*/ 128 w 222"/>
                <a:gd name="T31" fmla="*/ 20 h 250"/>
                <a:gd name="T32" fmla="*/ 132 w 222"/>
                <a:gd name="T33" fmla="*/ 25 h 250"/>
                <a:gd name="T34" fmla="*/ 131 w 222"/>
                <a:gd name="T35" fmla="*/ 28 h 250"/>
                <a:gd name="T36" fmla="*/ 117 w 222"/>
                <a:gd name="T37" fmla="*/ 23 h 250"/>
                <a:gd name="T38" fmla="*/ 115 w 222"/>
                <a:gd name="T39" fmla="*/ 25 h 250"/>
                <a:gd name="T40" fmla="*/ 159 w 222"/>
                <a:gd name="T41" fmla="*/ 31 h 250"/>
                <a:gd name="T42" fmla="*/ 166 w 222"/>
                <a:gd name="T43" fmla="*/ 27 h 250"/>
                <a:gd name="T44" fmla="*/ 187 w 222"/>
                <a:gd name="T45" fmla="*/ 40 h 250"/>
                <a:gd name="T46" fmla="*/ 169 w 222"/>
                <a:gd name="T47" fmla="*/ 97 h 250"/>
                <a:gd name="T48" fmla="*/ 125 w 222"/>
                <a:gd name="T49" fmla="*/ 143 h 250"/>
                <a:gd name="T50" fmla="*/ 108 w 222"/>
                <a:gd name="T51" fmla="*/ 147 h 250"/>
                <a:gd name="T52" fmla="*/ 111 w 222"/>
                <a:gd name="T53" fmla="*/ 121 h 250"/>
                <a:gd name="T54" fmla="*/ 112 w 222"/>
                <a:gd name="T55" fmla="*/ 108 h 250"/>
                <a:gd name="T56" fmla="*/ 134 w 222"/>
                <a:gd name="T57" fmla="*/ 90 h 250"/>
                <a:gd name="T58" fmla="*/ 134 w 222"/>
                <a:gd name="T59" fmla="*/ 88 h 250"/>
                <a:gd name="T60" fmla="*/ 105 w 222"/>
                <a:gd name="T61" fmla="*/ 107 h 250"/>
                <a:gd name="T62" fmla="*/ 87 w 222"/>
                <a:gd name="T63" fmla="*/ 14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50">
                  <a:moveTo>
                    <a:pt x="111" y="250"/>
                  </a:moveTo>
                  <a:cubicBezTo>
                    <a:pt x="135" y="250"/>
                    <a:pt x="174" y="250"/>
                    <a:pt x="198" y="250"/>
                  </a:cubicBezTo>
                  <a:cubicBezTo>
                    <a:pt x="213" y="250"/>
                    <a:pt x="222" y="242"/>
                    <a:pt x="222" y="226"/>
                  </a:cubicBezTo>
                  <a:cubicBezTo>
                    <a:pt x="219" y="194"/>
                    <a:pt x="213" y="155"/>
                    <a:pt x="208" y="135"/>
                  </a:cubicBezTo>
                  <a:cubicBezTo>
                    <a:pt x="201" y="108"/>
                    <a:pt x="169" y="106"/>
                    <a:pt x="168" y="124"/>
                  </a:cubicBezTo>
                  <a:cubicBezTo>
                    <a:pt x="167" y="138"/>
                    <a:pt x="160" y="184"/>
                    <a:pt x="111" y="184"/>
                  </a:cubicBezTo>
                  <a:cubicBezTo>
                    <a:pt x="62" y="184"/>
                    <a:pt x="56" y="138"/>
                    <a:pt x="55" y="124"/>
                  </a:cubicBezTo>
                  <a:cubicBezTo>
                    <a:pt x="54" y="106"/>
                    <a:pt x="21" y="108"/>
                    <a:pt x="15" y="135"/>
                  </a:cubicBezTo>
                  <a:cubicBezTo>
                    <a:pt x="10" y="155"/>
                    <a:pt x="3" y="194"/>
                    <a:pt x="1" y="226"/>
                  </a:cubicBezTo>
                  <a:cubicBezTo>
                    <a:pt x="0" y="242"/>
                    <a:pt x="9" y="250"/>
                    <a:pt x="25" y="250"/>
                  </a:cubicBezTo>
                  <a:cubicBezTo>
                    <a:pt x="48" y="250"/>
                    <a:pt x="88" y="250"/>
                    <a:pt x="111" y="250"/>
                  </a:cubicBezTo>
                  <a:close/>
                  <a:moveTo>
                    <a:pt x="87" y="140"/>
                  </a:moveTo>
                  <a:cubicBezTo>
                    <a:pt x="78" y="149"/>
                    <a:pt x="73" y="141"/>
                    <a:pt x="76" y="126"/>
                  </a:cubicBezTo>
                  <a:cubicBezTo>
                    <a:pt x="83" y="94"/>
                    <a:pt x="73" y="90"/>
                    <a:pt x="72" y="62"/>
                  </a:cubicBezTo>
                  <a:cubicBezTo>
                    <a:pt x="71" y="45"/>
                    <a:pt x="81" y="14"/>
                    <a:pt x="93" y="7"/>
                  </a:cubicBezTo>
                  <a:cubicBezTo>
                    <a:pt x="105" y="0"/>
                    <a:pt x="120" y="9"/>
                    <a:pt x="128" y="20"/>
                  </a:cubicBezTo>
                  <a:cubicBezTo>
                    <a:pt x="129" y="22"/>
                    <a:pt x="131" y="24"/>
                    <a:pt x="132" y="25"/>
                  </a:cubicBezTo>
                  <a:cubicBezTo>
                    <a:pt x="135" y="27"/>
                    <a:pt x="135" y="28"/>
                    <a:pt x="131" y="28"/>
                  </a:cubicBezTo>
                  <a:cubicBezTo>
                    <a:pt x="126" y="27"/>
                    <a:pt x="121" y="24"/>
                    <a:pt x="117" y="23"/>
                  </a:cubicBezTo>
                  <a:cubicBezTo>
                    <a:pt x="112" y="20"/>
                    <a:pt x="111" y="20"/>
                    <a:pt x="115" y="25"/>
                  </a:cubicBezTo>
                  <a:cubicBezTo>
                    <a:pt x="131" y="42"/>
                    <a:pt x="150" y="42"/>
                    <a:pt x="159" y="31"/>
                  </a:cubicBezTo>
                  <a:cubicBezTo>
                    <a:pt x="161" y="28"/>
                    <a:pt x="163" y="27"/>
                    <a:pt x="166" y="27"/>
                  </a:cubicBezTo>
                  <a:cubicBezTo>
                    <a:pt x="175" y="28"/>
                    <a:pt x="184" y="32"/>
                    <a:pt x="187" y="40"/>
                  </a:cubicBezTo>
                  <a:cubicBezTo>
                    <a:pt x="192" y="53"/>
                    <a:pt x="181" y="83"/>
                    <a:pt x="169" y="97"/>
                  </a:cubicBezTo>
                  <a:cubicBezTo>
                    <a:pt x="151" y="117"/>
                    <a:pt x="140" y="114"/>
                    <a:pt x="125" y="143"/>
                  </a:cubicBezTo>
                  <a:cubicBezTo>
                    <a:pt x="119" y="157"/>
                    <a:pt x="110" y="160"/>
                    <a:pt x="108" y="147"/>
                  </a:cubicBezTo>
                  <a:cubicBezTo>
                    <a:pt x="106" y="139"/>
                    <a:pt x="111" y="129"/>
                    <a:pt x="111" y="121"/>
                  </a:cubicBezTo>
                  <a:cubicBezTo>
                    <a:pt x="111" y="116"/>
                    <a:pt x="110" y="113"/>
                    <a:pt x="112" y="108"/>
                  </a:cubicBezTo>
                  <a:cubicBezTo>
                    <a:pt x="116" y="99"/>
                    <a:pt x="128" y="93"/>
                    <a:pt x="134" y="90"/>
                  </a:cubicBezTo>
                  <a:cubicBezTo>
                    <a:pt x="138" y="89"/>
                    <a:pt x="141" y="88"/>
                    <a:pt x="134" y="88"/>
                  </a:cubicBezTo>
                  <a:cubicBezTo>
                    <a:pt x="121" y="88"/>
                    <a:pt x="111" y="96"/>
                    <a:pt x="105" y="107"/>
                  </a:cubicBezTo>
                  <a:cubicBezTo>
                    <a:pt x="100" y="117"/>
                    <a:pt x="93" y="135"/>
                    <a:pt x="87"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7" name="Freeform 11"/>
            <p:cNvSpPr>
              <a:spLocks noEditPoints="1"/>
            </p:cNvSpPr>
            <p:nvPr/>
          </p:nvSpPr>
          <p:spPr bwMode="auto">
            <a:xfrm>
              <a:off x="6334355" y="2491427"/>
              <a:ext cx="788011" cy="699588"/>
            </a:xfrm>
            <a:custGeom>
              <a:avLst/>
              <a:gdLst>
                <a:gd name="T0" fmla="*/ 95 w 256"/>
                <a:gd name="T1" fmla="*/ 130 h 227"/>
                <a:gd name="T2" fmla="*/ 69 w 256"/>
                <a:gd name="T3" fmla="*/ 80 h 227"/>
                <a:gd name="T4" fmla="*/ 71 w 256"/>
                <a:gd name="T5" fmla="*/ 11 h 227"/>
                <a:gd name="T6" fmla="*/ 114 w 256"/>
                <a:gd name="T7" fmla="*/ 12 h 227"/>
                <a:gd name="T8" fmla="*/ 120 w 256"/>
                <a:gd name="T9" fmla="*/ 16 h 227"/>
                <a:gd name="T10" fmla="*/ 120 w 256"/>
                <a:gd name="T11" fmla="*/ 19 h 227"/>
                <a:gd name="T12" fmla="*/ 103 w 256"/>
                <a:gd name="T13" fmla="*/ 19 h 227"/>
                <a:gd name="T14" fmla="*/ 102 w 256"/>
                <a:gd name="T15" fmla="*/ 22 h 227"/>
                <a:gd name="T16" fmla="*/ 151 w 256"/>
                <a:gd name="T17" fmla="*/ 12 h 227"/>
                <a:gd name="T18" fmla="*/ 157 w 256"/>
                <a:gd name="T19" fmla="*/ 5 h 227"/>
                <a:gd name="T20" fmla="*/ 185 w 256"/>
                <a:gd name="T21" fmla="*/ 11 h 227"/>
                <a:gd name="T22" fmla="*/ 187 w 256"/>
                <a:gd name="T23" fmla="*/ 80 h 227"/>
                <a:gd name="T24" fmla="*/ 161 w 256"/>
                <a:gd name="T25" fmla="*/ 130 h 227"/>
                <a:gd name="T26" fmla="*/ 158 w 256"/>
                <a:gd name="T27" fmla="*/ 132 h 227"/>
                <a:gd name="T28" fmla="*/ 128 w 256"/>
                <a:gd name="T29" fmla="*/ 139 h 227"/>
                <a:gd name="T30" fmla="*/ 98 w 256"/>
                <a:gd name="T31" fmla="*/ 132 h 227"/>
                <a:gd name="T32" fmla="*/ 95 w 256"/>
                <a:gd name="T33" fmla="*/ 130 h 227"/>
                <a:gd name="T34" fmla="*/ 128 w 256"/>
                <a:gd name="T35" fmla="*/ 227 h 227"/>
                <a:gd name="T36" fmla="*/ 228 w 256"/>
                <a:gd name="T37" fmla="*/ 227 h 227"/>
                <a:gd name="T38" fmla="*/ 255 w 256"/>
                <a:gd name="T39" fmla="*/ 199 h 227"/>
                <a:gd name="T40" fmla="*/ 231 w 256"/>
                <a:gd name="T41" fmla="*/ 126 h 227"/>
                <a:gd name="T42" fmla="*/ 190 w 256"/>
                <a:gd name="T43" fmla="*/ 119 h 227"/>
                <a:gd name="T44" fmla="*/ 128 w 256"/>
                <a:gd name="T45" fmla="*/ 151 h 227"/>
                <a:gd name="T46" fmla="*/ 66 w 256"/>
                <a:gd name="T47" fmla="*/ 119 h 227"/>
                <a:gd name="T48" fmla="*/ 25 w 256"/>
                <a:gd name="T49" fmla="*/ 126 h 227"/>
                <a:gd name="T50" fmla="*/ 1 w 256"/>
                <a:gd name="T51" fmla="*/ 199 h 227"/>
                <a:gd name="T52" fmla="*/ 28 w 256"/>
                <a:gd name="T53" fmla="*/ 227 h 227"/>
                <a:gd name="T54" fmla="*/ 128 w 256"/>
                <a:gd name="T55"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27">
                  <a:moveTo>
                    <a:pt x="95" y="130"/>
                  </a:moveTo>
                  <a:cubicBezTo>
                    <a:pt x="89" y="108"/>
                    <a:pt x="78" y="104"/>
                    <a:pt x="69" y="80"/>
                  </a:cubicBezTo>
                  <a:cubicBezTo>
                    <a:pt x="61" y="61"/>
                    <a:pt x="60" y="23"/>
                    <a:pt x="71" y="11"/>
                  </a:cubicBezTo>
                  <a:cubicBezTo>
                    <a:pt x="81" y="0"/>
                    <a:pt x="101" y="3"/>
                    <a:pt x="114" y="12"/>
                  </a:cubicBezTo>
                  <a:cubicBezTo>
                    <a:pt x="116" y="14"/>
                    <a:pt x="118" y="15"/>
                    <a:pt x="120" y="16"/>
                  </a:cubicBezTo>
                  <a:cubicBezTo>
                    <a:pt x="123" y="17"/>
                    <a:pt x="124" y="18"/>
                    <a:pt x="120" y="19"/>
                  </a:cubicBezTo>
                  <a:cubicBezTo>
                    <a:pt x="114" y="20"/>
                    <a:pt x="107" y="20"/>
                    <a:pt x="103" y="19"/>
                  </a:cubicBezTo>
                  <a:cubicBezTo>
                    <a:pt x="96" y="18"/>
                    <a:pt x="95" y="19"/>
                    <a:pt x="102" y="22"/>
                  </a:cubicBezTo>
                  <a:cubicBezTo>
                    <a:pt x="126" y="34"/>
                    <a:pt x="145" y="27"/>
                    <a:pt x="151" y="12"/>
                  </a:cubicBezTo>
                  <a:cubicBezTo>
                    <a:pt x="153" y="8"/>
                    <a:pt x="154" y="6"/>
                    <a:pt x="157" y="5"/>
                  </a:cubicBezTo>
                  <a:cubicBezTo>
                    <a:pt x="168" y="3"/>
                    <a:pt x="179" y="4"/>
                    <a:pt x="185" y="11"/>
                  </a:cubicBezTo>
                  <a:cubicBezTo>
                    <a:pt x="196" y="23"/>
                    <a:pt x="195" y="61"/>
                    <a:pt x="187" y="80"/>
                  </a:cubicBezTo>
                  <a:cubicBezTo>
                    <a:pt x="178" y="104"/>
                    <a:pt x="167" y="108"/>
                    <a:pt x="161" y="130"/>
                  </a:cubicBezTo>
                  <a:cubicBezTo>
                    <a:pt x="160" y="131"/>
                    <a:pt x="159" y="132"/>
                    <a:pt x="158" y="132"/>
                  </a:cubicBezTo>
                  <a:cubicBezTo>
                    <a:pt x="150" y="137"/>
                    <a:pt x="141" y="139"/>
                    <a:pt x="128" y="139"/>
                  </a:cubicBezTo>
                  <a:cubicBezTo>
                    <a:pt x="115" y="139"/>
                    <a:pt x="106" y="137"/>
                    <a:pt x="98" y="132"/>
                  </a:cubicBezTo>
                  <a:cubicBezTo>
                    <a:pt x="97" y="132"/>
                    <a:pt x="96" y="131"/>
                    <a:pt x="95" y="130"/>
                  </a:cubicBezTo>
                  <a:close/>
                  <a:moveTo>
                    <a:pt x="128" y="227"/>
                  </a:moveTo>
                  <a:cubicBezTo>
                    <a:pt x="155" y="227"/>
                    <a:pt x="201" y="227"/>
                    <a:pt x="228" y="227"/>
                  </a:cubicBezTo>
                  <a:cubicBezTo>
                    <a:pt x="246" y="227"/>
                    <a:pt x="256" y="217"/>
                    <a:pt x="255" y="199"/>
                  </a:cubicBezTo>
                  <a:cubicBezTo>
                    <a:pt x="254" y="182"/>
                    <a:pt x="238" y="164"/>
                    <a:pt x="231" y="126"/>
                  </a:cubicBezTo>
                  <a:cubicBezTo>
                    <a:pt x="228" y="105"/>
                    <a:pt x="208" y="98"/>
                    <a:pt x="190" y="119"/>
                  </a:cubicBezTo>
                  <a:cubicBezTo>
                    <a:pt x="172" y="138"/>
                    <a:pt x="158" y="151"/>
                    <a:pt x="128" y="151"/>
                  </a:cubicBezTo>
                  <a:cubicBezTo>
                    <a:pt x="98" y="151"/>
                    <a:pt x="84" y="138"/>
                    <a:pt x="66" y="119"/>
                  </a:cubicBezTo>
                  <a:cubicBezTo>
                    <a:pt x="48" y="98"/>
                    <a:pt x="28" y="105"/>
                    <a:pt x="25" y="126"/>
                  </a:cubicBezTo>
                  <a:cubicBezTo>
                    <a:pt x="18" y="164"/>
                    <a:pt x="2" y="182"/>
                    <a:pt x="1" y="199"/>
                  </a:cubicBezTo>
                  <a:cubicBezTo>
                    <a:pt x="0" y="217"/>
                    <a:pt x="10" y="227"/>
                    <a:pt x="28" y="227"/>
                  </a:cubicBezTo>
                  <a:cubicBezTo>
                    <a:pt x="55" y="227"/>
                    <a:pt x="101" y="227"/>
                    <a:pt x="128"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8" name="Freeform 12"/>
            <p:cNvSpPr>
              <a:spLocks noEditPoints="1"/>
            </p:cNvSpPr>
            <p:nvPr/>
          </p:nvSpPr>
          <p:spPr bwMode="auto">
            <a:xfrm>
              <a:off x="8032611" y="2614960"/>
              <a:ext cx="966159" cy="473327"/>
            </a:xfrm>
            <a:custGeom>
              <a:avLst/>
              <a:gdLst>
                <a:gd name="T0" fmla="*/ 298 w 314"/>
                <a:gd name="T1" fmla="*/ 49 h 154"/>
                <a:gd name="T2" fmla="*/ 210 w 314"/>
                <a:gd name="T3" fmla="*/ 53 h 154"/>
                <a:gd name="T4" fmla="*/ 191 w 314"/>
                <a:gd name="T5" fmla="*/ 69 h 154"/>
                <a:gd name="T6" fmla="*/ 191 w 314"/>
                <a:gd name="T7" fmla="*/ 85 h 154"/>
                <a:gd name="T8" fmla="*/ 210 w 314"/>
                <a:gd name="T9" fmla="*/ 101 h 154"/>
                <a:gd name="T10" fmla="*/ 298 w 314"/>
                <a:gd name="T11" fmla="*/ 105 h 154"/>
                <a:gd name="T12" fmla="*/ 247 w 314"/>
                <a:gd name="T13" fmla="*/ 35 h 154"/>
                <a:gd name="T14" fmla="*/ 228 w 314"/>
                <a:gd name="T15" fmla="*/ 38 h 154"/>
                <a:gd name="T16" fmla="*/ 247 w 314"/>
                <a:gd name="T17" fmla="*/ 35 h 154"/>
                <a:gd name="T18" fmla="*/ 228 w 314"/>
                <a:gd name="T19" fmla="*/ 119 h 154"/>
                <a:gd name="T20" fmla="*/ 247 w 314"/>
                <a:gd name="T21" fmla="*/ 116 h 154"/>
                <a:gd name="T22" fmla="*/ 30 w 314"/>
                <a:gd name="T23" fmla="*/ 0 h 154"/>
                <a:gd name="T24" fmla="*/ 201 w 314"/>
                <a:gd name="T25" fmla="*/ 30 h 154"/>
                <a:gd name="T26" fmla="*/ 189 w 314"/>
                <a:gd name="T27" fmla="*/ 53 h 154"/>
                <a:gd name="T28" fmla="*/ 188 w 314"/>
                <a:gd name="T29" fmla="*/ 53 h 154"/>
                <a:gd name="T30" fmla="*/ 180 w 314"/>
                <a:gd name="T31" fmla="*/ 69 h 154"/>
                <a:gd name="T32" fmla="*/ 180 w 314"/>
                <a:gd name="T33" fmla="*/ 69 h 154"/>
                <a:gd name="T34" fmla="*/ 180 w 314"/>
                <a:gd name="T35" fmla="*/ 77 h 154"/>
                <a:gd name="T36" fmla="*/ 180 w 314"/>
                <a:gd name="T37" fmla="*/ 86 h 154"/>
                <a:gd name="T38" fmla="*/ 189 w 314"/>
                <a:gd name="T39" fmla="*/ 102 h 154"/>
                <a:gd name="T40" fmla="*/ 190 w 314"/>
                <a:gd name="T41" fmla="*/ 102 h 154"/>
                <a:gd name="T42" fmla="*/ 201 w 314"/>
                <a:gd name="T43" fmla="*/ 124 h 154"/>
                <a:gd name="T44" fmla="*/ 30 w 314"/>
                <a:gd name="T45" fmla="*/ 154 h 154"/>
                <a:gd name="T46" fmla="*/ 0 w 314"/>
                <a:gd name="T47" fmla="*/ 30 h 154"/>
                <a:gd name="T48" fmla="*/ 84 w 314"/>
                <a:gd name="T49" fmla="*/ 134 h 154"/>
                <a:gd name="T50" fmla="*/ 106 w 314"/>
                <a:gd name="T51" fmla="*/ 82 h 154"/>
                <a:gd name="T52" fmla="*/ 95 w 314"/>
                <a:gd name="T53" fmla="*/ 103 h 154"/>
                <a:gd name="T54" fmla="*/ 102 w 314"/>
                <a:gd name="T55" fmla="*/ 134 h 154"/>
                <a:gd name="T56" fmla="*/ 135 w 314"/>
                <a:gd name="T57" fmla="*/ 79 h 154"/>
                <a:gd name="T58" fmla="*/ 114 w 314"/>
                <a:gd name="T59" fmla="*/ 26 h 154"/>
                <a:gd name="T60" fmla="*/ 75 w 314"/>
                <a:gd name="T61" fmla="*/ 38 h 154"/>
                <a:gd name="T62" fmla="*/ 88 w 314"/>
                <a:gd name="T63" fmla="*/ 36 h 154"/>
                <a:gd name="T64" fmla="*/ 83 w 314"/>
                <a:gd name="T65" fmla="*/ 31 h 154"/>
                <a:gd name="T66" fmla="*/ 51 w 314"/>
                <a:gd name="T67" fmla="*/ 79 h 154"/>
                <a:gd name="T68" fmla="*/ 84 w 314"/>
                <a:gd name="T69"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4" h="154">
                  <a:moveTo>
                    <a:pt x="314" y="77"/>
                  </a:moveTo>
                  <a:cubicBezTo>
                    <a:pt x="314" y="63"/>
                    <a:pt x="309" y="49"/>
                    <a:pt x="298" y="49"/>
                  </a:cubicBezTo>
                  <a:cubicBezTo>
                    <a:pt x="222" y="49"/>
                    <a:pt x="222" y="49"/>
                    <a:pt x="222" y="49"/>
                  </a:cubicBezTo>
                  <a:cubicBezTo>
                    <a:pt x="217" y="49"/>
                    <a:pt x="214" y="51"/>
                    <a:pt x="210" y="53"/>
                  </a:cubicBezTo>
                  <a:cubicBezTo>
                    <a:pt x="195" y="62"/>
                    <a:pt x="195" y="62"/>
                    <a:pt x="195" y="62"/>
                  </a:cubicBezTo>
                  <a:cubicBezTo>
                    <a:pt x="193" y="64"/>
                    <a:pt x="191" y="66"/>
                    <a:pt x="191" y="69"/>
                  </a:cubicBezTo>
                  <a:cubicBezTo>
                    <a:pt x="191" y="72"/>
                    <a:pt x="191" y="75"/>
                    <a:pt x="191" y="77"/>
                  </a:cubicBezTo>
                  <a:cubicBezTo>
                    <a:pt x="191" y="79"/>
                    <a:pt x="191" y="82"/>
                    <a:pt x="191" y="85"/>
                  </a:cubicBezTo>
                  <a:cubicBezTo>
                    <a:pt x="191" y="88"/>
                    <a:pt x="193" y="90"/>
                    <a:pt x="195" y="92"/>
                  </a:cubicBezTo>
                  <a:cubicBezTo>
                    <a:pt x="210" y="101"/>
                    <a:pt x="210" y="101"/>
                    <a:pt x="210" y="101"/>
                  </a:cubicBezTo>
                  <a:cubicBezTo>
                    <a:pt x="214" y="104"/>
                    <a:pt x="217" y="105"/>
                    <a:pt x="222" y="105"/>
                  </a:cubicBezTo>
                  <a:cubicBezTo>
                    <a:pt x="298" y="105"/>
                    <a:pt x="298" y="105"/>
                    <a:pt x="298" y="105"/>
                  </a:cubicBezTo>
                  <a:cubicBezTo>
                    <a:pt x="309" y="105"/>
                    <a:pt x="314" y="91"/>
                    <a:pt x="314" y="77"/>
                  </a:cubicBezTo>
                  <a:close/>
                  <a:moveTo>
                    <a:pt x="247" y="35"/>
                  </a:moveTo>
                  <a:cubicBezTo>
                    <a:pt x="247" y="25"/>
                    <a:pt x="228" y="25"/>
                    <a:pt x="228" y="35"/>
                  </a:cubicBezTo>
                  <a:cubicBezTo>
                    <a:pt x="228" y="38"/>
                    <a:pt x="228" y="38"/>
                    <a:pt x="228" y="38"/>
                  </a:cubicBezTo>
                  <a:cubicBezTo>
                    <a:pt x="247" y="38"/>
                    <a:pt x="247" y="38"/>
                    <a:pt x="247" y="38"/>
                  </a:cubicBezTo>
                  <a:cubicBezTo>
                    <a:pt x="247" y="35"/>
                    <a:pt x="247" y="35"/>
                    <a:pt x="247" y="35"/>
                  </a:cubicBezTo>
                  <a:close/>
                  <a:moveTo>
                    <a:pt x="228" y="116"/>
                  </a:moveTo>
                  <a:cubicBezTo>
                    <a:pt x="228" y="119"/>
                    <a:pt x="228" y="119"/>
                    <a:pt x="228" y="119"/>
                  </a:cubicBezTo>
                  <a:cubicBezTo>
                    <a:pt x="228" y="129"/>
                    <a:pt x="247" y="129"/>
                    <a:pt x="247" y="119"/>
                  </a:cubicBezTo>
                  <a:cubicBezTo>
                    <a:pt x="247" y="116"/>
                    <a:pt x="247" y="116"/>
                    <a:pt x="247" y="116"/>
                  </a:cubicBezTo>
                  <a:cubicBezTo>
                    <a:pt x="228" y="116"/>
                    <a:pt x="228" y="116"/>
                    <a:pt x="228" y="116"/>
                  </a:cubicBezTo>
                  <a:close/>
                  <a:moveTo>
                    <a:pt x="30" y="0"/>
                  </a:moveTo>
                  <a:cubicBezTo>
                    <a:pt x="171" y="0"/>
                    <a:pt x="171" y="0"/>
                    <a:pt x="171" y="0"/>
                  </a:cubicBezTo>
                  <a:cubicBezTo>
                    <a:pt x="188" y="0"/>
                    <a:pt x="201" y="14"/>
                    <a:pt x="201" y="30"/>
                  </a:cubicBezTo>
                  <a:cubicBezTo>
                    <a:pt x="201" y="45"/>
                    <a:pt x="201" y="45"/>
                    <a:pt x="201" y="45"/>
                  </a:cubicBezTo>
                  <a:cubicBezTo>
                    <a:pt x="189" y="53"/>
                    <a:pt x="189" y="53"/>
                    <a:pt x="189" y="53"/>
                  </a:cubicBezTo>
                  <a:cubicBezTo>
                    <a:pt x="189" y="53"/>
                    <a:pt x="189" y="53"/>
                    <a:pt x="189" y="53"/>
                  </a:cubicBezTo>
                  <a:cubicBezTo>
                    <a:pt x="189" y="53"/>
                    <a:pt x="189" y="53"/>
                    <a:pt x="188" y="53"/>
                  </a:cubicBezTo>
                  <a:cubicBezTo>
                    <a:pt x="186" y="55"/>
                    <a:pt x="184" y="57"/>
                    <a:pt x="182" y="60"/>
                  </a:cubicBezTo>
                  <a:cubicBezTo>
                    <a:pt x="181" y="63"/>
                    <a:pt x="180" y="66"/>
                    <a:pt x="180" y="69"/>
                  </a:cubicBezTo>
                  <a:cubicBezTo>
                    <a:pt x="180" y="69"/>
                    <a:pt x="180" y="69"/>
                    <a:pt x="180" y="69"/>
                  </a:cubicBezTo>
                  <a:cubicBezTo>
                    <a:pt x="180" y="69"/>
                    <a:pt x="180" y="69"/>
                    <a:pt x="180" y="69"/>
                  </a:cubicBezTo>
                  <a:cubicBezTo>
                    <a:pt x="180" y="69"/>
                    <a:pt x="180" y="69"/>
                    <a:pt x="180" y="69"/>
                  </a:cubicBezTo>
                  <a:cubicBezTo>
                    <a:pt x="180" y="77"/>
                    <a:pt x="180" y="77"/>
                    <a:pt x="180" y="77"/>
                  </a:cubicBezTo>
                  <a:cubicBezTo>
                    <a:pt x="180" y="85"/>
                    <a:pt x="180" y="85"/>
                    <a:pt x="180" y="85"/>
                  </a:cubicBezTo>
                  <a:cubicBezTo>
                    <a:pt x="180" y="85"/>
                    <a:pt x="180" y="86"/>
                    <a:pt x="180" y="86"/>
                  </a:cubicBezTo>
                  <a:cubicBezTo>
                    <a:pt x="180" y="89"/>
                    <a:pt x="181" y="92"/>
                    <a:pt x="182" y="95"/>
                  </a:cubicBezTo>
                  <a:cubicBezTo>
                    <a:pt x="184" y="98"/>
                    <a:pt x="186" y="100"/>
                    <a:pt x="189" y="102"/>
                  </a:cubicBezTo>
                  <a:cubicBezTo>
                    <a:pt x="189" y="102"/>
                    <a:pt x="189" y="102"/>
                    <a:pt x="189" y="102"/>
                  </a:cubicBezTo>
                  <a:cubicBezTo>
                    <a:pt x="189" y="102"/>
                    <a:pt x="190" y="102"/>
                    <a:pt x="190" y="102"/>
                  </a:cubicBezTo>
                  <a:cubicBezTo>
                    <a:pt x="201" y="109"/>
                    <a:pt x="201" y="109"/>
                    <a:pt x="201" y="109"/>
                  </a:cubicBezTo>
                  <a:cubicBezTo>
                    <a:pt x="201" y="124"/>
                    <a:pt x="201" y="124"/>
                    <a:pt x="201" y="124"/>
                  </a:cubicBezTo>
                  <a:cubicBezTo>
                    <a:pt x="201" y="141"/>
                    <a:pt x="188" y="154"/>
                    <a:pt x="171" y="154"/>
                  </a:cubicBezTo>
                  <a:cubicBezTo>
                    <a:pt x="30" y="154"/>
                    <a:pt x="30" y="154"/>
                    <a:pt x="30" y="154"/>
                  </a:cubicBezTo>
                  <a:cubicBezTo>
                    <a:pt x="14" y="154"/>
                    <a:pt x="0" y="141"/>
                    <a:pt x="0" y="124"/>
                  </a:cubicBezTo>
                  <a:cubicBezTo>
                    <a:pt x="0" y="30"/>
                    <a:pt x="0" y="30"/>
                    <a:pt x="0" y="30"/>
                  </a:cubicBezTo>
                  <a:cubicBezTo>
                    <a:pt x="0" y="14"/>
                    <a:pt x="14" y="0"/>
                    <a:pt x="30" y="0"/>
                  </a:cubicBezTo>
                  <a:close/>
                  <a:moveTo>
                    <a:pt x="84" y="134"/>
                  </a:moveTo>
                  <a:cubicBezTo>
                    <a:pt x="87" y="129"/>
                    <a:pt x="88" y="113"/>
                    <a:pt x="89" y="104"/>
                  </a:cubicBezTo>
                  <a:cubicBezTo>
                    <a:pt x="91" y="94"/>
                    <a:pt x="96" y="85"/>
                    <a:pt x="106" y="82"/>
                  </a:cubicBezTo>
                  <a:cubicBezTo>
                    <a:pt x="111" y="80"/>
                    <a:pt x="109" y="82"/>
                    <a:pt x="107" y="83"/>
                  </a:cubicBezTo>
                  <a:cubicBezTo>
                    <a:pt x="103" y="87"/>
                    <a:pt x="95" y="95"/>
                    <a:pt x="95" y="103"/>
                  </a:cubicBezTo>
                  <a:cubicBezTo>
                    <a:pt x="94" y="107"/>
                    <a:pt x="96" y="109"/>
                    <a:pt x="97" y="113"/>
                  </a:cubicBezTo>
                  <a:cubicBezTo>
                    <a:pt x="99" y="119"/>
                    <a:pt x="99" y="129"/>
                    <a:pt x="102" y="134"/>
                  </a:cubicBezTo>
                  <a:cubicBezTo>
                    <a:pt x="107" y="143"/>
                    <a:pt x="113" y="139"/>
                    <a:pt x="114" y="126"/>
                  </a:cubicBezTo>
                  <a:cubicBezTo>
                    <a:pt x="118" y="100"/>
                    <a:pt x="127" y="99"/>
                    <a:pt x="135" y="79"/>
                  </a:cubicBezTo>
                  <a:cubicBezTo>
                    <a:pt x="141" y="65"/>
                    <a:pt x="141" y="39"/>
                    <a:pt x="134" y="31"/>
                  </a:cubicBezTo>
                  <a:cubicBezTo>
                    <a:pt x="129" y="25"/>
                    <a:pt x="121" y="24"/>
                    <a:pt x="114" y="26"/>
                  </a:cubicBezTo>
                  <a:cubicBezTo>
                    <a:pt x="112" y="27"/>
                    <a:pt x="111" y="28"/>
                    <a:pt x="110" y="31"/>
                  </a:cubicBezTo>
                  <a:cubicBezTo>
                    <a:pt x="105" y="42"/>
                    <a:pt x="92" y="47"/>
                    <a:pt x="75" y="38"/>
                  </a:cubicBezTo>
                  <a:cubicBezTo>
                    <a:pt x="70" y="36"/>
                    <a:pt x="71" y="35"/>
                    <a:pt x="75" y="36"/>
                  </a:cubicBezTo>
                  <a:cubicBezTo>
                    <a:pt x="79" y="36"/>
                    <a:pt x="83" y="37"/>
                    <a:pt x="88" y="36"/>
                  </a:cubicBezTo>
                  <a:cubicBezTo>
                    <a:pt x="90" y="35"/>
                    <a:pt x="90" y="34"/>
                    <a:pt x="88" y="34"/>
                  </a:cubicBezTo>
                  <a:cubicBezTo>
                    <a:pt x="86" y="33"/>
                    <a:pt x="85" y="32"/>
                    <a:pt x="83" y="31"/>
                  </a:cubicBezTo>
                  <a:cubicBezTo>
                    <a:pt x="74" y="25"/>
                    <a:pt x="60" y="22"/>
                    <a:pt x="53" y="31"/>
                  </a:cubicBezTo>
                  <a:cubicBezTo>
                    <a:pt x="45" y="39"/>
                    <a:pt x="46" y="65"/>
                    <a:pt x="51" y="79"/>
                  </a:cubicBezTo>
                  <a:cubicBezTo>
                    <a:pt x="60" y="99"/>
                    <a:pt x="69" y="100"/>
                    <a:pt x="72" y="126"/>
                  </a:cubicBezTo>
                  <a:cubicBezTo>
                    <a:pt x="74" y="139"/>
                    <a:pt x="79" y="143"/>
                    <a:pt x="84"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19" name="Freeform 13"/>
            <p:cNvSpPr>
              <a:spLocks noEditPoints="1"/>
            </p:cNvSpPr>
            <p:nvPr/>
          </p:nvSpPr>
          <p:spPr bwMode="auto">
            <a:xfrm>
              <a:off x="3110791" y="4079153"/>
              <a:ext cx="455122" cy="1074089"/>
            </a:xfrm>
            <a:custGeom>
              <a:avLst/>
              <a:gdLst>
                <a:gd name="T0" fmla="*/ 18 w 148"/>
                <a:gd name="T1" fmla="*/ 283 h 349"/>
                <a:gd name="T2" fmla="*/ 34 w 148"/>
                <a:gd name="T3" fmla="*/ 288 h 349"/>
                <a:gd name="T4" fmla="*/ 36 w 148"/>
                <a:gd name="T5" fmla="*/ 291 h 349"/>
                <a:gd name="T6" fmla="*/ 34 w 148"/>
                <a:gd name="T7" fmla="*/ 297 h 349"/>
                <a:gd name="T8" fmla="*/ 30 w 148"/>
                <a:gd name="T9" fmla="*/ 299 h 349"/>
                <a:gd name="T10" fmla="*/ 15 w 148"/>
                <a:gd name="T11" fmla="*/ 295 h 349"/>
                <a:gd name="T12" fmla="*/ 13 w 148"/>
                <a:gd name="T13" fmla="*/ 292 h 349"/>
                <a:gd name="T14" fmla="*/ 14 w 148"/>
                <a:gd name="T15" fmla="*/ 286 h 349"/>
                <a:gd name="T16" fmla="*/ 18 w 148"/>
                <a:gd name="T17" fmla="*/ 283 h 349"/>
                <a:gd name="T18" fmla="*/ 102 w 148"/>
                <a:gd name="T19" fmla="*/ 9 h 349"/>
                <a:gd name="T20" fmla="*/ 147 w 148"/>
                <a:gd name="T21" fmla="*/ 31 h 349"/>
                <a:gd name="T22" fmla="*/ 96 w 148"/>
                <a:gd name="T23" fmla="*/ 28 h 349"/>
                <a:gd name="T24" fmla="*/ 51 w 148"/>
                <a:gd name="T25" fmla="*/ 5 h 349"/>
                <a:gd name="T26" fmla="*/ 102 w 148"/>
                <a:gd name="T27" fmla="*/ 9 h 349"/>
                <a:gd name="T28" fmla="*/ 28 w 148"/>
                <a:gd name="T29" fmla="*/ 277 h 349"/>
                <a:gd name="T30" fmla="*/ 14 w 148"/>
                <a:gd name="T31" fmla="*/ 274 h 349"/>
                <a:gd name="T32" fmla="*/ 5 w 148"/>
                <a:gd name="T33" fmla="*/ 247 h 349"/>
                <a:gd name="T34" fmla="*/ 6 w 148"/>
                <a:gd name="T35" fmla="*/ 214 h 349"/>
                <a:gd name="T36" fmla="*/ 11 w 148"/>
                <a:gd name="T37" fmla="*/ 196 h 349"/>
                <a:gd name="T38" fmla="*/ 23 w 148"/>
                <a:gd name="T39" fmla="*/ 199 h 349"/>
                <a:gd name="T40" fmla="*/ 32 w 148"/>
                <a:gd name="T41" fmla="*/ 194 h 349"/>
                <a:gd name="T42" fmla="*/ 27 w 148"/>
                <a:gd name="T43" fmla="*/ 184 h 349"/>
                <a:gd name="T44" fmla="*/ 15 w 148"/>
                <a:gd name="T45" fmla="*/ 181 h 349"/>
                <a:gd name="T46" fmla="*/ 22 w 148"/>
                <a:gd name="T47" fmla="*/ 157 h 349"/>
                <a:gd name="T48" fmla="*/ 45 w 148"/>
                <a:gd name="T49" fmla="*/ 164 h 349"/>
                <a:gd name="T50" fmla="*/ 55 w 148"/>
                <a:gd name="T51" fmla="*/ 158 h 349"/>
                <a:gd name="T52" fmla="*/ 49 w 148"/>
                <a:gd name="T53" fmla="*/ 149 h 349"/>
                <a:gd name="T54" fmla="*/ 26 w 148"/>
                <a:gd name="T55" fmla="*/ 142 h 349"/>
                <a:gd name="T56" fmla="*/ 32 w 148"/>
                <a:gd name="T57" fmla="*/ 119 h 349"/>
                <a:gd name="T58" fmla="*/ 44 w 148"/>
                <a:gd name="T59" fmla="*/ 122 h 349"/>
                <a:gd name="T60" fmla="*/ 53 w 148"/>
                <a:gd name="T61" fmla="*/ 116 h 349"/>
                <a:gd name="T62" fmla="*/ 48 w 148"/>
                <a:gd name="T63" fmla="*/ 107 h 349"/>
                <a:gd name="T64" fmla="*/ 36 w 148"/>
                <a:gd name="T65" fmla="*/ 104 h 349"/>
                <a:gd name="T66" fmla="*/ 41 w 148"/>
                <a:gd name="T67" fmla="*/ 85 h 349"/>
                <a:gd name="T68" fmla="*/ 42 w 148"/>
                <a:gd name="T69" fmla="*/ 83 h 349"/>
                <a:gd name="T70" fmla="*/ 20 w 148"/>
                <a:gd name="T71" fmla="*/ 65 h 349"/>
                <a:gd name="T72" fmla="*/ 85 w 148"/>
                <a:gd name="T73" fmla="*/ 68 h 349"/>
                <a:gd name="T74" fmla="*/ 143 w 148"/>
                <a:gd name="T75" fmla="*/ 99 h 349"/>
                <a:gd name="T76" fmla="*/ 115 w 148"/>
                <a:gd name="T77" fmla="*/ 103 h 349"/>
                <a:gd name="T78" fmla="*/ 114 w 148"/>
                <a:gd name="T79" fmla="*/ 105 h 349"/>
                <a:gd name="T80" fmla="*/ 79 w 148"/>
                <a:gd name="T81" fmla="*/ 234 h 349"/>
                <a:gd name="T82" fmla="*/ 63 w 148"/>
                <a:gd name="T83" fmla="*/ 263 h 349"/>
                <a:gd name="T84" fmla="*/ 42 w 148"/>
                <a:gd name="T85" fmla="*/ 281 h 349"/>
                <a:gd name="T86" fmla="*/ 28 w 148"/>
                <a:gd name="T87" fmla="*/ 277 h 349"/>
                <a:gd name="T88" fmla="*/ 117 w 148"/>
                <a:gd name="T89" fmla="*/ 42 h 349"/>
                <a:gd name="T90" fmla="*/ 94 w 148"/>
                <a:gd name="T91" fmla="*/ 37 h 349"/>
                <a:gd name="T92" fmla="*/ 72 w 148"/>
                <a:gd name="T93" fmla="*/ 29 h 349"/>
                <a:gd name="T94" fmla="*/ 65 w 148"/>
                <a:gd name="T95" fmla="*/ 54 h 349"/>
                <a:gd name="T96" fmla="*/ 88 w 148"/>
                <a:gd name="T97" fmla="*/ 59 h 349"/>
                <a:gd name="T98" fmla="*/ 110 w 148"/>
                <a:gd name="T99" fmla="*/ 66 h 349"/>
                <a:gd name="T100" fmla="*/ 117 w 148"/>
                <a:gd name="T101" fmla="*/ 42 h 349"/>
                <a:gd name="T102" fmla="*/ 23 w 148"/>
                <a:gd name="T103" fmla="*/ 309 h 349"/>
                <a:gd name="T104" fmla="*/ 16 w 148"/>
                <a:gd name="T105" fmla="*/ 308 h 349"/>
                <a:gd name="T106" fmla="*/ 7 w 148"/>
                <a:gd name="T107" fmla="*/ 343 h 349"/>
                <a:gd name="T108" fmla="*/ 14 w 148"/>
                <a:gd name="T109" fmla="*/ 345 h 349"/>
                <a:gd name="T110" fmla="*/ 23 w 148"/>
                <a:gd name="T111" fmla="*/ 30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349">
                  <a:moveTo>
                    <a:pt x="18" y="283"/>
                  </a:moveTo>
                  <a:cubicBezTo>
                    <a:pt x="34" y="288"/>
                    <a:pt x="34" y="288"/>
                    <a:pt x="34" y="288"/>
                  </a:cubicBezTo>
                  <a:cubicBezTo>
                    <a:pt x="35" y="288"/>
                    <a:pt x="36" y="290"/>
                    <a:pt x="36" y="291"/>
                  </a:cubicBezTo>
                  <a:cubicBezTo>
                    <a:pt x="34" y="297"/>
                    <a:pt x="34" y="297"/>
                    <a:pt x="34" y="297"/>
                  </a:cubicBezTo>
                  <a:cubicBezTo>
                    <a:pt x="34" y="299"/>
                    <a:pt x="32" y="300"/>
                    <a:pt x="30" y="299"/>
                  </a:cubicBezTo>
                  <a:cubicBezTo>
                    <a:pt x="15" y="295"/>
                    <a:pt x="15" y="295"/>
                    <a:pt x="15" y="295"/>
                  </a:cubicBezTo>
                  <a:cubicBezTo>
                    <a:pt x="13" y="295"/>
                    <a:pt x="12" y="293"/>
                    <a:pt x="13" y="292"/>
                  </a:cubicBezTo>
                  <a:cubicBezTo>
                    <a:pt x="14" y="286"/>
                    <a:pt x="14" y="286"/>
                    <a:pt x="14" y="286"/>
                  </a:cubicBezTo>
                  <a:cubicBezTo>
                    <a:pt x="15" y="284"/>
                    <a:pt x="17" y="283"/>
                    <a:pt x="18" y="283"/>
                  </a:cubicBezTo>
                  <a:close/>
                  <a:moveTo>
                    <a:pt x="102" y="9"/>
                  </a:moveTo>
                  <a:cubicBezTo>
                    <a:pt x="128" y="16"/>
                    <a:pt x="148" y="26"/>
                    <a:pt x="147" y="31"/>
                  </a:cubicBezTo>
                  <a:cubicBezTo>
                    <a:pt x="145" y="36"/>
                    <a:pt x="123" y="35"/>
                    <a:pt x="96" y="28"/>
                  </a:cubicBezTo>
                  <a:cubicBezTo>
                    <a:pt x="70" y="20"/>
                    <a:pt x="50" y="10"/>
                    <a:pt x="51" y="5"/>
                  </a:cubicBezTo>
                  <a:cubicBezTo>
                    <a:pt x="53" y="0"/>
                    <a:pt x="75" y="2"/>
                    <a:pt x="102" y="9"/>
                  </a:cubicBezTo>
                  <a:close/>
                  <a:moveTo>
                    <a:pt x="28" y="277"/>
                  </a:moveTo>
                  <a:cubicBezTo>
                    <a:pt x="14" y="274"/>
                    <a:pt x="14" y="274"/>
                    <a:pt x="14" y="274"/>
                  </a:cubicBezTo>
                  <a:cubicBezTo>
                    <a:pt x="13" y="264"/>
                    <a:pt x="9" y="256"/>
                    <a:pt x="5" y="247"/>
                  </a:cubicBezTo>
                  <a:cubicBezTo>
                    <a:pt x="0" y="234"/>
                    <a:pt x="4" y="222"/>
                    <a:pt x="6" y="214"/>
                  </a:cubicBezTo>
                  <a:cubicBezTo>
                    <a:pt x="11" y="196"/>
                    <a:pt x="11" y="196"/>
                    <a:pt x="11" y="196"/>
                  </a:cubicBezTo>
                  <a:cubicBezTo>
                    <a:pt x="23" y="199"/>
                    <a:pt x="23" y="199"/>
                    <a:pt x="23" y="199"/>
                  </a:cubicBezTo>
                  <a:cubicBezTo>
                    <a:pt x="27" y="200"/>
                    <a:pt x="31" y="198"/>
                    <a:pt x="32" y="194"/>
                  </a:cubicBezTo>
                  <a:cubicBezTo>
                    <a:pt x="33" y="190"/>
                    <a:pt x="31" y="185"/>
                    <a:pt x="27" y="184"/>
                  </a:cubicBezTo>
                  <a:cubicBezTo>
                    <a:pt x="15" y="181"/>
                    <a:pt x="15" y="181"/>
                    <a:pt x="15" y="181"/>
                  </a:cubicBezTo>
                  <a:cubicBezTo>
                    <a:pt x="22" y="157"/>
                    <a:pt x="22" y="157"/>
                    <a:pt x="22" y="157"/>
                  </a:cubicBezTo>
                  <a:cubicBezTo>
                    <a:pt x="45" y="164"/>
                    <a:pt x="45" y="164"/>
                    <a:pt x="45" y="164"/>
                  </a:cubicBezTo>
                  <a:cubicBezTo>
                    <a:pt x="49" y="165"/>
                    <a:pt x="54" y="163"/>
                    <a:pt x="55" y="158"/>
                  </a:cubicBezTo>
                  <a:cubicBezTo>
                    <a:pt x="56" y="154"/>
                    <a:pt x="53" y="150"/>
                    <a:pt x="49" y="149"/>
                  </a:cubicBezTo>
                  <a:cubicBezTo>
                    <a:pt x="26" y="142"/>
                    <a:pt x="26" y="142"/>
                    <a:pt x="26" y="142"/>
                  </a:cubicBezTo>
                  <a:cubicBezTo>
                    <a:pt x="32" y="119"/>
                    <a:pt x="32" y="119"/>
                    <a:pt x="32" y="119"/>
                  </a:cubicBezTo>
                  <a:cubicBezTo>
                    <a:pt x="44" y="122"/>
                    <a:pt x="44" y="122"/>
                    <a:pt x="44" y="122"/>
                  </a:cubicBezTo>
                  <a:cubicBezTo>
                    <a:pt x="48" y="123"/>
                    <a:pt x="52" y="121"/>
                    <a:pt x="53" y="116"/>
                  </a:cubicBezTo>
                  <a:cubicBezTo>
                    <a:pt x="54" y="112"/>
                    <a:pt x="52" y="108"/>
                    <a:pt x="48" y="107"/>
                  </a:cubicBezTo>
                  <a:cubicBezTo>
                    <a:pt x="36" y="104"/>
                    <a:pt x="36" y="104"/>
                    <a:pt x="36" y="104"/>
                  </a:cubicBezTo>
                  <a:cubicBezTo>
                    <a:pt x="41" y="85"/>
                    <a:pt x="41" y="85"/>
                    <a:pt x="41" y="85"/>
                  </a:cubicBezTo>
                  <a:cubicBezTo>
                    <a:pt x="42" y="85"/>
                    <a:pt x="42" y="84"/>
                    <a:pt x="42" y="83"/>
                  </a:cubicBezTo>
                  <a:cubicBezTo>
                    <a:pt x="28" y="77"/>
                    <a:pt x="19" y="70"/>
                    <a:pt x="20" y="65"/>
                  </a:cubicBezTo>
                  <a:cubicBezTo>
                    <a:pt x="22" y="58"/>
                    <a:pt x="51" y="59"/>
                    <a:pt x="85" y="68"/>
                  </a:cubicBezTo>
                  <a:cubicBezTo>
                    <a:pt x="119" y="77"/>
                    <a:pt x="145" y="91"/>
                    <a:pt x="143" y="99"/>
                  </a:cubicBezTo>
                  <a:cubicBezTo>
                    <a:pt x="142" y="103"/>
                    <a:pt x="131" y="105"/>
                    <a:pt x="115" y="103"/>
                  </a:cubicBezTo>
                  <a:cubicBezTo>
                    <a:pt x="115" y="104"/>
                    <a:pt x="115" y="105"/>
                    <a:pt x="114" y="105"/>
                  </a:cubicBezTo>
                  <a:cubicBezTo>
                    <a:pt x="79" y="234"/>
                    <a:pt x="79" y="234"/>
                    <a:pt x="79" y="234"/>
                  </a:cubicBezTo>
                  <a:cubicBezTo>
                    <a:pt x="77" y="242"/>
                    <a:pt x="74" y="254"/>
                    <a:pt x="63" y="263"/>
                  </a:cubicBezTo>
                  <a:cubicBezTo>
                    <a:pt x="55" y="269"/>
                    <a:pt x="48" y="273"/>
                    <a:pt x="42" y="281"/>
                  </a:cubicBezTo>
                  <a:cubicBezTo>
                    <a:pt x="28" y="277"/>
                    <a:pt x="28" y="277"/>
                    <a:pt x="28" y="277"/>
                  </a:cubicBezTo>
                  <a:close/>
                  <a:moveTo>
                    <a:pt x="117" y="42"/>
                  </a:moveTo>
                  <a:cubicBezTo>
                    <a:pt x="110" y="40"/>
                    <a:pt x="102" y="39"/>
                    <a:pt x="94" y="37"/>
                  </a:cubicBezTo>
                  <a:cubicBezTo>
                    <a:pt x="86" y="34"/>
                    <a:pt x="78" y="32"/>
                    <a:pt x="72" y="29"/>
                  </a:cubicBezTo>
                  <a:cubicBezTo>
                    <a:pt x="65" y="54"/>
                    <a:pt x="65" y="54"/>
                    <a:pt x="65" y="54"/>
                  </a:cubicBezTo>
                  <a:cubicBezTo>
                    <a:pt x="72" y="55"/>
                    <a:pt x="80" y="57"/>
                    <a:pt x="88" y="59"/>
                  </a:cubicBezTo>
                  <a:cubicBezTo>
                    <a:pt x="96" y="61"/>
                    <a:pt x="103" y="64"/>
                    <a:pt x="110" y="66"/>
                  </a:cubicBezTo>
                  <a:cubicBezTo>
                    <a:pt x="117" y="42"/>
                    <a:pt x="117" y="42"/>
                    <a:pt x="117" y="42"/>
                  </a:cubicBezTo>
                  <a:close/>
                  <a:moveTo>
                    <a:pt x="23" y="309"/>
                  </a:moveTo>
                  <a:cubicBezTo>
                    <a:pt x="24" y="306"/>
                    <a:pt x="17" y="304"/>
                    <a:pt x="16" y="308"/>
                  </a:cubicBezTo>
                  <a:cubicBezTo>
                    <a:pt x="7" y="343"/>
                    <a:pt x="7" y="343"/>
                    <a:pt x="7" y="343"/>
                  </a:cubicBezTo>
                  <a:cubicBezTo>
                    <a:pt x="6" y="347"/>
                    <a:pt x="13" y="349"/>
                    <a:pt x="14" y="345"/>
                  </a:cubicBezTo>
                  <a:lnTo>
                    <a:pt x="23"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0" name="Freeform 14"/>
            <p:cNvSpPr>
              <a:spLocks noEditPoints="1"/>
            </p:cNvSpPr>
            <p:nvPr/>
          </p:nvSpPr>
          <p:spPr bwMode="auto">
            <a:xfrm>
              <a:off x="4498263" y="4319718"/>
              <a:ext cx="1011671" cy="427815"/>
            </a:xfrm>
            <a:custGeom>
              <a:avLst/>
              <a:gdLst>
                <a:gd name="T0" fmla="*/ 149 w 329"/>
                <a:gd name="T1" fmla="*/ 139 h 139"/>
                <a:gd name="T2" fmla="*/ 75 w 329"/>
                <a:gd name="T3" fmla="*/ 127 h 139"/>
                <a:gd name="T4" fmla="*/ 31 w 329"/>
                <a:gd name="T5" fmla="*/ 134 h 139"/>
                <a:gd name="T6" fmla="*/ 21 w 329"/>
                <a:gd name="T7" fmla="*/ 104 h 139"/>
                <a:gd name="T8" fmla="*/ 44 w 329"/>
                <a:gd name="T9" fmla="*/ 113 h 139"/>
                <a:gd name="T10" fmla="*/ 74 w 329"/>
                <a:gd name="T11" fmla="*/ 109 h 139"/>
                <a:gd name="T12" fmla="*/ 75 w 329"/>
                <a:gd name="T13" fmla="*/ 109 h 139"/>
                <a:gd name="T14" fmla="*/ 75 w 329"/>
                <a:gd name="T15" fmla="*/ 109 h 139"/>
                <a:gd name="T16" fmla="*/ 76 w 329"/>
                <a:gd name="T17" fmla="*/ 109 h 139"/>
                <a:gd name="T18" fmla="*/ 76 w 329"/>
                <a:gd name="T19" fmla="*/ 109 h 139"/>
                <a:gd name="T20" fmla="*/ 77 w 329"/>
                <a:gd name="T21" fmla="*/ 109 h 139"/>
                <a:gd name="T22" fmla="*/ 77 w 329"/>
                <a:gd name="T23" fmla="*/ 109 h 139"/>
                <a:gd name="T24" fmla="*/ 77 w 329"/>
                <a:gd name="T25" fmla="*/ 109 h 139"/>
                <a:gd name="T26" fmla="*/ 101 w 329"/>
                <a:gd name="T27" fmla="*/ 110 h 139"/>
                <a:gd name="T28" fmla="*/ 129 w 329"/>
                <a:gd name="T29" fmla="*/ 118 h 139"/>
                <a:gd name="T30" fmla="*/ 163 w 329"/>
                <a:gd name="T31" fmla="*/ 112 h 139"/>
                <a:gd name="T32" fmla="*/ 163 w 329"/>
                <a:gd name="T33" fmla="*/ 112 h 139"/>
                <a:gd name="T34" fmla="*/ 164 w 329"/>
                <a:gd name="T35" fmla="*/ 112 h 139"/>
                <a:gd name="T36" fmla="*/ 165 w 329"/>
                <a:gd name="T37" fmla="*/ 112 h 139"/>
                <a:gd name="T38" fmla="*/ 165 w 329"/>
                <a:gd name="T39" fmla="*/ 112 h 139"/>
                <a:gd name="T40" fmla="*/ 199 w 329"/>
                <a:gd name="T41" fmla="*/ 118 h 139"/>
                <a:gd name="T42" fmla="*/ 227 w 329"/>
                <a:gd name="T43" fmla="*/ 110 h 139"/>
                <a:gd name="T44" fmla="*/ 251 w 329"/>
                <a:gd name="T45" fmla="*/ 109 h 139"/>
                <a:gd name="T46" fmla="*/ 251 w 329"/>
                <a:gd name="T47" fmla="*/ 109 h 139"/>
                <a:gd name="T48" fmla="*/ 252 w 329"/>
                <a:gd name="T49" fmla="*/ 109 h 139"/>
                <a:gd name="T50" fmla="*/ 252 w 329"/>
                <a:gd name="T51" fmla="*/ 109 h 139"/>
                <a:gd name="T52" fmla="*/ 253 w 329"/>
                <a:gd name="T53" fmla="*/ 109 h 139"/>
                <a:gd name="T54" fmla="*/ 253 w 329"/>
                <a:gd name="T55" fmla="*/ 109 h 139"/>
                <a:gd name="T56" fmla="*/ 254 w 329"/>
                <a:gd name="T57" fmla="*/ 109 h 139"/>
                <a:gd name="T58" fmla="*/ 254 w 329"/>
                <a:gd name="T59" fmla="*/ 109 h 139"/>
                <a:gd name="T60" fmla="*/ 284 w 329"/>
                <a:gd name="T61" fmla="*/ 113 h 139"/>
                <a:gd name="T62" fmla="*/ 307 w 329"/>
                <a:gd name="T63" fmla="*/ 104 h 139"/>
                <a:gd name="T64" fmla="*/ 297 w 329"/>
                <a:gd name="T65" fmla="*/ 134 h 139"/>
                <a:gd name="T66" fmla="*/ 254 w 329"/>
                <a:gd name="T67" fmla="*/ 127 h 139"/>
                <a:gd name="T68" fmla="*/ 180 w 329"/>
                <a:gd name="T69" fmla="*/ 139 h 139"/>
                <a:gd name="T70" fmla="*/ 329 w 329"/>
                <a:gd name="T71" fmla="*/ 92 h 139"/>
                <a:gd name="T72" fmla="*/ 252 w 329"/>
                <a:gd name="T73" fmla="*/ 92 h 139"/>
                <a:gd name="T74" fmla="*/ 76 w 329"/>
                <a:gd name="T75" fmla="*/ 92 h 139"/>
                <a:gd name="T76" fmla="*/ 0 w 329"/>
                <a:gd name="T77" fmla="*/ 92 h 139"/>
                <a:gd name="T78" fmla="*/ 31 w 329"/>
                <a:gd name="T79" fmla="*/ 89 h 139"/>
                <a:gd name="T80" fmla="*/ 54 w 329"/>
                <a:gd name="T81" fmla="*/ 98 h 139"/>
                <a:gd name="T82" fmla="*/ 75 w 329"/>
                <a:gd name="T83" fmla="*/ 100 h 139"/>
                <a:gd name="T84" fmla="*/ 75 w 329"/>
                <a:gd name="T85" fmla="*/ 100 h 139"/>
                <a:gd name="T86" fmla="*/ 76 w 329"/>
                <a:gd name="T87" fmla="*/ 100 h 139"/>
                <a:gd name="T88" fmla="*/ 76 w 329"/>
                <a:gd name="T89" fmla="*/ 100 h 139"/>
                <a:gd name="T90" fmla="*/ 77 w 329"/>
                <a:gd name="T91" fmla="*/ 100 h 139"/>
                <a:gd name="T92" fmla="*/ 102 w 329"/>
                <a:gd name="T93" fmla="*/ 102 h 139"/>
                <a:gd name="T94" fmla="*/ 130 w 329"/>
                <a:gd name="T95" fmla="*/ 95 h 139"/>
                <a:gd name="T96" fmla="*/ 164 w 329"/>
                <a:gd name="T97" fmla="*/ 103 h 139"/>
                <a:gd name="T98" fmla="*/ 199 w 329"/>
                <a:gd name="T99" fmla="*/ 95 h 139"/>
                <a:gd name="T100" fmla="*/ 227 w 329"/>
                <a:gd name="T101" fmla="*/ 102 h 139"/>
                <a:gd name="T102" fmla="*/ 252 w 329"/>
                <a:gd name="T103" fmla="*/ 100 h 139"/>
                <a:gd name="T104" fmla="*/ 252 w 329"/>
                <a:gd name="T105" fmla="*/ 100 h 139"/>
                <a:gd name="T106" fmla="*/ 253 w 329"/>
                <a:gd name="T107" fmla="*/ 100 h 139"/>
                <a:gd name="T108" fmla="*/ 253 w 329"/>
                <a:gd name="T109" fmla="*/ 100 h 139"/>
                <a:gd name="T110" fmla="*/ 253 w 329"/>
                <a:gd name="T111" fmla="*/ 100 h 139"/>
                <a:gd name="T112" fmla="*/ 275 w 329"/>
                <a:gd name="T113" fmla="*/ 98 h 139"/>
                <a:gd name="T114" fmla="*/ 298 w 329"/>
                <a:gd name="T115" fmla="*/ 89 h 139"/>
                <a:gd name="T116" fmla="*/ 329 w 329"/>
                <a:gd name="T117" fmla="*/ 9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9" h="139">
                  <a:moveTo>
                    <a:pt x="164" y="129"/>
                  </a:moveTo>
                  <a:cubicBezTo>
                    <a:pt x="162" y="135"/>
                    <a:pt x="156" y="139"/>
                    <a:pt x="149" y="139"/>
                  </a:cubicBezTo>
                  <a:cubicBezTo>
                    <a:pt x="91" y="139"/>
                    <a:pt x="91" y="139"/>
                    <a:pt x="91" y="139"/>
                  </a:cubicBezTo>
                  <a:cubicBezTo>
                    <a:pt x="83" y="139"/>
                    <a:pt x="77" y="134"/>
                    <a:pt x="75" y="127"/>
                  </a:cubicBezTo>
                  <a:cubicBezTo>
                    <a:pt x="72" y="131"/>
                    <a:pt x="67" y="134"/>
                    <a:pt x="62" y="134"/>
                  </a:cubicBezTo>
                  <a:cubicBezTo>
                    <a:pt x="31" y="134"/>
                    <a:pt x="31" y="134"/>
                    <a:pt x="31" y="134"/>
                  </a:cubicBezTo>
                  <a:cubicBezTo>
                    <a:pt x="16" y="134"/>
                    <a:pt x="4" y="118"/>
                    <a:pt x="1" y="101"/>
                  </a:cubicBezTo>
                  <a:cubicBezTo>
                    <a:pt x="7" y="102"/>
                    <a:pt x="14" y="103"/>
                    <a:pt x="21" y="104"/>
                  </a:cubicBezTo>
                  <a:cubicBezTo>
                    <a:pt x="21" y="108"/>
                    <a:pt x="25" y="111"/>
                    <a:pt x="29" y="112"/>
                  </a:cubicBezTo>
                  <a:cubicBezTo>
                    <a:pt x="44" y="113"/>
                    <a:pt x="44" y="113"/>
                    <a:pt x="44" y="113"/>
                  </a:cubicBezTo>
                  <a:cubicBezTo>
                    <a:pt x="48" y="113"/>
                    <a:pt x="52" y="110"/>
                    <a:pt x="53" y="107"/>
                  </a:cubicBezTo>
                  <a:cubicBezTo>
                    <a:pt x="60" y="108"/>
                    <a:pt x="67" y="108"/>
                    <a:pt x="74" y="109"/>
                  </a:cubicBezTo>
                  <a:cubicBezTo>
                    <a:pt x="75" y="109"/>
                    <a:pt x="75" y="109"/>
                    <a:pt x="75" y="109"/>
                  </a:cubicBezTo>
                  <a:cubicBezTo>
                    <a:pt x="75" y="109"/>
                    <a:pt x="75" y="109"/>
                    <a:pt x="75" y="109"/>
                  </a:cubicBezTo>
                  <a:cubicBezTo>
                    <a:pt x="75" y="109"/>
                    <a:pt x="75" y="109"/>
                    <a:pt x="75" y="109"/>
                  </a:cubicBezTo>
                  <a:cubicBezTo>
                    <a:pt x="75" y="109"/>
                    <a:pt x="75" y="109"/>
                    <a:pt x="75" y="109"/>
                  </a:cubicBezTo>
                  <a:cubicBezTo>
                    <a:pt x="76" y="109"/>
                    <a:pt x="76" y="109"/>
                    <a:pt x="76" y="109"/>
                  </a:cubicBezTo>
                  <a:cubicBezTo>
                    <a:pt x="76" y="109"/>
                    <a:pt x="76" y="109"/>
                    <a:pt x="76" y="109"/>
                  </a:cubicBezTo>
                  <a:cubicBezTo>
                    <a:pt x="76" y="109"/>
                    <a:pt x="76" y="109"/>
                    <a:pt x="76" y="109"/>
                  </a:cubicBezTo>
                  <a:cubicBezTo>
                    <a:pt x="76" y="109"/>
                    <a:pt x="76" y="109"/>
                    <a:pt x="76" y="109"/>
                  </a:cubicBezTo>
                  <a:cubicBezTo>
                    <a:pt x="76" y="109"/>
                    <a:pt x="76" y="109"/>
                    <a:pt x="76" y="109"/>
                  </a:cubicBezTo>
                  <a:cubicBezTo>
                    <a:pt x="77" y="109"/>
                    <a:pt x="77" y="109"/>
                    <a:pt x="77" y="109"/>
                  </a:cubicBezTo>
                  <a:cubicBezTo>
                    <a:pt x="77" y="109"/>
                    <a:pt x="77" y="109"/>
                    <a:pt x="77" y="109"/>
                  </a:cubicBezTo>
                  <a:cubicBezTo>
                    <a:pt x="77" y="109"/>
                    <a:pt x="77" y="109"/>
                    <a:pt x="77" y="109"/>
                  </a:cubicBezTo>
                  <a:cubicBezTo>
                    <a:pt x="77" y="109"/>
                    <a:pt x="77" y="109"/>
                    <a:pt x="77" y="109"/>
                  </a:cubicBezTo>
                  <a:cubicBezTo>
                    <a:pt x="77" y="109"/>
                    <a:pt x="77" y="109"/>
                    <a:pt x="77" y="109"/>
                  </a:cubicBezTo>
                  <a:cubicBezTo>
                    <a:pt x="77" y="109"/>
                    <a:pt x="77" y="109"/>
                    <a:pt x="77" y="109"/>
                  </a:cubicBezTo>
                  <a:cubicBezTo>
                    <a:pt x="85" y="109"/>
                    <a:pt x="93" y="110"/>
                    <a:pt x="101" y="110"/>
                  </a:cubicBezTo>
                  <a:cubicBezTo>
                    <a:pt x="102" y="114"/>
                    <a:pt x="106" y="117"/>
                    <a:pt x="110" y="118"/>
                  </a:cubicBezTo>
                  <a:cubicBezTo>
                    <a:pt x="129" y="118"/>
                    <a:pt x="129" y="118"/>
                    <a:pt x="129" y="118"/>
                  </a:cubicBezTo>
                  <a:cubicBezTo>
                    <a:pt x="133" y="118"/>
                    <a:pt x="137" y="115"/>
                    <a:pt x="138" y="112"/>
                  </a:cubicBezTo>
                  <a:cubicBezTo>
                    <a:pt x="146" y="112"/>
                    <a:pt x="155" y="112"/>
                    <a:pt x="163" y="112"/>
                  </a:cubicBezTo>
                  <a:cubicBezTo>
                    <a:pt x="163" y="112"/>
                    <a:pt x="163" y="112"/>
                    <a:pt x="163" y="112"/>
                  </a:cubicBezTo>
                  <a:cubicBezTo>
                    <a:pt x="163" y="112"/>
                    <a:pt x="163" y="112"/>
                    <a:pt x="163" y="112"/>
                  </a:cubicBezTo>
                  <a:cubicBezTo>
                    <a:pt x="164" y="112"/>
                    <a:pt x="164" y="112"/>
                    <a:pt x="164" y="112"/>
                  </a:cubicBezTo>
                  <a:cubicBezTo>
                    <a:pt x="164" y="112"/>
                    <a:pt x="164" y="112"/>
                    <a:pt x="164" y="112"/>
                  </a:cubicBezTo>
                  <a:cubicBezTo>
                    <a:pt x="165" y="112"/>
                    <a:pt x="165" y="112"/>
                    <a:pt x="165" y="112"/>
                  </a:cubicBezTo>
                  <a:cubicBezTo>
                    <a:pt x="165" y="112"/>
                    <a:pt x="165" y="112"/>
                    <a:pt x="165" y="112"/>
                  </a:cubicBezTo>
                  <a:cubicBezTo>
                    <a:pt x="165" y="112"/>
                    <a:pt x="165" y="112"/>
                    <a:pt x="165" y="112"/>
                  </a:cubicBezTo>
                  <a:cubicBezTo>
                    <a:pt x="165" y="112"/>
                    <a:pt x="165" y="112"/>
                    <a:pt x="165" y="112"/>
                  </a:cubicBezTo>
                  <a:cubicBezTo>
                    <a:pt x="174" y="112"/>
                    <a:pt x="182" y="112"/>
                    <a:pt x="191" y="112"/>
                  </a:cubicBezTo>
                  <a:cubicBezTo>
                    <a:pt x="192" y="115"/>
                    <a:pt x="195" y="118"/>
                    <a:pt x="199" y="118"/>
                  </a:cubicBezTo>
                  <a:cubicBezTo>
                    <a:pt x="219" y="118"/>
                    <a:pt x="219" y="118"/>
                    <a:pt x="219" y="118"/>
                  </a:cubicBezTo>
                  <a:cubicBezTo>
                    <a:pt x="223" y="117"/>
                    <a:pt x="226" y="114"/>
                    <a:pt x="227" y="110"/>
                  </a:cubicBezTo>
                  <a:cubicBezTo>
                    <a:pt x="235" y="110"/>
                    <a:pt x="243" y="110"/>
                    <a:pt x="251" y="109"/>
                  </a:cubicBezTo>
                  <a:cubicBezTo>
                    <a:pt x="251" y="109"/>
                    <a:pt x="251" y="109"/>
                    <a:pt x="251" y="109"/>
                  </a:cubicBezTo>
                  <a:cubicBezTo>
                    <a:pt x="251" y="109"/>
                    <a:pt x="251" y="109"/>
                    <a:pt x="251" y="109"/>
                  </a:cubicBezTo>
                  <a:cubicBezTo>
                    <a:pt x="251" y="109"/>
                    <a:pt x="251" y="109"/>
                    <a:pt x="251" y="109"/>
                  </a:cubicBezTo>
                  <a:cubicBezTo>
                    <a:pt x="252" y="109"/>
                    <a:pt x="252" y="109"/>
                    <a:pt x="252" y="109"/>
                  </a:cubicBezTo>
                  <a:cubicBezTo>
                    <a:pt x="252" y="109"/>
                    <a:pt x="252" y="109"/>
                    <a:pt x="252" y="109"/>
                  </a:cubicBezTo>
                  <a:cubicBezTo>
                    <a:pt x="252" y="109"/>
                    <a:pt x="252" y="109"/>
                    <a:pt x="252" y="109"/>
                  </a:cubicBezTo>
                  <a:cubicBezTo>
                    <a:pt x="252" y="109"/>
                    <a:pt x="252" y="109"/>
                    <a:pt x="252" y="109"/>
                  </a:cubicBezTo>
                  <a:cubicBezTo>
                    <a:pt x="253" y="109"/>
                    <a:pt x="253" y="109"/>
                    <a:pt x="253" y="109"/>
                  </a:cubicBezTo>
                  <a:cubicBezTo>
                    <a:pt x="253" y="109"/>
                    <a:pt x="253" y="109"/>
                    <a:pt x="253" y="109"/>
                  </a:cubicBezTo>
                  <a:cubicBezTo>
                    <a:pt x="253" y="109"/>
                    <a:pt x="253" y="109"/>
                    <a:pt x="253" y="109"/>
                  </a:cubicBezTo>
                  <a:cubicBezTo>
                    <a:pt x="253" y="109"/>
                    <a:pt x="253" y="109"/>
                    <a:pt x="253" y="109"/>
                  </a:cubicBezTo>
                  <a:cubicBezTo>
                    <a:pt x="253" y="109"/>
                    <a:pt x="253" y="109"/>
                    <a:pt x="253" y="109"/>
                  </a:cubicBezTo>
                  <a:cubicBezTo>
                    <a:pt x="254" y="109"/>
                    <a:pt x="254" y="109"/>
                    <a:pt x="254" y="109"/>
                  </a:cubicBezTo>
                  <a:cubicBezTo>
                    <a:pt x="254" y="109"/>
                    <a:pt x="254" y="109"/>
                    <a:pt x="254" y="109"/>
                  </a:cubicBezTo>
                  <a:cubicBezTo>
                    <a:pt x="254" y="109"/>
                    <a:pt x="254" y="109"/>
                    <a:pt x="254" y="109"/>
                  </a:cubicBezTo>
                  <a:cubicBezTo>
                    <a:pt x="261" y="108"/>
                    <a:pt x="268" y="108"/>
                    <a:pt x="276" y="107"/>
                  </a:cubicBezTo>
                  <a:cubicBezTo>
                    <a:pt x="277" y="110"/>
                    <a:pt x="280" y="113"/>
                    <a:pt x="284" y="113"/>
                  </a:cubicBezTo>
                  <a:cubicBezTo>
                    <a:pt x="299" y="112"/>
                    <a:pt x="299" y="112"/>
                    <a:pt x="299" y="112"/>
                  </a:cubicBezTo>
                  <a:cubicBezTo>
                    <a:pt x="304" y="111"/>
                    <a:pt x="307" y="108"/>
                    <a:pt x="307" y="104"/>
                  </a:cubicBezTo>
                  <a:cubicBezTo>
                    <a:pt x="314" y="103"/>
                    <a:pt x="321" y="102"/>
                    <a:pt x="328" y="101"/>
                  </a:cubicBezTo>
                  <a:cubicBezTo>
                    <a:pt x="324" y="118"/>
                    <a:pt x="312" y="134"/>
                    <a:pt x="297" y="134"/>
                  </a:cubicBezTo>
                  <a:cubicBezTo>
                    <a:pt x="266" y="134"/>
                    <a:pt x="266" y="134"/>
                    <a:pt x="266" y="134"/>
                  </a:cubicBezTo>
                  <a:cubicBezTo>
                    <a:pt x="261" y="134"/>
                    <a:pt x="256" y="131"/>
                    <a:pt x="254" y="127"/>
                  </a:cubicBezTo>
                  <a:cubicBezTo>
                    <a:pt x="252" y="134"/>
                    <a:pt x="245" y="139"/>
                    <a:pt x="238" y="139"/>
                  </a:cubicBezTo>
                  <a:cubicBezTo>
                    <a:pt x="180" y="139"/>
                    <a:pt x="180" y="139"/>
                    <a:pt x="180" y="139"/>
                  </a:cubicBezTo>
                  <a:cubicBezTo>
                    <a:pt x="173" y="139"/>
                    <a:pt x="167" y="135"/>
                    <a:pt x="164" y="129"/>
                  </a:cubicBezTo>
                  <a:close/>
                  <a:moveTo>
                    <a:pt x="329" y="92"/>
                  </a:moveTo>
                  <a:cubicBezTo>
                    <a:pt x="329" y="88"/>
                    <a:pt x="329" y="85"/>
                    <a:pt x="328" y="81"/>
                  </a:cubicBezTo>
                  <a:cubicBezTo>
                    <a:pt x="309" y="10"/>
                    <a:pt x="262" y="19"/>
                    <a:pt x="252" y="92"/>
                  </a:cubicBezTo>
                  <a:cubicBezTo>
                    <a:pt x="240" y="0"/>
                    <a:pt x="175" y="1"/>
                    <a:pt x="164" y="95"/>
                  </a:cubicBezTo>
                  <a:cubicBezTo>
                    <a:pt x="154" y="1"/>
                    <a:pt x="88" y="0"/>
                    <a:pt x="76" y="92"/>
                  </a:cubicBezTo>
                  <a:cubicBezTo>
                    <a:pt x="67" y="19"/>
                    <a:pt x="20" y="10"/>
                    <a:pt x="1" y="81"/>
                  </a:cubicBezTo>
                  <a:cubicBezTo>
                    <a:pt x="0" y="85"/>
                    <a:pt x="0" y="88"/>
                    <a:pt x="0" y="92"/>
                  </a:cubicBezTo>
                  <a:cubicBezTo>
                    <a:pt x="7" y="93"/>
                    <a:pt x="14" y="94"/>
                    <a:pt x="22" y="95"/>
                  </a:cubicBezTo>
                  <a:cubicBezTo>
                    <a:pt x="23" y="91"/>
                    <a:pt x="27" y="89"/>
                    <a:pt x="31" y="89"/>
                  </a:cubicBezTo>
                  <a:cubicBezTo>
                    <a:pt x="46" y="90"/>
                    <a:pt x="46" y="90"/>
                    <a:pt x="46" y="90"/>
                  </a:cubicBezTo>
                  <a:cubicBezTo>
                    <a:pt x="50" y="90"/>
                    <a:pt x="54" y="94"/>
                    <a:pt x="54" y="98"/>
                  </a:cubicBezTo>
                  <a:cubicBezTo>
                    <a:pt x="61" y="99"/>
                    <a:pt x="68" y="100"/>
                    <a:pt x="75" y="100"/>
                  </a:cubicBezTo>
                  <a:cubicBezTo>
                    <a:pt x="75" y="100"/>
                    <a:pt x="75" y="100"/>
                    <a:pt x="75" y="100"/>
                  </a:cubicBezTo>
                  <a:cubicBezTo>
                    <a:pt x="75" y="100"/>
                    <a:pt x="75" y="100"/>
                    <a:pt x="75" y="100"/>
                  </a:cubicBezTo>
                  <a:cubicBezTo>
                    <a:pt x="75" y="100"/>
                    <a:pt x="75" y="100"/>
                    <a:pt x="75" y="100"/>
                  </a:cubicBezTo>
                  <a:cubicBezTo>
                    <a:pt x="76" y="100"/>
                    <a:pt x="76" y="100"/>
                    <a:pt x="76" y="100"/>
                  </a:cubicBezTo>
                  <a:cubicBezTo>
                    <a:pt x="76" y="100"/>
                    <a:pt x="76" y="100"/>
                    <a:pt x="76" y="100"/>
                  </a:cubicBezTo>
                  <a:cubicBezTo>
                    <a:pt x="76" y="100"/>
                    <a:pt x="76" y="100"/>
                    <a:pt x="76" y="100"/>
                  </a:cubicBezTo>
                  <a:cubicBezTo>
                    <a:pt x="76" y="100"/>
                    <a:pt x="76" y="100"/>
                    <a:pt x="76" y="100"/>
                  </a:cubicBezTo>
                  <a:cubicBezTo>
                    <a:pt x="77" y="100"/>
                    <a:pt x="77" y="100"/>
                    <a:pt x="77" y="100"/>
                  </a:cubicBezTo>
                  <a:cubicBezTo>
                    <a:pt x="77" y="100"/>
                    <a:pt x="77" y="100"/>
                    <a:pt x="77" y="100"/>
                  </a:cubicBezTo>
                  <a:cubicBezTo>
                    <a:pt x="77" y="100"/>
                    <a:pt x="77" y="100"/>
                    <a:pt x="77" y="100"/>
                  </a:cubicBezTo>
                  <a:cubicBezTo>
                    <a:pt x="85" y="101"/>
                    <a:pt x="93" y="101"/>
                    <a:pt x="102" y="102"/>
                  </a:cubicBezTo>
                  <a:cubicBezTo>
                    <a:pt x="102" y="98"/>
                    <a:pt x="106" y="95"/>
                    <a:pt x="110" y="95"/>
                  </a:cubicBezTo>
                  <a:cubicBezTo>
                    <a:pt x="130" y="95"/>
                    <a:pt x="130" y="95"/>
                    <a:pt x="130" y="95"/>
                  </a:cubicBezTo>
                  <a:cubicBezTo>
                    <a:pt x="134" y="96"/>
                    <a:pt x="138" y="99"/>
                    <a:pt x="138" y="103"/>
                  </a:cubicBezTo>
                  <a:cubicBezTo>
                    <a:pt x="147" y="103"/>
                    <a:pt x="156" y="103"/>
                    <a:pt x="164" y="103"/>
                  </a:cubicBezTo>
                  <a:cubicBezTo>
                    <a:pt x="173" y="103"/>
                    <a:pt x="182" y="103"/>
                    <a:pt x="190" y="103"/>
                  </a:cubicBezTo>
                  <a:cubicBezTo>
                    <a:pt x="191" y="99"/>
                    <a:pt x="194" y="96"/>
                    <a:pt x="199" y="95"/>
                  </a:cubicBezTo>
                  <a:cubicBezTo>
                    <a:pt x="218" y="95"/>
                    <a:pt x="218" y="95"/>
                    <a:pt x="218" y="95"/>
                  </a:cubicBezTo>
                  <a:cubicBezTo>
                    <a:pt x="222" y="95"/>
                    <a:pt x="226" y="98"/>
                    <a:pt x="227" y="102"/>
                  </a:cubicBezTo>
                  <a:cubicBezTo>
                    <a:pt x="235" y="101"/>
                    <a:pt x="243" y="101"/>
                    <a:pt x="252" y="100"/>
                  </a:cubicBezTo>
                  <a:cubicBezTo>
                    <a:pt x="252" y="100"/>
                    <a:pt x="252" y="100"/>
                    <a:pt x="252" y="100"/>
                  </a:cubicBezTo>
                  <a:cubicBezTo>
                    <a:pt x="252" y="100"/>
                    <a:pt x="252" y="100"/>
                    <a:pt x="252" y="100"/>
                  </a:cubicBezTo>
                  <a:cubicBezTo>
                    <a:pt x="252" y="100"/>
                    <a:pt x="252" y="100"/>
                    <a:pt x="252" y="100"/>
                  </a:cubicBezTo>
                  <a:cubicBezTo>
                    <a:pt x="252" y="100"/>
                    <a:pt x="252" y="100"/>
                    <a:pt x="252" y="100"/>
                  </a:cubicBezTo>
                  <a:cubicBezTo>
                    <a:pt x="253" y="100"/>
                    <a:pt x="253" y="100"/>
                    <a:pt x="253" y="100"/>
                  </a:cubicBezTo>
                  <a:cubicBezTo>
                    <a:pt x="253" y="100"/>
                    <a:pt x="253" y="100"/>
                    <a:pt x="253" y="100"/>
                  </a:cubicBezTo>
                  <a:cubicBezTo>
                    <a:pt x="253" y="100"/>
                    <a:pt x="253" y="100"/>
                    <a:pt x="253" y="100"/>
                  </a:cubicBezTo>
                  <a:cubicBezTo>
                    <a:pt x="253" y="100"/>
                    <a:pt x="253" y="100"/>
                    <a:pt x="253" y="100"/>
                  </a:cubicBezTo>
                  <a:cubicBezTo>
                    <a:pt x="253" y="100"/>
                    <a:pt x="253" y="100"/>
                    <a:pt x="253" y="100"/>
                  </a:cubicBezTo>
                  <a:cubicBezTo>
                    <a:pt x="253" y="100"/>
                    <a:pt x="253" y="100"/>
                    <a:pt x="253" y="100"/>
                  </a:cubicBezTo>
                  <a:cubicBezTo>
                    <a:pt x="261" y="100"/>
                    <a:pt x="268" y="99"/>
                    <a:pt x="275" y="98"/>
                  </a:cubicBezTo>
                  <a:cubicBezTo>
                    <a:pt x="275" y="94"/>
                    <a:pt x="278" y="90"/>
                    <a:pt x="283" y="90"/>
                  </a:cubicBezTo>
                  <a:cubicBezTo>
                    <a:pt x="298" y="89"/>
                    <a:pt x="298" y="89"/>
                    <a:pt x="298" y="89"/>
                  </a:cubicBezTo>
                  <a:cubicBezTo>
                    <a:pt x="302" y="89"/>
                    <a:pt x="305" y="91"/>
                    <a:pt x="306" y="95"/>
                  </a:cubicBezTo>
                  <a:cubicBezTo>
                    <a:pt x="314" y="94"/>
                    <a:pt x="321" y="93"/>
                    <a:pt x="32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1" name="Freeform 15"/>
            <p:cNvSpPr>
              <a:spLocks noEditPoints="1"/>
            </p:cNvSpPr>
            <p:nvPr/>
          </p:nvSpPr>
          <p:spPr bwMode="auto">
            <a:xfrm>
              <a:off x="6390270" y="4088256"/>
              <a:ext cx="722994" cy="1003870"/>
            </a:xfrm>
            <a:custGeom>
              <a:avLst/>
              <a:gdLst>
                <a:gd name="T0" fmla="*/ 145 w 235"/>
                <a:gd name="T1" fmla="*/ 111 h 326"/>
                <a:gd name="T2" fmla="*/ 102 w 235"/>
                <a:gd name="T3" fmla="*/ 317 h 326"/>
                <a:gd name="T4" fmla="*/ 90 w 235"/>
                <a:gd name="T5" fmla="*/ 319 h 326"/>
                <a:gd name="T6" fmla="*/ 125 w 235"/>
                <a:gd name="T7" fmla="*/ 99 h 326"/>
                <a:gd name="T8" fmla="*/ 145 w 235"/>
                <a:gd name="T9" fmla="*/ 111 h 326"/>
                <a:gd name="T10" fmla="*/ 28 w 235"/>
                <a:gd name="T11" fmla="*/ 66 h 326"/>
                <a:gd name="T12" fmla="*/ 28 w 235"/>
                <a:gd name="T13" fmla="*/ 106 h 326"/>
                <a:gd name="T14" fmla="*/ 34 w 235"/>
                <a:gd name="T15" fmla="*/ 106 h 326"/>
                <a:gd name="T16" fmla="*/ 40 w 235"/>
                <a:gd name="T17" fmla="*/ 106 h 326"/>
                <a:gd name="T18" fmla="*/ 40 w 235"/>
                <a:gd name="T19" fmla="*/ 67 h 326"/>
                <a:gd name="T20" fmla="*/ 39 w 235"/>
                <a:gd name="T21" fmla="*/ 67 h 326"/>
                <a:gd name="T22" fmla="*/ 28 w 235"/>
                <a:gd name="T23" fmla="*/ 66 h 326"/>
                <a:gd name="T24" fmla="*/ 47 w 235"/>
                <a:gd name="T25" fmla="*/ 1 h 326"/>
                <a:gd name="T26" fmla="*/ 39 w 235"/>
                <a:gd name="T27" fmla="*/ 56 h 326"/>
                <a:gd name="T28" fmla="*/ 47 w 235"/>
                <a:gd name="T29" fmla="*/ 1 h 326"/>
                <a:gd name="T30" fmla="*/ 46 w 235"/>
                <a:gd name="T31" fmla="*/ 129 h 326"/>
                <a:gd name="T32" fmla="*/ 34 w 235"/>
                <a:gd name="T33" fmla="*/ 117 h 326"/>
                <a:gd name="T34" fmla="*/ 22 w 235"/>
                <a:gd name="T35" fmla="*/ 129 h 326"/>
                <a:gd name="T36" fmla="*/ 22 w 235"/>
                <a:gd name="T37" fmla="*/ 313 h 326"/>
                <a:gd name="T38" fmla="*/ 34 w 235"/>
                <a:gd name="T39" fmla="*/ 325 h 326"/>
                <a:gd name="T40" fmla="*/ 46 w 235"/>
                <a:gd name="T41" fmla="*/ 313 h 326"/>
                <a:gd name="T42" fmla="*/ 46 w 235"/>
                <a:gd name="T43" fmla="*/ 129 h 326"/>
                <a:gd name="T44" fmla="*/ 154 w 235"/>
                <a:gd name="T45" fmla="*/ 50 h 326"/>
                <a:gd name="T46" fmla="*/ 128 w 235"/>
                <a:gd name="T47" fmla="*/ 75 h 326"/>
                <a:gd name="T48" fmla="*/ 154 w 235"/>
                <a:gd name="T49" fmla="*/ 101 h 326"/>
                <a:gd name="T50" fmla="*/ 179 w 235"/>
                <a:gd name="T51" fmla="*/ 75 h 326"/>
                <a:gd name="T52" fmla="*/ 154 w 235"/>
                <a:gd name="T53" fmla="*/ 50 h 326"/>
                <a:gd name="T54" fmla="*/ 149 w 235"/>
                <a:gd name="T55" fmla="*/ 65 h 326"/>
                <a:gd name="T56" fmla="*/ 164 w 235"/>
                <a:gd name="T57" fmla="*/ 80 h 326"/>
                <a:gd name="T58" fmla="*/ 164 w 235"/>
                <a:gd name="T59" fmla="*/ 86 h 326"/>
                <a:gd name="T60" fmla="*/ 158 w 235"/>
                <a:gd name="T61" fmla="*/ 86 h 326"/>
                <a:gd name="T62" fmla="*/ 143 w 235"/>
                <a:gd name="T63" fmla="*/ 71 h 326"/>
                <a:gd name="T64" fmla="*/ 143 w 235"/>
                <a:gd name="T65" fmla="*/ 65 h 326"/>
                <a:gd name="T66" fmla="*/ 149 w 235"/>
                <a:gd name="T67" fmla="*/ 65 h 326"/>
                <a:gd name="T68" fmla="*/ 164 w 235"/>
                <a:gd name="T69" fmla="*/ 10 h 326"/>
                <a:gd name="T70" fmla="*/ 174 w 235"/>
                <a:gd name="T71" fmla="*/ 8 h 326"/>
                <a:gd name="T72" fmla="*/ 180 w 235"/>
                <a:gd name="T73" fmla="*/ 50 h 326"/>
                <a:gd name="T74" fmla="*/ 168 w 235"/>
                <a:gd name="T75" fmla="*/ 41 h 326"/>
                <a:gd name="T76" fmla="*/ 164 w 235"/>
                <a:gd name="T77" fmla="*/ 10 h 326"/>
                <a:gd name="T78" fmla="*/ 143 w 235"/>
                <a:gd name="T79" fmla="*/ 10 h 326"/>
                <a:gd name="T80" fmla="*/ 140 w 235"/>
                <a:gd name="T81" fmla="*/ 41 h 326"/>
                <a:gd name="T82" fmla="*/ 127 w 235"/>
                <a:gd name="T83" fmla="*/ 50 h 326"/>
                <a:gd name="T84" fmla="*/ 133 w 235"/>
                <a:gd name="T85" fmla="*/ 8 h 326"/>
                <a:gd name="T86" fmla="*/ 143 w 235"/>
                <a:gd name="T87" fmla="*/ 10 h 326"/>
                <a:gd name="T88" fmla="*/ 163 w 235"/>
                <a:gd name="T89" fmla="*/ 111 h 326"/>
                <a:gd name="T90" fmla="*/ 183 w 235"/>
                <a:gd name="T91" fmla="*/ 99 h 326"/>
                <a:gd name="T92" fmla="*/ 217 w 235"/>
                <a:gd name="T93" fmla="*/ 319 h 326"/>
                <a:gd name="T94" fmla="*/ 206 w 235"/>
                <a:gd name="T95" fmla="*/ 317 h 326"/>
                <a:gd name="T96" fmla="*/ 163 w 235"/>
                <a:gd name="T97" fmla="*/ 11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326">
                  <a:moveTo>
                    <a:pt x="145" y="111"/>
                  </a:moveTo>
                  <a:cubicBezTo>
                    <a:pt x="118" y="175"/>
                    <a:pt x="88" y="252"/>
                    <a:pt x="102" y="317"/>
                  </a:cubicBezTo>
                  <a:cubicBezTo>
                    <a:pt x="103" y="324"/>
                    <a:pt x="92" y="326"/>
                    <a:pt x="90" y="319"/>
                  </a:cubicBezTo>
                  <a:cubicBezTo>
                    <a:pt x="73" y="237"/>
                    <a:pt x="95" y="172"/>
                    <a:pt x="125" y="99"/>
                  </a:cubicBezTo>
                  <a:cubicBezTo>
                    <a:pt x="130" y="105"/>
                    <a:pt x="137" y="109"/>
                    <a:pt x="145" y="111"/>
                  </a:cubicBezTo>
                  <a:close/>
                  <a:moveTo>
                    <a:pt x="28" y="66"/>
                  </a:moveTo>
                  <a:cubicBezTo>
                    <a:pt x="28" y="106"/>
                    <a:pt x="28" y="106"/>
                    <a:pt x="28" y="106"/>
                  </a:cubicBezTo>
                  <a:cubicBezTo>
                    <a:pt x="30" y="106"/>
                    <a:pt x="32" y="106"/>
                    <a:pt x="34" y="106"/>
                  </a:cubicBezTo>
                  <a:cubicBezTo>
                    <a:pt x="36" y="106"/>
                    <a:pt x="38" y="106"/>
                    <a:pt x="40" y="106"/>
                  </a:cubicBezTo>
                  <a:cubicBezTo>
                    <a:pt x="40" y="67"/>
                    <a:pt x="40" y="67"/>
                    <a:pt x="40" y="67"/>
                  </a:cubicBezTo>
                  <a:cubicBezTo>
                    <a:pt x="39" y="67"/>
                    <a:pt x="39" y="67"/>
                    <a:pt x="39" y="67"/>
                  </a:cubicBezTo>
                  <a:cubicBezTo>
                    <a:pt x="35" y="67"/>
                    <a:pt x="31" y="67"/>
                    <a:pt x="28" y="66"/>
                  </a:cubicBezTo>
                  <a:close/>
                  <a:moveTo>
                    <a:pt x="47" y="1"/>
                  </a:moveTo>
                  <a:cubicBezTo>
                    <a:pt x="86" y="1"/>
                    <a:pt x="77" y="56"/>
                    <a:pt x="39" y="56"/>
                  </a:cubicBezTo>
                  <a:cubicBezTo>
                    <a:pt x="0" y="56"/>
                    <a:pt x="8" y="1"/>
                    <a:pt x="47" y="1"/>
                  </a:cubicBezTo>
                  <a:close/>
                  <a:moveTo>
                    <a:pt x="46" y="129"/>
                  </a:moveTo>
                  <a:cubicBezTo>
                    <a:pt x="46" y="122"/>
                    <a:pt x="40" y="117"/>
                    <a:pt x="34" y="117"/>
                  </a:cubicBezTo>
                  <a:cubicBezTo>
                    <a:pt x="27" y="117"/>
                    <a:pt x="22" y="122"/>
                    <a:pt x="22" y="129"/>
                  </a:cubicBezTo>
                  <a:cubicBezTo>
                    <a:pt x="22" y="313"/>
                    <a:pt x="22" y="313"/>
                    <a:pt x="22" y="313"/>
                  </a:cubicBezTo>
                  <a:cubicBezTo>
                    <a:pt x="22" y="320"/>
                    <a:pt x="27" y="325"/>
                    <a:pt x="34" y="325"/>
                  </a:cubicBezTo>
                  <a:cubicBezTo>
                    <a:pt x="40" y="325"/>
                    <a:pt x="46" y="320"/>
                    <a:pt x="46" y="313"/>
                  </a:cubicBezTo>
                  <a:cubicBezTo>
                    <a:pt x="46" y="129"/>
                    <a:pt x="46" y="129"/>
                    <a:pt x="46" y="129"/>
                  </a:cubicBezTo>
                  <a:close/>
                  <a:moveTo>
                    <a:pt x="154" y="50"/>
                  </a:moveTo>
                  <a:cubicBezTo>
                    <a:pt x="140" y="50"/>
                    <a:pt x="128" y="61"/>
                    <a:pt x="128" y="75"/>
                  </a:cubicBezTo>
                  <a:cubicBezTo>
                    <a:pt x="128" y="90"/>
                    <a:pt x="140" y="101"/>
                    <a:pt x="154" y="101"/>
                  </a:cubicBezTo>
                  <a:cubicBezTo>
                    <a:pt x="168" y="101"/>
                    <a:pt x="179" y="90"/>
                    <a:pt x="179" y="75"/>
                  </a:cubicBezTo>
                  <a:cubicBezTo>
                    <a:pt x="179" y="61"/>
                    <a:pt x="168" y="50"/>
                    <a:pt x="154" y="50"/>
                  </a:cubicBezTo>
                  <a:close/>
                  <a:moveTo>
                    <a:pt x="149" y="65"/>
                  </a:moveTo>
                  <a:cubicBezTo>
                    <a:pt x="164" y="80"/>
                    <a:pt x="164" y="80"/>
                    <a:pt x="164" y="80"/>
                  </a:cubicBezTo>
                  <a:cubicBezTo>
                    <a:pt x="166" y="82"/>
                    <a:pt x="166" y="84"/>
                    <a:pt x="164" y="86"/>
                  </a:cubicBezTo>
                  <a:cubicBezTo>
                    <a:pt x="163" y="88"/>
                    <a:pt x="160" y="88"/>
                    <a:pt x="158" y="86"/>
                  </a:cubicBezTo>
                  <a:cubicBezTo>
                    <a:pt x="143" y="71"/>
                    <a:pt x="143" y="71"/>
                    <a:pt x="143" y="71"/>
                  </a:cubicBezTo>
                  <a:cubicBezTo>
                    <a:pt x="141" y="69"/>
                    <a:pt x="141" y="66"/>
                    <a:pt x="143" y="65"/>
                  </a:cubicBezTo>
                  <a:cubicBezTo>
                    <a:pt x="145" y="63"/>
                    <a:pt x="147" y="63"/>
                    <a:pt x="149" y="65"/>
                  </a:cubicBezTo>
                  <a:close/>
                  <a:moveTo>
                    <a:pt x="164" y="10"/>
                  </a:moveTo>
                  <a:cubicBezTo>
                    <a:pt x="163" y="3"/>
                    <a:pt x="171" y="0"/>
                    <a:pt x="174" y="8"/>
                  </a:cubicBezTo>
                  <a:cubicBezTo>
                    <a:pt x="178" y="17"/>
                    <a:pt x="181" y="34"/>
                    <a:pt x="180" y="50"/>
                  </a:cubicBezTo>
                  <a:cubicBezTo>
                    <a:pt x="177" y="46"/>
                    <a:pt x="172" y="43"/>
                    <a:pt x="168" y="41"/>
                  </a:cubicBezTo>
                  <a:cubicBezTo>
                    <a:pt x="168" y="30"/>
                    <a:pt x="167" y="18"/>
                    <a:pt x="164" y="10"/>
                  </a:cubicBezTo>
                  <a:close/>
                  <a:moveTo>
                    <a:pt x="143" y="10"/>
                  </a:moveTo>
                  <a:cubicBezTo>
                    <a:pt x="141" y="18"/>
                    <a:pt x="139" y="30"/>
                    <a:pt x="140" y="41"/>
                  </a:cubicBezTo>
                  <a:cubicBezTo>
                    <a:pt x="135" y="43"/>
                    <a:pt x="131" y="46"/>
                    <a:pt x="127" y="50"/>
                  </a:cubicBezTo>
                  <a:cubicBezTo>
                    <a:pt x="126" y="34"/>
                    <a:pt x="129" y="17"/>
                    <a:pt x="133" y="8"/>
                  </a:cubicBezTo>
                  <a:cubicBezTo>
                    <a:pt x="136" y="0"/>
                    <a:pt x="145" y="3"/>
                    <a:pt x="143" y="10"/>
                  </a:cubicBezTo>
                  <a:close/>
                  <a:moveTo>
                    <a:pt x="163" y="111"/>
                  </a:moveTo>
                  <a:cubicBezTo>
                    <a:pt x="170" y="109"/>
                    <a:pt x="177" y="105"/>
                    <a:pt x="183" y="99"/>
                  </a:cubicBezTo>
                  <a:cubicBezTo>
                    <a:pt x="212" y="172"/>
                    <a:pt x="235" y="237"/>
                    <a:pt x="217" y="319"/>
                  </a:cubicBezTo>
                  <a:cubicBezTo>
                    <a:pt x="216" y="326"/>
                    <a:pt x="204" y="324"/>
                    <a:pt x="206" y="317"/>
                  </a:cubicBezTo>
                  <a:cubicBezTo>
                    <a:pt x="220" y="252"/>
                    <a:pt x="189" y="175"/>
                    <a:pt x="163"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2" name="Freeform 16"/>
            <p:cNvSpPr>
              <a:spLocks noEditPoints="1"/>
            </p:cNvSpPr>
            <p:nvPr/>
          </p:nvSpPr>
          <p:spPr bwMode="auto">
            <a:xfrm>
              <a:off x="8221161" y="4110362"/>
              <a:ext cx="436917" cy="996068"/>
            </a:xfrm>
            <a:custGeom>
              <a:avLst/>
              <a:gdLst>
                <a:gd name="T0" fmla="*/ 58 w 142"/>
                <a:gd name="T1" fmla="*/ 9 h 324"/>
                <a:gd name="T2" fmla="*/ 6 w 142"/>
                <a:gd name="T3" fmla="*/ 9 h 324"/>
                <a:gd name="T4" fmla="*/ 0 w 142"/>
                <a:gd name="T5" fmla="*/ 14 h 324"/>
                <a:gd name="T6" fmla="*/ 6 w 142"/>
                <a:gd name="T7" fmla="*/ 20 h 324"/>
                <a:gd name="T8" fmla="*/ 58 w 142"/>
                <a:gd name="T9" fmla="*/ 20 h 324"/>
                <a:gd name="T10" fmla="*/ 58 w 142"/>
                <a:gd name="T11" fmla="*/ 9 h 324"/>
                <a:gd name="T12" fmla="*/ 75 w 142"/>
                <a:gd name="T13" fmla="*/ 0 h 324"/>
                <a:gd name="T14" fmla="*/ 128 w 142"/>
                <a:gd name="T15" fmla="*/ 0 h 324"/>
                <a:gd name="T16" fmla="*/ 128 w 142"/>
                <a:gd name="T17" fmla="*/ 29 h 324"/>
                <a:gd name="T18" fmla="*/ 75 w 142"/>
                <a:gd name="T19" fmla="*/ 29 h 324"/>
                <a:gd name="T20" fmla="*/ 70 w 142"/>
                <a:gd name="T21" fmla="*/ 24 h 324"/>
                <a:gd name="T22" fmla="*/ 70 w 142"/>
                <a:gd name="T23" fmla="*/ 5 h 324"/>
                <a:gd name="T24" fmla="*/ 75 w 142"/>
                <a:gd name="T25" fmla="*/ 0 h 324"/>
                <a:gd name="T26" fmla="*/ 63 w 142"/>
                <a:gd name="T27" fmla="*/ 135 h 324"/>
                <a:gd name="T28" fmla="*/ 112 w 142"/>
                <a:gd name="T29" fmla="*/ 135 h 324"/>
                <a:gd name="T30" fmla="*/ 123 w 142"/>
                <a:gd name="T31" fmla="*/ 146 h 324"/>
                <a:gd name="T32" fmla="*/ 132 w 142"/>
                <a:gd name="T33" fmla="*/ 313 h 324"/>
                <a:gd name="T34" fmla="*/ 121 w 142"/>
                <a:gd name="T35" fmla="*/ 324 h 324"/>
                <a:gd name="T36" fmla="*/ 55 w 142"/>
                <a:gd name="T37" fmla="*/ 324 h 324"/>
                <a:gd name="T38" fmla="*/ 44 w 142"/>
                <a:gd name="T39" fmla="*/ 313 h 324"/>
                <a:gd name="T40" fmla="*/ 52 w 142"/>
                <a:gd name="T41" fmla="*/ 146 h 324"/>
                <a:gd name="T42" fmla="*/ 63 w 142"/>
                <a:gd name="T43" fmla="*/ 135 h 324"/>
                <a:gd name="T44" fmla="*/ 126 w 142"/>
                <a:gd name="T45" fmla="*/ 40 h 324"/>
                <a:gd name="T46" fmla="*/ 118 w 142"/>
                <a:gd name="T47" fmla="*/ 125 h 324"/>
                <a:gd name="T48" fmla="*/ 112 w 142"/>
                <a:gd name="T49" fmla="*/ 124 h 324"/>
                <a:gd name="T50" fmla="*/ 63 w 142"/>
                <a:gd name="T51" fmla="*/ 124 h 324"/>
                <a:gd name="T52" fmla="*/ 60 w 142"/>
                <a:gd name="T53" fmla="*/ 124 h 324"/>
                <a:gd name="T54" fmla="*/ 76 w 142"/>
                <a:gd name="T55" fmla="*/ 40 h 324"/>
                <a:gd name="T56" fmla="*/ 126 w 142"/>
                <a:gd name="T57"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 h="324">
                  <a:moveTo>
                    <a:pt x="58" y="9"/>
                  </a:moveTo>
                  <a:cubicBezTo>
                    <a:pt x="6" y="9"/>
                    <a:pt x="6" y="9"/>
                    <a:pt x="6" y="9"/>
                  </a:cubicBezTo>
                  <a:cubicBezTo>
                    <a:pt x="3" y="9"/>
                    <a:pt x="0" y="11"/>
                    <a:pt x="0" y="14"/>
                  </a:cubicBezTo>
                  <a:cubicBezTo>
                    <a:pt x="0" y="18"/>
                    <a:pt x="3" y="20"/>
                    <a:pt x="6" y="20"/>
                  </a:cubicBezTo>
                  <a:cubicBezTo>
                    <a:pt x="58" y="20"/>
                    <a:pt x="58" y="20"/>
                    <a:pt x="58" y="20"/>
                  </a:cubicBezTo>
                  <a:cubicBezTo>
                    <a:pt x="58" y="9"/>
                    <a:pt x="58" y="9"/>
                    <a:pt x="58" y="9"/>
                  </a:cubicBezTo>
                  <a:close/>
                  <a:moveTo>
                    <a:pt x="75" y="0"/>
                  </a:moveTo>
                  <a:cubicBezTo>
                    <a:pt x="128" y="0"/>
                    <a:pt x="128" y="0"/>
                    <a:pt x="128" y="0"/>
                  </a:cubicBezTo>
                  <a:cubicBezTo>
                    <a:pt x="142" y="0"/>
                    <a:pt x="142" y="29"/>
                    <a:pt x="128" y="29"/>
                  </a:cubicBezTo>
                  <a:cubicBezTo>
                    <a:pt x="75" y="29"/>
                    <a:pt x="75" y="29"/>
                    <a:pt x="75" y="29"/>
                  </a:cubicBezTo>
                  <a:cubicBezTo>
                    <a:pt x="72" y="29"/>
                    <a:pt x="70" y="26"/>
                    <a:pt x="70" y="24"/>
                  </a:cubicBezTo>
                  <a:cubicBezTo>
                    <a:pt x="70" y="5"/>
                    <a:pt x="70" y="5"/>
                    <a:pt x="70" y="5"/>
                  </a:cubicBezTo>
                  <a:cubicBezTo>
                    <a:pt x="70" y="3"/>
                    <a:pt x="72" y="0"/>
                    <a:pt x="75" y="0"/>
                  </a:cubicBezTo>
                  <a:close/>
                  <a:moveTo>
                    <a:pt x="63" y="135"/>
                  </a:moveTo>
                  <a:cubicBezTo>
                    <a:pt x="112" y="135"/>
                    <a:pt x="112" y="135"/>
                    <a:pt x="112" y="135"/>
                  </a:cubicBezTo>
                  <a:cubicBezTo>
                    <a:pt x="118" y="135"/>
                    <a:pt x="122" y="140"/>
                    <a:pt x="123" y="146"/>
                  </a:cubicBezTo>
                  <a:cubicBezTo>
                    <a:pt x="132" y="313"/>
                    <a:pt x="132" y="313"/>
                    <a:pt x="132" y="313"/>
                  </a:cubicBezTo>
                  <a:cubicBezTo>
                    <a:pt x="132" y="319"/>
                    <a:pt x="127" y="324"/>
                    <a:pt x="121" y="324"/>
                  </a:cubicBezTo>
                  <a:cubicBezTo>
                    <a:pt x="55" y="324"/>
                    <a:pt x="55" y="324"/>
                    <a:pt x="55" y="324"/>
                  </a:cubicBezTo>
                  <a:cubicBezTo>
                    <a:pt x="49" y="324"/>
                    <a:pt x="43" y="319"/>
                    <a:pt x="44" y="313"/>
                  </a:cubicBezTo>
                  <a:cubicBezTo>
                    <a:pt x="52" y="146"/>
                    <a:pt x="52" y="146"/>
                    <a:pt x="52" y="146"/>
                  </a:cubicBezTo>
                  <a:cubicBezTo>
                    <a:pt x="53" y="140"/>
                    <a:pt x="57" y="135"/>
                    <a:pt x="63" y="135"/>
                  </a:cubicBezTo>
                  <a:close/>
                  <a:moveTo>
                    <a:pt x="126" y="40"/>
                  </a:moveTo>
                  <a:cubicBezTo>
                    <a:pt x="118" y="125"/>
                    <a:pt x="118" y="125"/>
                    <a:pt x="118" y="125"/>
                  </a:cubicBezTo>
                  <a:cubicBezTo>
                    <a:pt x="116" y="124"/>
                    <a:pt x="114" y="124"/>
                    <a:pt x="112" y="124"/>
                  </a:cubicBezTo>
                  <a:cubicBezTo>
                    <a:pt x="63" y="124"/>
                    <a:pt x="63" y="124"/>
                    <a:pt x="63" y="124"/>
                  </a:cubicBezTo>
                  <a:cubicBezTo>
                    <a:pt x="62" y="124"/>
                    <a:pt x="61" y="124"/>
                    <a:pt x="60" y="124"/>
                  </a:cubicBezTo>
                  <a:cubicBezTo>
                    <a:pt x="76" y="40"/>
                    <a:pt x="76" y="40"/>
                    <a:pt x="76" y="40"/>
                  </a:cubicBezTo>
                  <a:lnTo>
                    <a:pt x="12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3" name="Freeform 17"/>
            <p:cNvSpPr>
              <a:spLocks noEditPoints="1"/>
            </p:cNvSpPr>
            <p:nvPr/>
          </p:nvSpPr>
          <p:spPr bwMode="auto">
            <a:xfrm>
              <a:off x="2888431" y="5851530"/>
              <a:ext cx="871234" cy="775008"/>
            </a:xfrm>
            <a:custGeom>
              <a:avLst/>
              <a:gdLst>
                <a:gd name="T0" fmla="*/ 146 w 283"/>
                <a:gd name="T1" fmla="*/ 132 h 252"/>
                <a:gd name="T2" fmla="*/ 138 w 283"/>
                <a:gd name="T3" fmla="*/ 124 h 252"/>
                <a:gd name="T4" fmla="*/ 131 w 283"/>
                <a:gd name="T5" fmla="*/ 132 h 252"/>
                <a:gd name="T6" fmla="*/ 131 w 283"/>
                <a:gd name="T7" fmla="*/ 198 h 252"/>
                <a:gd name="T8" fmla="*/ 146 w 283"/>
                <a:gd name="T9" fmla="*/ 198 h 252"/>
                <a:gd name="T10" fmla="*/ 146 w 283"/>
                <a:gd name="T11" fmla="*/ 132 h 252"/>
                <a:gd name="T12" fmla="*/ 155 w 283"/>
                <a:gd name="T13" fmla="*/ 37 h 252"/>
                <a:gd name="T14" fmla="*/ 11 w 283"/>
                <a:gd name="T15" fmla="*/ 116 h 252"/>
                <a:gd name="T16" fmla="*/ 155 w 283"/>
                <a:gd name="T17" fmla="*/ 37 h 252"/>
                <a:gd name="T18" fmla="*/ 22 w 283"/>
                <a:gd name="T19" fmla="*/ 210 h 252"/>
                <a:gd name="T20" fmla="*/ 179 w 283"/>
                <a:gd name="T21" fmla="*/ 210 h 252"/>
                <a:gd name="T22" fmla="*/ 181 w 283"/>
                <a:gd name="T23" fmla="*/ 210 h 252"/>
                <a:gd name="T24" fmla="*/ 182 w 283"/>
                <a:gd name="T25" fmla="*/ 210 h 252"/>
                <a:gd name="T26" fmla="*/ 245 w 283"/>
                <a:gd name="T27" fmla="*/ 192 h 252"/>
                <a:gd name="T28" fmla="*/ 274 w 283"/>
                <a:gd name="T29" fmla="*/ 191 h 252"/>
                <a:gd name="T30" fmla="*/ 276 w 283"/>
                <a:gd name="T31" fmla="*/ 220 h 252"/>
                <a:gd name="T32" fmla="*/ 182 w 283"/>
                <a:gd name="T33" fmla="*/ 251 h 252"/>
                <a:gd name="T34" fmla="*/ 181 w 283"/>
                <a:gd name="T35" fmla="*/ 251 h 252"/>
                <a:gd name="T36" fmla="*/ 179 w 283"/>
                <a:gd name="T37" fmla="*/ 251 h 252"/>
                <a:gd name="T38" fmla="*/ 22 w 283"/>
                <a:gd name="T39" fmla="*/ 251 h 252"/>
                <a:gd name="T40" fmla="*/ 1 w 283"/>
                <a:gd name="T41" fmla="*/ 231 h 252"/>
                <a:gd name="T42" fmla="*/ 22 w 283"/>
                <a:gd name="T43" fmla="*/ 210 h 252"/>
                <a:gd name="T44" fmla="*/ 36 w 283"/>
                <a:gd name="T45" fmla="*/ 132 h 252"/>
                <a:gd name="T46" fmla="*/ 28 w 283"/>
                <a:gd name="T47" fmla="*/ 124 h 252"/>
                <a:gd name="T48" fmla="*/ 20 w 283"/>
                <a:gd name="T49" fmla="*/ 132 h 252"/>
                <a:gd name="T50" fmla="*/ 20 w 283"/>
                <a:gd name="T51" fmla="*/ 198 h 252"/>
                <a:gd name="T52" fmla="*/ 22 w 283"/>
                <a:gd name="T53" fmla="*/ 198 h 252"/>
                <a:gd name="T54" fmla="*/ 36 w 283"/>
                <a:gd name="T55" fmla="*/ 198 h 252"/>
                <a:gd name="T56" fmla="*/ 36 w 283"/>
                <a:gd name="T57" fmla="*/ 132 h 252"/>
                <a:gd name="T58" fmla="*/ 63 w 283"/>
                <a:gd name="T59" fmla="*/ 142 h 252"/>
                <a:gd name="T60" fmla="*/ 55 w 283"/>
                <a:gd name="T61" fmla="*/ 134 h 252"/>
                <a:gd name="T62" fmla="*/ 48 w 283"/>
                <a:gd name="T63" fmla="*/ 142 h 252"/>
                <a:gd name="T64" fmla="*/ 48 w 283"/>
                <a:gd name="T65" fmla="*/ 198 h 252"/>
                <a:gd name="T66" fmla="*/ 63 w 283"/>
                <a:gd name="T67" fmla="*/ 198 h 252"/>
                <a:gd name="T68" fmla="*/ 63 w 283"/>
                <a:gd name="T69" fmla="*/ 142 h 252"/>
                <a:gd name="T70" fmla="*/ 91 w 283"/>
                <a:gd name="T71" fmla="*/ 132 h 252"/>
                <a:gd name="T72" fmla="*/ 83 w 283"/>
                <a:gd name="T73" fmla="*/ 124 h 252"/>
                <a:gd name="T74" fmla="*/ 75 w 283"/>
                <a:gd name="T75" fmla="*/ 132 h 252"/>
                <a:gd name="T76" fmla="*/ 75 w 283"/>
                <a:gd name="T77" fmla="*/ 198 h 252"/>
                <a:gd name="T78" fmla="*/ 91 w 283"/>
                <a:gd name="T79" fmla="*/ 198 h 252"/>
                <a:gd name="T80" fmla="*/ 91 w 283"/>
                <a:gd name="T81" fmla="*/ 132 h 252"/>
                <a:gd name="T82" fmla="*/ 118 w 283"/>
                <a:gd name="T83" fmla="*/ 142 h 252"/>
                <a:gd name="T84" fmla="*/ 111 w 283"/>
                <a:gd name="T85" fmla="*/ 134 h 252"/>
                <a:gd name="T86" fmla="*/ 103 w 283"/>
                <a:gd name="T87" fmla="*/ 142 h 252"/>
                <a:gd name="T88" fmla="*/ 103 w 283"/>
                <a:gd name="T89" fmla="*/ 198 h 252"/>
                <a:gd name="T90" fmla="*/ 118 w 283"/>
                <a:gd name="T91" fmla="*/ 198 h 252"/>
                <a:gd name="T92" fmla="*/ 118 w 283"/>
                <a:gd name="T93" fmla="*/ 1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252">
                  <a:moveTo>
                    <a:pt x="146" y="132"/>
                  </a:moveTo>
                  <a:cubicBezTo>
                    <a:pt x="146" y="127"/>
                    <a:pt x="143" y="124"/>
                    <a:pt x="138" y="124"/>
                  </a:cubicBezTo>
                  <a:cubicBezTo>
                    <a:pt x="134" y="124"/>
                    <a:pt x="131" y="127"/>
                    <a:pt x="131" y="132"/>
                  </a:cubicBezTo>
                  <a:cubicBezTo>
                    <a:pt x="131" y="198"/>
                    <a:pt x="131" y="198"/>
                    <a:pt x="131" y="198"/>
                  </a:cubicBezTo>
                  <a:cubicBezTo>
                    <a:pt x="146" y="198"/>
                    <a:pt x="146" y="198"/>
                    <a:pt x="146" y="198"/>
                  </a:cubicBezTo>
                  <a:cubicBezTo>
                    <a:pt x="146" y="132"/>
                    <a:pt x="146" y="132"/>
                    <a:pt x="146" y="132"/>
                  </a:cubicBezTo>
                  <a:close/>
                  <a:moveTo>
                    <a:pt x="155" y="37"/>
                  </a:moveTo>
                  <a:cubicBezTo>
                    <a:pt x="167" y="153"/>
                    <a:pt x="65" y="98"/>
                    <a:pt x="11" y="116"/>
                  </a:cubicBezTo>
                  <a:cubicBezTo>
                    <a:pt x="0" y="0"/>
                    <a:pt x="101" y="55"/>
                    <a:pt x="155" y="37"/>
                  </a:cubicBezTo>
                  <a:close/>
                  <a:moveTo>
                    <a:pt x="22" y="210"/>
                  </a:moveTo>
                  <a:cubicBezTo>
                    <a:pt x="179" y="210"/>
                    <a:pt x="179" y="210"/>
                    <a:pt x="179" y="210"/>
                  </a:cubicBezTo>
                  <a:cubicBezTo>
                    <a:pt x="180" y="210"/>
                    <a:pt x="180" y="210"/>
                    <a:pt x="181" y="210"/>
                  </a:cubicBezTo>
                  <a:cubicBezTo>
                    <a:pt x="182" y="210"/>
                    <a:pt x="182" y="210"/>
                    <a:pt x="182" y="210"/>
                  </a:cubicBezTo>
                  <a:cubicBezTo>
                    <a:pt x="196" y="210"/>
                    <a:pt x="228" y="210"/>
                    <a:pt x="245" y="192"/>
                  </a:cubicBezTo>
                  <a:cubicBezTo>
                    <a:pt x="253" y="184"/>
                    <a:pt x="266" y="183"/>
                    <a:pt x="274" y="191"/>
                  </a:cubicBezTo>
                  <a:cubicBezTo>
                    <a:pt x="283" y="199"/>
                    <a:pt x="283" y="212"/>
                    <a:pt x="276" y="220"/>
                  </a:cubicBezTo>
                  <a:cubicBezTo>
                    <a:pt x="246" y="252"/>
                    <a:pt x="202" y="251"/>
                    <a:pt x="182" y="251"/>
                  </a:cubicBezTo>
                  <a:cubicBezTo>
                    <a:pt x="181" y="251"/>
                    <a:pt x="181" y="251"/>
                    <a:pt x="181" y="251"/>
                  </a:cubicBezTo>
                  <a:cubicBezTo>
                    <a:pt x="180" y="251"/>
                    <a:pt x="180" y="251"/>
                    <a:pt x="179" y="251"/>
                  </a:cubicBezTo>
                  <a:cubicBezTo>
                    <a:pt x="22" y="251"/>
                    <a:pt x="22" y="251"/>
                    <a:pt x="22" y="251"/>
                  </a:cubicBezTo>
                  <a:cubicBezTo>
                    <a:pt x="10" y="251"/>
                    <a:pt x="1" y="242"/>
                    <a:pt x="1" y="231"/>
                  </a:cubicBezTo>
                  <a:cubicBezTo>
                    <a:pt x="1" y="219"/>
                    <a:pt x="10" y="210"/>
                    <a:pt x="22" y="210"/>
                  </a:cubicBezTo>
                  <a:close/>
                  <a:moveTo>
                    <a:pt x="36" y="132"/>
                  </a:moveTo>
                  <a:cubicBezTo>
                    <a:pt x="36" y="127"/>
                    <a:pt x="32" y="124"/>
                    <a:pt x="28" y="124"/>
                  </a:cubicBezTo>
                  <a:cubicBezTo>
                    <a:pt x="24" y="124"/>
                    <a:pt x="20" y="127"/>
                    <a:pt x="20" y="132"/>
                  </a:cubicBezTo>
                  <a:cubicBezTo>
                    <a:pt x="20" y="198"/>
                    <a:pt x="20" y="198"/>
                    <a:pt x="20" y="198"/>
                  </a:cubicBezTo>
                  <a:cubicBezTo>
                    <a:pt x="21" y="198"/>
                    <a:pt x="21" y="198"/>
                    <a:pt x="22" y="198"/>
                  </a:cubicBezTo>
                  <a:cubicBezTo>
                    <a:pt x="36" y="198"/>
                    <a:pt x="36" y="198"/>
                    <a:pt x="36" y="198"/>
                  </a:cubicBezTo>
                  <a:cubicBezTo>
                    <a:pt x="36" y="132"/>
                    <a:pt x="36" y="132"/>
                    <a:pt x="36" y="132"/>
                  </a:cubicBezTo>
                  <a:close/>
                  <a:moveTo>
                    <a:pt x="63" y="142"/>
                  </a:moveTo>
                  <a:cubicBezTo>
                    <a:pt x="63" y="138"/>
                    <a:pt x="60" y="134"/>
                    <a:pt x="55" y="134"/>
                  </a:cubicBezTo>
                  <a:cubicBezTo>
                    <a:pt x="51" y="134"/>
                    <a:pt x="48" y="138"/>
                    <a:pt x="48" y="142"/>
                  </a:cubicBezTo>
                  <a:cubicBezTo>
                    <a:pt x="48" y="198"/>
                    <a:pt x="48" y="198"/>
                    <a:pt x="48" y="198"/>
                  </a:cubicBezTo>
                  <a:cubicBezTo>
                    <a:pt x="63" y="198"/>
                    <a:pt x="63" y="198"/>
                    <a:pt x="63" y="198"/>
                  </a:cubicBezTo>
                  <a:cubicBezTo>
                    <a:pt x="63" y="142"/>
                    <a:pt x="63" y="142"/>
                    <a:pt x="63" y="142"/>
                  </a:cubicBezTo>
                  <a:close/>
                  <a:moveTo>
                    <a:pt x="91" y="132"/>
                  </a:moveTo>
                  <a:cubicBezTo>
                    <a:pt x="91" y="127"/>
                    <a:pt x="87" y="124"/>
                    <a:pt x="83" y="124"/>
                  </a:cubicBezTo>
                  <a:cubicBezTo>
                    <a:pt x="79" y="124"/>
                    <a:pt x="75" y="127"/>
                    <a:pt x="75" y="132"/>
                  </a:cubicBezTo>
                  <a:cubicBezTo>
                    <a:pt x="75" y="198"/>
                    <a:pt x="75" y="198"/>
                    <a:pt x="75" y="198"/>
                  </a:cubicBezTo>
                  <a:cubicBezTo>
                    <a:pt x="91" y="198"/>
                    <a:pt x="91" y="198"/>
                    <a:pt x="91" y="198"/>
                  </a:cubicBezTo>
                  <a:cubicBezTo>
                    <a:pt x="91" y="132"/>
                    <a:pt x="91" y="132"/>
                    <a:pt x="91" y="132"/>
                  </a:cubicBezTo>
                  <a:close/>
                  <a:moveTo>
                    <a:pt x="118" y="142"/>
                  </a:moveTo>
                  <a:cubicBezTo>
                    <a:pt x="118" y="138"/>
                    <a:pt x="115" y="134"/>
                    <a:pt x="111" y="134"/>
                  </a:cubicBezTo>
                  <a:cubicBezTo>
                    <a:pt x="106" y="134"/>
                    <a:pt x="103" y="138"/>
                    <a:pt x="103" y="142"/>
                  </a:cubicBezTo>
                  <a:cubicBezTo>
                    <a:pt x="103" y="198"/>
                    <a:pt x="103" y="198"/>
                    <a:pt x="103" y="198"/>
                  </a:cubicBezTo>
                  <a:cubicBezTo>
                    <a:pt x="118" y="198"/>
                    <a:pt x="118" y="198"/>
                    <a:pt x="118" y="198"/>
                  </a:cubicBezTo>
                  <a:lnTo>
                    <a:pt x="118"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4" name="Freeform 18"/>
            <p:cNvSpPr>
              <a:spLocks noEditPoints="1"/>
            </p:cNvSpPr>
            <p:nvPr/>
          </p:nvSpPr>
          <p:spPr bwMode="auto">
            <a:xfrm>
              <a:off x="4473556" y="6038780"/>
              <a:ext cx="1076689" cy="612465"/>
            </a:xfrm>
            <a:custGeom>
              <a:avLst/>
              <a:gdLst>
                <a:gd name="T0" fmla="*/ 45 w 350"/>
                <a:gd name="T1" fmla="*/ 130 h 199"/>
                <a:gd name="T2" fmla="*/ 32 w 350"/>
                <a:gd name="T3" fmla="*/ 130 h 199"/>
                <a:gd name="T4" fmla="*/ 5 w 350"/>
                <a:gd name="T5" fmla="*/ 82 h 199"/>
                <a:gd name="T6" fmla="*/ 71 w 350"/>
                <a:gd name="T7" fmla="*/ 77 h 199"/>
                <a:gd name="T8" fmla="*/ 45 w 350"/>
                <a:gd name="T9" fmla="*/ 130 h 199"/>
                <a:gd name="T10" fmla="*/ 167 w 350"/>
                <a:gd name="T11" fmla="*/ 119 h 199"/>
                <a:gd name="T12" fmla="*/ 152 w 350"/>
                <a:gd name="T13" fmla="*/ 135 h 199"/>
                <a:gd name="T14" fmla="*/ 99 w 350"/>
                <a:gd name="T15" fmla="*/ 135 h 199"/>
                <a:gd name="T16" fmla="*/ 84 w 350"/>
                <a:gd name="T17" fmla="*/ 119 h 199"/>
                <a:gd name="T18" fmla="*/ 167 w 350"/>
                <a:gd name="T19" fmla="*/ 119 h 199"/>
                <a:gd name="T20" fmla="*/ 240 w 350"/>
                <a:gd name="T21" fmla="*/ 198 h 199"/>
                <a:gd name="T22" fmla="*/ 247 w 350"/>
                <a:gd name="T23" fmla="*/ 195 h 199"/>
                <a:gd name="T24" fmla="*/ 245 w 350"/>
                <a:gd name="T25" fmla="*/ 188 h 199"/>
                <a:gd name="T26" fmla="*/ 100 w 350"/>
                <a:gd name="T27" fmla="*/ 162 h 199"/>
                <a:gd name="T28" fmla="*/ 73 w 350"/>
                <a:gd name="T29" fmla="*/ 105 h 199"/>
                <a:gd name="T30" fmla="*/ 74 w 350"/>
                <a:gd name="T31" fmla="*/ 88 h 199"/>
                <a:gd name="T32" fmla="*/ 98 w 350"/>
                <a:gd name="T33" fmla="*/ 172 h 199"/>
                <a:gd name="T34" fmla="*/ 240 w 350"/>
                <a:gd name="T35" fmla="*/ 198 h 199"/>
                <a:gd name="T36" fmla="*/ 177 w 350"/>
                <a:gd name="T37" fmla="*/ 100 h 199"/>
                <a:gd name="T38" fmla="*/ 176 w 350"/>
                <a:gd name="T39" fmla="*/ 87 h 199"/>
                <a:gd name="T40" fmla="*/ 341 w 350"/>
                <a:gd name="T41" fmla="*/ 154 h 199"/>
                <a:gd name="T42" fmla="*/ 348 w 350"/>
                <a:gd name="T43" fmla="*/ 156 h 199"/>
                <a:gd name="T44" fmla="*/ 347 w 350"/>
                <a:gd name="T45" fmla="*/ 163 h 199"/>
                <a:gd name="T46" fmla="*/ 177 w 350"/>
                <a:gd name="T47" fmla="*/ 100 h 199"/>
                <a:gd name="T48" fmla="*/ 262 w 350"/>
                <a:gd name="T49" fmla="*/ 119 h 199"/>
                <a:gd name="T50" fmla="*/ 262 w 350"/>
                <a:gd name="T51" fmla="*/ 120 h 199"/>
                <a:gd name="T52" fmla="*/ 253 w 350"/>
                <a:gd name="T53" fmla="*/ 115 h 199"/>
                <a:gd name="T54" fmla="*/ 183 w 350"/>
                <a:gd name="T55" fmla="*/ 77 h 199"/>
                <a:gd name="T56" fmla="*/ 262 w 350"/>
                <a:gd name="T57" fmla="*/ 119 h 199"/>
                <a:gd name="T58" fmla="*/ 220 w 350"/>
                <a:gd name="T59" fmla="*/ 135 h 199"/>
                <a:gd name="T60" fmla="*/ 194 w 350"/>
                <a:gd name="T61" fmla="*/ 135 h 199"/>
                <a:gd name="T62" fmla="*/ 179 w 350"/>
                <a:gd name="T63" fmla="*/ 119 h 199"/>
                <a:gd name="T64" fmla="*/ 179 w 350"/>
                <a:gd name="T65" fmla="*/ 113 h 199"/>
                <a:gd name="T66" fmla="*/ 220 w 350"/>
                <a:gd name="T67" fmla="*/ 135 h 199"/>
                <a:gd name="T68" fmla="*/ 273 w 350"/>
                <a:gd name="T69" fmla="*/ 116 h 199"/>
                <a:gd name="T70" fmla="*/ 287 w 350"/>
                <a:gd name="T71" fmla="*/ 130 h 199"/>
                <a:gd name="T72" fmla="*/ 315 w 350"/>
                <a:gd name="T73" fmla="*/ 130 h 199"/>
                <a:gd name="T74" fmla="*/ 343 w 350"/>
                <a:gd name="T75" fmla="*/ 82 h 199"/>
                <a:gd name="T76" fmla="*/ 273 w 350"/>
                <a:gd name="T77" fmla="*/ 1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99">
                  <a:moveTo>
                    <a:pt x="45" y="130"/>
                  </a:moveTo>
                  <a:cubicBezTo>
                    <a:pt x="32" y="130"/>
                    <a:pt x="32" y="130"/>
                    <a:pt x="32" y="130"/>
                  </a:cubicBezTo>
                  <a:cubicBezTo>
                    <a:pt x="14" y="130"/>
                    <a:pt x="0" y="103"/>
                    <a:pt x="5" y="82"/>
                  </a:cubicBezTo>
                  <a:cubicBezTo>
                    <a:pt x="21" y="23"/>
                    <a:pt x="58" y="25"/>
                    <a:pt x="71" y="77"/>
                  </a:cubicBezTo>
                  <a:cubicBezTo>
                    <a:pt x="52" y="90"/>
                    <a:pt x="43" y="110"/>
                    <a:pt x="45" y="130"/>
                  </a:cubicBezTo>
                  <a:close/>
                  <a:moveTo>
                    <a:pt x="167" y="119"/>
                  </a:moveTo>
                  <a:cubicBezTo>
                    <a:pt x="167" y="128"/>
                    <a:pt x="160" y="135"/>
                    <a:pt x="152" y="135"/>
                  </a:cubicBezTo>
                  <a:cubicBezTo>
                    <a:pt x="99" y="135"/>
                    <a:pt x="99" y="135"/>
                    <a:pt x="99" y="135"/>
                  </a:cubicBezTo>
                  <a:cubicBezTo>
                    <a:pt x="91" y="135"/>
                    <a:pt x="84" y="128"/>
                    <a:pt x="84" y="119"/>
                  </a:cubicBezTo>
                  <a:cubicBezTo>
                    <a:pt x="84" y="0"/>
                    <a:pt x="167" y="0"/>
                    <a:pt x="167" y="119"/>
                  </a:cubicBezTo>
                  <a:close/>
                  <a:moveTo>
                    <a:pt x="240" y="198"/>
                  </a:moveTo>
                  <a:cubicBezTo>
                    <a:pt x="243" y="199"/>
                    <a:pt x="246" y="198"/>
                    <a:pt x="247" y="195"/>
                  </a:cubicBezTo>
                  <a:cubicBezTo>
                    <a:pt x="248" y="193"/>
                    <a:pt x="247" y="190"/>
                    <a:pt x="245" y="188"/>
                  </a:cubicBezTo>
                  <a:cubicBezTo>
                    <a:pt x="187" y="159"/>
                    <a:pt x="153" y="173"/>
                    <a:pt x="100" y="162"/>
                  </a:cubicBezTo>
                  <a:cubicBezTo>
                    <a:pt x="65" y="154"/>
                    <a:pt x="59" y="125"/>
                    <a:pt x="73" y="105"/>
                  </a:cubicBezTo>
                  <a:cubicBezTo>
                    <a:pt x="73" y="99"/>
                    <a:pt x="74" y="93"/>
                    <a:pt x="74" y="88"/>
                  </a:cubicBezTo>
                  <a:cubicBezTo>
                    <a:pt x="45" y="112"/>
                    <a:pt x="48" y="161"/>
                    <a:pt x="98" y="172"/>
                  </a:cubicBezTo>
                  <a:cubicBezTo>
                    <a:pt x="149" y="183"/>
                    <a:pt x="185" y="169"/>
                    <a:pt x="240" y="198"/>
                  </a:cubicBezTo>
                  <a:close/>
                  <a:moveTo>
                    <a:pt x="177" y="100"/>
                  </a:moveTo>
                  <a:cubicBezTo>
                    <a:pt x="177" y="95"/>
                    <a:pt x="177" y="91"/>
                    <a:pt x="176" y="87"/>
                  </a:cubicBezTo>
                  <a:cubicBezTo>
                    <a:pt x="244" y="114"/>
                    <a:pt x="309" y="175"/>
                    <a:pt x="341" y="154"/>
                  </a:cubicBezTo>
                  <a:cubicBezTo>
                    <a:pt x="343" y="153"/>
                    <a:pt x="347" y="153"/>
                    <a:pt x="348" y="156"/>
                  </a:cubicBezTo>
                  <a:cubicBezTo>
                    <a:pt x="350" y="158"/>
                    <a:pt x="349" y="161"/>
                    <a:pt x="347" y="163"/>
                  </a:cubicBezTo>
                  <a:cubicBezTo>
                    <a:pt x="308" y="188"/>
                    <a:pt x="242" y="129"/>
                    <a:pt x="177" y="100"/>
                  </a:cubicBezTo>
                  <a:close/>
                  <a:moveTo>
                    <a:pt x="262" y="119"/>
                  </a:moveTo>
                  <a:cubicBezTo>
                    <a:pt x="262" y="120"/>
                    <a:pt x="262" y="120"/>
                    <a:pt x="262" y="120"/>
                  </a:cubicBezTo>
                  <a:cubicBezTo>
                    <a:pt x="259" y="118"/>
                    <a:pt x="256" y="116"/>
                    <a:pt x="253" y="115"/>
                  </a:cubicBezTo>
                  <a:cubicBezTo>
                    <a:pt x="231" y="102"/>
                    <a:pt x="207" y="88"/>
                    <a:pt x="183" y="77"/>
                  </a:cubicBezTo>
                  <a:cubicBezTo>
                    <a:pt x="200" y="2"/>
                    <a:pt x="262" y="16"/>
                    <a:pt x="262" y="119"/>
                  </a:cubicBezTo>
                  <a:close/>
                  <a:moveTo>
                    <a:pt x="220" y="135"/>
                  </a:moveTo>
                  <a:cubicBezTo>
                    <a:pt x="194" y="135"/>
                    <a:pt x="194" y="135"/>
                    <a:pt x="194" y="135"/>
                  </a:cubicBezTo>
                  <a:cubicBezTo>
                    <a:pt x="185" y="135"/>
                    <a:pt x="179" y="128"/>
                    <a:pt x="179" y="119"/>
                  </a:cubicBezTo>
                  <a:cubicBezTo>
                    <a:pt x="179" y="117"/>
                    <a:pt x="179" y="115"/>
                    <a:pt x="179" y="113"/>
                  </a:cubicBezTo>
                  <a:cubicBezTo>
                    <a:pt x="192" y="119"/>
                    <a:pt x="206" y="127"/>
                    <a:pt x="220" y="135"/>
                  </a:cubicBezTo>
                  <a:close/>
                  <a:moveTo>
                    <a:pt x="273" y="116"/>
                  </a:moveTo>
                  <a:cubicBezTo>
                    <a:pt x="273" y="124"/>
                    <a:pt x="279" y="130"/>
                    <a:pt x="287" y="130"/>
                  </a:cubicBezTo>
                  <a:cubicBezTo>
                    <a:pt x="315" y="130"/>
                    <a:pt x="315" y="130"/>
                    <a:pt x="315" y="130"/>
                  </a:cubicBezTo>
                  <a:cubicBezTo>
                    <a:pt x="333" y="130"/>
                    <a:pt x="348" y="103"/>
                    <a:pt x="343" y="82"/>
                  </a:cubicBezTo>
                  <a:cubicBezTo>
                    <a:pt x="324" y="10"/>
                    <a:pt x="273" y="28"/>
                    <a:pt x="273"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5" name="Freeform 19"/>
            <p:cNvSpPr>
              <a:spLocks noEditPoints="1"/>
            </p:cNvSpPr>
            <p:nvPr/>
          </p:nvSpPr>
          <p:spPr bwMode="auto">
            <a:xfrm>
              <a:off x="6392871" y="5833325"/>
              <a:ext cx="670980" cy="1024675"/>
            </a:xfrm>
            <a:custGeom>
              <a:avLst/>
              <a:gdLst>
                <a:gd name="T0" fmla="*/ 139 w 218"/>
                <a:gd name="T1" fmla="*/ 285 h 333"/>
                <a:gd name="T2" fmla="*/ 109 w 218"/>
                <a:gd name="T3" fmla="*/ 333 h 333"/>
                <a:gd name="T4" fmla="*/ 79 w 218"/>
                <a:gd name="T5" fmla="*/ 285 h 333"/>
                <a:gd name="T6" fmla="*/ 58 w 218"/>
                <a:gd name="T7" fmla="*/ 147 h 333"/>
                <a:gd name="T8" fmla="*/ 56 w 218"/>
                <a:gd name="T9" fmla="*/ 150 h 333"/>
                <a:gd name="T10" fmla="*/ 56 w 218"/>
                <a:gd name="T11" fmla="*/ 150 h 333"/>
                <a:gd name="T12" fmla="*/ 64 w 218"/>
                <a:gd name="T13" fmla="*/ 170 h 333"/>
                <a:gd name="T14" fmla="*/ 71 w 218"/>
                <a:gd name="T15" fmla="*/ 173 h 333"/>
                <a:gd name="T16" fmla="*/ 59 w 218"/>
                <a:gd name="T17" fmla="*/ 201 h 333"/>
                <a:gd name="T18" fmla="*/ 66 w 218"/>
                <a:gd name="T19" fmla="*/ 214 h 333"/>
                <a:gd name="T20" fmla="*/ 94 w 218"/>
                <a:gd name="T21" fmla="*/ 305 h 333"/>
                <a:gd name="T22" fmla="*/ 124 w 218"/>
                <a:gd name="T23" fmla="*/ 305 h 333"/>
                <a:gd name="T24" fmla="*/ 152 w 218"/>
                <a:gd name="T25" fmla="*/ 214 h 333"/>
                <a:gd name="T26" fmla="*/ 159 w 218"/>
                <a:gd name="T27" fmla="*/ 201 h 333"/>
                <a:gd name="T28" fmla="*/ 147 w 218"/>
                <a:gd name="T29" fmla="*/ 173 h 333"/>
                <a:gd name="T30" fmla="*/ 154 w 218"/>
                <a:gd name="T31" fmla="*/ 170 h 333"/>
                <a:gd name="T32" fmla="*/ 162 w 218"/>
                <a:gd name="T33" fmla="*/ 150 h 333"/>
                <a:gd name="T34" fmla="*/ 162 w 218"/>
                <a:gd name="T35" fmla="*/ 150 h 333"/>
                <a:gd name="T36" fmla="*/ 160 w 218"/>
                <a:gd name="T37" fmla="*/ 147 h 333"/>
                <a:gd name="T38" fmla="*/ 112 w 218"/>
                <a:gd name="T39" fmla="*/ 187 h 333"/>
                <a:gd name="T40" fmla="*/ 109 w 218"/>
                <a:gd name="T41" fmla="*/ 152 h 333"/>
                <a:gd name="T42" fmla="*/ 106 w 218"/>
                <a:gd name="T43" fmla="*/ 187 h 333"/>
                <a:gd name="T44" fmla="*/ 106 w 218"/>
                <a:gd name="T45" fmla="*/ 199 h 333"/>
                <a:gd name="T46" fmla="*/ 123 w 218"/>
                <a:gd name="T47" fmla="*/ 226 h 333"/>
                <a:gd name="T48" fmla="*/ 147 w 218"/>
                <a:gd name="T49" fmla="*/ 200 h 333"/>
                <a:gd name="T50" fmla="*/ 146 w 218"/>
                <a:gd name="T51" fmla="*/ 193 h 333"/>
                <a:gd name="T52" fmla="*/ 136 w 218"/>
                <a:gd name="T53" fmla="*/ 165 h 333"/>
                <a:gd name="T54" fmla="*/ 150 w 218"/>
                <a:gd name="T55" fmla="*/ 159 h 333"/>
                <a:gd name="T56" fmla="*/ 152 w 218"/>
                <a:gd name="T57" fmla="*/ 155 h 333"/>
                <a:gd name="T58" fmla="*/ 151 w 218"/>
                <a:gd name="T59" fmla="*/ 154 h 333"/>
                <a:gd name="T60" fmla="*/ 109 w 218"/>
                <a:gd name="T61" fmla="*/ 136 h 333"/>
                <a:gd name="T62" fmla="*/ 67 w 218"/>
                <a:gd name="T63" fmla="*/ 154 h 333"/>
                <a:gd name="T64" fmla="*/ 66 w 218"/>
                <a:gd name="T65" fmla="*/ 155 h 333"/>
                <a:gd name="T66" fmla="*/ 68 w 218"/>
                <a:gd name="T67" fmla="*/ 159 h 333"/>
                <a:gd name="T68" fmla="*/ 82 w 218"/>
                <a:gd name="T69" fmla="*/ 165 h 333"/>
                <a:gd name="T70" fmla="*/ 72 w 218"/>
                <a:gd name="T71" fmla="*/ 193 h 333"/>
                <a:gd name="T72" fmla="*/ 71 w 218"/>
                <a:gd name="T73" fmla="*/ 200 h 333"/>
                <a:gd name="T74" fmla="*/ 95 w 218"/>
                <a:gd name="T75" fmla="*/ 226 h 333"/>
                <a:gd name="T76" fmla="*/ 48 w 218"/>
                <a:gd name="T77" fmla="*/ 60 h 333"/>
                <a:gd name="T78" fmla="*/ 151 w 218"/>
                <a:gd name="T79" fmla="*/ 252 h 333"/>
                <a:gd name="T80" fmla="*/ 170 w 218"/>
                <a:gd name="T81" fmla="*/ 241 h 333"/>
                <a:gd name="T82" fmla="*/ 190 w 218"/>
                <a:gd name="T83" fmla="*/ 195 h 333"/>
                <a:gd name="T84" fmla="*/ 161 w 218"/>
                <a:gd name="T85" fmla="*/ 241 h 333"/>
                <a:gd name="T86" fmla="*/ 24 w 218"/>
                <a:gd name="T87" fmla="*/ 252 h 333"/>
                <a:gd name="T88" fmla="*/ 56 w 218"/>
                <a:gd name="T89" fmla="*/ 241 h 333"/>
                <a:gd name="T90" fmla="*/ 40 w 218"/>
                <a:gd name="T91" fmla="*/ 200 h 333"/>
                <a:gd name="T92" fmla="*/ 33 w 218"/>
                <a:gd name="T93" fmla="*/ 216 h 333"/>
                <a:gd name="T94" fmla="*/ 30 w 218"/>
                <a:gd name="T95" fmla="*/ 223 h 333"/>
                <a:gd name="T96" fmla="*/ 48 w 218"/>
                <a:gd name="T97" fmla="*/ 241 h 333"/>
                <a:gd name="T98" fmla="*/ 36 w 218"/>
                <a:gd name="T99" fmla="*/ 24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8" h="333">
                  <a:moveTo>
                    <a:pt x="210" y="207"/>
                  </a:moveTo>
                  <a:cubicBezTo>
                    <a:pt x="216" y="264"/>
                    <a:pt x="216" y="264"/>
                    <a:pt x="216" y="264"/>
                  </a:cubicBezTo>
                  <a:cubicBezTo>
                    <a:pt x="218" y="276"/>
                    <a:pt x="207" y="285"/>
                    <a:pt x="196" y="285"/>
                  </a:cubicBezTo>
                  <a:cubicBezTo>
                    <a:pt x="139" y="285"/>
                    <a:pt x="139" y="285"/>
                    <a:pt x="139" y="285"/>
                  </a:cubicBezTo>
                  <a:cubicBezTo>
                    <a:pt x="139" y="288"/>
                    <a:pt x="139" y="292"/>
                    <a:pt x="139" y="295"/>
                  </a:cubicBezTo>
                  <a:cubicBezTo>
                    <a:pt x="139" y="301"/>
                    <a:pt x="138" y="306"/>
                    <a:pt x="134" y="311"/>
                  </a:cubicBezTo>
                  <a:cubicBezTo>
                    <a:pt x="122" y="327"/>
                    <a:pt x="122" y="327"/>
                    <a:pt x="122" y="327"/>
                  </a:cubicBezTo>
                  <a:cubicBezTo>
                    <a:pt x="118" y="331"/>
                    <a:pt x="114" y="333"/>
                    <a:pt x="109" y="333"/>
                  </a:cubicBezTo>
                  <a:cubicBezTo>
                    <a:pt x="104" y="333"/>
                    <a:pt x="99" y="331"/>
                    <a:pt x="96" y="327"/>
                  </a:cubicBezTo>
                  <a:cubicBezTo>
                    <a:pt x="84" y="311"/>
                    <a:pt x="84" y="311"/>
                    <a:pt x="84" y="311"/>
                  </a:cubicBezTo>
                  <a:cubicBezTo>
                    <a:pt x="80" y="306"/>
                    <a:pt x="79" y="302"/>
                    <a:pt x="79" y="295"/>
                  </a:cubicBezTo>
                  <a:cubicBezTo>
                    <a:pt x="79" y="292"/>
                    <a:pt x="79" y="288"/>
                    <a:pt x="79" y="285"/>
                  </a:cubicBezTo>
                  <a:cubicBezTo>
                    <a:pt x="22" y="285"/>
                    <a:pt x="22" y="285"/>
                    <a:pt x="22" y="285"/>
                  </a:cubicBezTo>
                  <a:cubicBezTo>
                    <a:pt x="11" y="285"/>
                    <a:pt x="0" y="276"/>
                    <a:pt x="2" y="264"/>
                  </a:cubicBezTo>
                  <a:cubicBezTo>
                    <a:pt x="8" y="207"/>
                    <a:pt x="8" y="207"/>
                    <a:pt x="8" y="207"/>
                  </a:cubicBezTo>
                  <a:cubicBezTo>
                    <a:pt x="12" y="181"/>
                    <a:pt x="31" y="159"/>
                    <a:pt x="58" y="147"/>
                  </a:cubicBezTo>
                  <a:cubicBezTo>
                    <a:pt x="57" y="149"/>
                    <a:pt x="57" y="149"/>
                    <a:pt x="57" y="149"/>
                  </a:cubicBezTo>
                  <a:cubicBezTo>
                    <a:pt x="57" y="149"/>
                    <a:pt x="57" y="149"/>
                    <a:pt x="57" y="149"/>
                  </a:cubicBezTo>
                  <a:cubicBezTo>
                    <a:pt x="57" y="149"/>
                    <a:pt x="56" y="149"/>
                    <a:pt x="56" y="149"/>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5" y="154"/>
                    <a:pt x="54" y="157"/>
                    <a:pt x="55" y="161"/>
                  </a:cubicBezTo>
                  <a:cubicBezTo>
                    <a:pt x="56" y="164"/>
                    <a:pt x="59" y="167"/>
                    <a:pt x="63" y="169"/>
                  </a:cubicBezTo>
                  <a:cubicBezTo>
                    <a:pt x="63" y="170"/>
                    <a:pt x="63" y="170"/>
                    <a:pt x="63" y="170"/>
                  </a:cubicBezTo>
                  <a:cubicBezTo>
                    <a:pt x="63" y="170"/>
                    <a:pt x="63" y="170"/>
                    <a:pt x="64" y="170"/>
                  </a:cubicBezTo>
                  <a:cubicBezTo>
                    <a:pt x="64" y="170"/>
                    <a:pt x="64" y="170"/>
                    <a:pt x="64" y="170"/>
                  </a:cubicBezTo>
                  <a:cubicBezTo>
                    <a:pt x="64" y="170"/>
                    <a:pt x="64" y="170"/>
                    <a:pt x="64" y="170"/>
                  </a:cubicBezTo>
                  <a:cubicBezTo>
                    <a:pt x="64" y="170"/>
                    <a:pt x="64" y="170"/>
                    <a:pt x="64" y="170"/>
                  </a:cubicBezTo>
                  <a:cubicBezTo>
                    <a:pt x="71" y="173"/>
                    <a:pt x="71" y="173"/>
                    <a:pt x="71" y="173"/>
                  </a:cubicBezTo>
                  <a:cubicBezTo>
                    <a:pt x="63" y="187"/>
                    <a:pt x="63" y="187"/>
                    <a:pt x="63" y="187"/>
                  </a:cubicBezTo>
                  <a:cubicBezTo>
                    <a:pt x="62" y="187"/>
                    <a:pt x="62" y="187"/>
                    <a:pt x="62" y="187"/>
                  </a:cubicBezTo>
                  <a:cubicBezTo>
                    <a:pt x="62" y="188"/>
                    <a:pt x="62" y="188"/>
                    <a:pt x="62" y="188"/>
                  </a:cubicBezTo>
                  <a:cubicBezTo>
                    <a:pt x="60" y="192"/>
                    <a:pt x="59" y="197"/>
                    <a:pt x="59" y="201"/>
                  </a:cubicBezTo>
                  <a:cubicBezTo>
                    <a:pt x="60" y="206"/>
                    <a:pt x="62" y="210"/>
                    <a:pt x="66" y="213"/>
                  </a:cubicBezTo>
                  <a:cubicBezTo>
                    <a:pt x="66" y="213"/>
                    <a:pt x="66" y="213"/>
                    <a:pt x="66" y="213"/>
                  </a:cubicBezTo>
                  <a:cubicBezTo>
                    <a:pt x="66" y="213"/>
                    <a:pt x="66" y="213"/>
                    <a:pt x="66" y="213"/>
                  </a:cubicBezTo>
                  <a:cubicBezTo>
                    <a:pt x="66" y="214"/>
                    <a:pt x="66" y="214"/>
                    <a:pt x="66" y="214"/>
                  </a:cubicBezTo>
                  <a:cubicBezTo>
                    <a:pt x="94" y="240"/>
                    <a:pt x="94" y="240"/>
                    <a:pt x="94" y="240"/>
                  </a:cubicBezTo>
                  <a:cubicBezTo>
                    <a:pt x="94" y="240"/>
                    <a:pt x="94" y="240"/>
                    <a:pt x="94" y="240"/>
                  </a:cubicBezTo>
                  <a:cubicBezTo>
                    <a:pt x="92" y="259"/>
                    <a:pt x="92" y="278"/>
                    <a:pt x="91" y="298"/>
                  </a:cubicBezTo>
                  <a:cubicBezTo>
                    <a:pt x="91" y="301"/>
                    <a:pt x="92" y="303"/>
                    <a:pt x="94" y="305"/>
                  </a:cubicBezTo>
                  <a:cubicBezTo>
                    <a:pt x="106" y="321"/>
                    <a:pt x="106" y="321"/>
                    <a:pt x="106" y="321"/>
                  </a:cubicBezTo>
                  <a:cubicBezTo>
                    <a:pt x="107" y="322"/>
                    <a:pt x="108" y="323"/>
                    <a:pt x="109" y="323"/>
                  </a:cubicBezTo>
                  <a:cubicBezTo>
                    <a:pt x="110" y="323"/>
                    <a:pt x="111" y="322"/>
                    <a:pt x="112" y="321"/>
                  </a:cubicBezTo>
                  <a:cubicBezTo>
                    <a:pt x="124" y="305"/>
                    <a:pt x="124" y="305"/>
                    <a:pt x="124" y="305"/>
                  </a:cubicBezTo>
                  <a:cubicBezTo>
                    <a:pt x="126" y="303"/>
                    <a:pt x="127" y="301"/>
                    <a:pt x="127" y="298"/>
                  </a:cubicBezTo>
                  <a:cubicBezTo>
                    <a:pt x="126" y="278"/>
                    <a:pt x="126" y="259"/>
                    <a:pt x="124" y="240"/>
                  </a:cubicBezTo>
                  <a:cubicBezTo>
                    <a:pt x="124" y="240"/>
                    <a:pt x="124" y="240"/>
                    <a:pt x="124" y="240"/>
                  </a:cubicBezTo>
                  <a:cubicBezTo>
                    <a:pt x="152" y="214"/>
                    <a:pt x="152" y="214"/>
                    <a:pt x="152" y="214"/>
                  </a:cubicBezTo>
                  <a:cubicBezTo>
                    <a:pt x="152" y="214"/>
                    <a:pt x="152" y="214"/>
                    <a:pt x="152" y="213"/>
                  </a:cubicBezTo>
                  <a:cubicBezTo>
                    <a:pt x="152" y="213"/>
                    <a:pt x="152" y="213"/>
                    <a:pt x="152" y="213"/>
                  </a:cubicBezTo>
                  <a:cubicBezTo>
                    <a:pt x="152" y="213"/>
                    <a:pt x="152" y="213"/>
                    <a:pt x="152" y="213"/>
                  </a:cubicBezTo>
                  <a:cubicBezTo>
                    <a:pt x="156" y="210"/>
                    <a:pt x="158" y="206"/>
                    <a:pt x="159" y="201"/>
                  </a:cubicBezTo>
                  <a:cubicBezTo>
                    <a:pt x="159" y="197"/>
                    <a:pt x="158" y="192"/>
                    <a:pt x="156" y="188"/>
                  </a:cubicBezTo>
                  <a:cubicBezTo>
                    <a:pt x="156" y="188"/>
                    <a:pt x="156" y="188"/>
                    <a:pt x="156" y="187"/>
                  </a:cubicBezTo>
                  <a:cubicBezTo>
                    <a:pt x="155" y="187"/>
                    <a:pt x="155" y="187"/>
                    <a:pt x="155" y="187"/>
                  </a:cubicBezTo>
                  <a:cubicBezTo>
                    <a:pt x="147" y="173"/>
                    <a:pt x="147" y="173"/>
                    <a:pt x="147" y="173"/>
                  </a:cubicBezTo>
                  <a:cubicBezTo>
                    <a:pt x="154" y="170"/>
                    <a:pt x="154" y="170"/>
                    <a:pt x="154" y="170"/>
                  </a:cubicBezTo>
                  <a:cubicBezTo>
                    <a:pt x="154" y="170"/>
                    <a:pt x="154" y="170"/>
                    <a:pt x="154" y="170"/>
                  </a:cubicBezTo>
                  <a:cubicBezTo>
                    <a:pt x="154" y="170"/>
                    <a:pt x="154" y="170"/>
                    <a:pt x="154" y="170"/>
                  </a:cubicBezTo>
                  <a:cubicBezTo>
                    <a:pt x="154" y="170"/>
                    <a:pt x="154" y="170"/>
                    <a:pt x="154" y="170"/>
                  </a:cubicBezTo>
                  <a:cubicBezTo>
                    <a:pt x="155" y="170"/>
                    <a:pt x="155" y="170"/>
                    <a:pt x="155" y="170"/>
                  </a:cubicBezTo>
                  <a:cubicBezTo>
                    <a:pt x="155" y="169"/>
                    <a:pt x="155" y="169"/>
                    <a:pt x="155" y="169"/>
                  </a:cubicBezTo>
                  <a:cubicBezTo>
                    <a:pt x="159" y="167"/>
                    <a:pt x="162" y="164"/>
                    <a:pt x="163" y="161"/>
                  </a:cubicBezTo>
                  <a:cubicBezTo>
                    <a:pt x="164" y="157"/>
                    <a:pt x="163" y="154"/>
                    <a:pt x="162" y="150"/>
                  </a:cubicBezTo>
                  <a:cubicBezTo>
                    <a:pt x="162" y="150"/>
                    <a:pt x="162" y="150"/>
                    <a:pt x="162" y="150"/>
                  </a:cubicBezTo>
                  <a:cubicBezTo>
                    <a:pt x="162" y="150"/>
                    <a:pt x="162" y="150"/>
                    <a:pt x="162" y="150"/>
                  </a:cubicBezTo>
                  <a:cubicBezTo>
                    <a:pt x="162" y="150"/>
                    <a:pt x="162" y="150"/>
                    <a:pt x="162" y="150"/>
                  </a:cubicBezTo>
                  <a:cubicBezTo>
                    <a:pt x="162" y="150"/>
                    <a:pt x="162" y="150"/>
                    <a:pt x="162" y="150"/>
                  </a:cubicBezTo>
                  <a:cubicBezTo>
                    <a:pt x="162" y="149"/>
                    <a:pt x="162" y="149"/>
                    <a:pt x="162" y="149"/>
                  </a:cubicBezTo>
                  <a:cubicBezTo>
                    <a:pt x="162" y="149"/>
                    <a:pt x="161" y="149"/>
                    <a:pt x="161" y="149"/>
                  </a:cubicBezTo>
                  <a:cubicBezTo>
                    <a:pt x="161" y="149"/>
                    <a:pt x="161" y="149"/>
                    <a:pt x="161" y="149"/>
                  </a:cubicBezTo>
                  <a:cubicBezTo>
                    <a:pt x="160" y="147"/>
                    <a:pt x="160" y="147"/>
                    <a:pt x="160" y="147"/>
                  </a:cubicBezTo>
                  <a:cubicBezTo>
                    <a:pt x="167" y="150"/>
                    <a:pt x="173" y="153"/>
                    <a:pt x="178" y="157"/>
                  </a:cubicBezTo>
                  <a:cubicBezTo>
                    <a:pt x="195" y="170"/>
                    <a:pt x="207" y="187"/>
                    <a:pt x="210" y="207"/>
                  </a:cubicBezTo>
                  <a:close/>
                  <a:moveTo>
                    <a:pt x="109" y="187"/>
                  </a:moveTo>
                  <a:cubicBezTo>
                    <a:pt x="112" y="187"/>
                    <a:pt x="112" y="187"/>
                    <a:pt x="112" y="187"/>
                  </a:cubicBezTo>
                  <a:cubicBezTo>
                    <a:pt x="117" y="186"/>
                    <a:pt x="119" y="184"/>
                    <a:pt x="120" y="180"/>
                  </a:cubicBezTo>
                  <a:cubicBezTo>
                    <a:pt x="126" y="160"/>
                    <a:pt x="126" y="160"/>
                    <a:pt x="126" y="160"/>
                  </a:cubicBezTo>
                  <a:cubicBezTo>
                    <a:pt x="127" y="155"/>
                    <a:pt x="124" y="152"/>
                    <a:pt x="120" y="152"/>
                  </a:cubicBezTo>
                  <a:cubicBezTo>
                    <a:pt x="109" y="152"/>
                    <a:pt x="109" y="152"/>
                    <a:pt x="109" y="152"/>
                  </a:cubicBezTo>
                  <a:cubicBezTo>
                    <a:pt x="98" y="152"/>
                    <a:pt x="98" y="152"/>
                    <a:pt x="98" y="152"/>
                  </a:cubicBezTo>
                  <a:cubicBezTo>
                    <a:pt x="94" y="152"/>
                    <a:pt x="91" y="155"/>
                    <a:pt x="92" y="160"/>
                  </a:cubicBezTo>
                  <a:cubicBezTo>
                    <a:pt x="98" y="180"/>
                    <a:pt x="98" y="180"/>
                    <a:pt x="98" y="180"/>
                  </a:cubicBezTo>
                  <a:cubicBezTo>
                    <a:pt x="99" y="184"/>
                    <a:pt x="101" y="186"/>
                    <a:pt x="106" y="187"/>
                  </a:cubicBezTo>
                  <a:cubicBezTo>
                    <a:pt x="109" y="187"/>
                    <a:pt x="109" y="187"/>
                    <a:pt x="109" y="187"/>
                  </a:cubicBezTo>
                  <a:close/>
                  <a:moveTo>
                    <a:pt x="95" y="226"/>
                  </a:moveTo>
                  <a:cubicBezTo>
                    <a:pt x="97" y="217"/>
                    <a:pt x="98" y="208"/>
                    <a:pt x="101" y="198"/>
                  </a:cubicBezTo>
                  <a:cubicBezTo>
                    <a:pt x="102" y="199"/>
                    <a:pt x="104" y="199"/>
                    <a:pt x="106" y="199"/>
                  </a:cubicBezTo>
                  <a:cubicBezTo>
                    <a:pt x="109" y="199"/>
                    <a:pt x="109" y="199"/>
                    <a:pt x="109" y="199"/>
                  </a:cubicBezTo>
                  <a:cubicBezTo>
                    <a:pt x="112" y="199"/>
                    <a:pt x="112" y="199"/>
                    <a:pt x="112" y="199"/>
                  </a:cubicBezTo>
                  <a:cubicBezTo>
                    <a:pt x="114" y="199"/>
                    <a:pt x="116" y="199"/>
                    <a:pt x="117" y="198"/>
                  </a:cubicBezTo>
                  <a:cubicBezTo>
                    <a:pt x="120" y="208"/>
                    <a:pt x="121" y="217"/>
                    <a:pt x="123" y="226"/>
                  </a:cubicBezTo>
                  <a:cubicBezTo>
                    <a:pt x="144" y="206"/>
                    <a:pt x="144" y="206"/>
                    <a:pt x="144" y="206"/>
                  </a:cubicBezTo>
                  <a:cubicBezTo>
                    <a:pt x="144" y="205"/>
                    <a:pt x="144" y="205"/>
                    <a:pt x="144" y="205"/>
                  </a:cubicBezTo>
                  <a:cubicBezTo>
                    <a:pt x="144" y="205"/>
                    <a:pt x="144" y="205"/>
                    <a:pt x="144" y="205"/>
                  </a:cubicBezTo>
                  <a:cubicBezTo>
                    <a:pt x="146" y="204"/>
                    <a:pt x="147" y="202"/>
                    <a:pt x="147" y="200"/>
                  </a:cubicBezTo>
                  <a:cubicBezTo>
                    <a:pt x="148" y="198"/>
                    <a:pt x="147" y="196"/>
                    <a:pt x="146" y="193"/>
                  </a:cubicBezTo>
                  <a:cubicBezTo>
                    <a:pt x="146" y="193"/>
                    <a:pt x="146" y="193"/>
                    <a:pt x="146" y="193"/>
                  </a:cubicBezTo>
                  <a:cubicBezTo>
                    <a:pt x="146" y="193"/>
                    <a:pt x="146" y="193"/>
                    <a:pt x="146" y="193"/>
                  </a:cubicBezTo>
                  <a:cubicBezTo>
                    <a:pt x="146" y="193"/>
                    <a:pt x="146" y="193"/>
                    <a:pt x="146" y="193"/>
                  </a:cubicBezTo>
                  <a:cubicBezTo>
                    <a:pt x="146" y="193"/>
                    <a:pt x="146" y="193"/>
                    <a:pt x="146" y="193"/>
                  </a:cubicBezTo>
                  <a:cubicBezTo>
                    <a:pt x="134" y="173"/>
                    <a:pt x="134" y="173"/>
                    <a:pt x="134" y="173"/>
                  </a:cubicBezTo>
                  <a:cubicBezTo>
                    <a:pt x="134" y="173"/>
                    <a:pt x="133" y="172"/>
                    <a:pt x="133" y="172"/>
                  </a:cubicBezTo>
                  <a:cubicBezTo>
                    <a:pt x="132" y="169"/>
                    <a:pt x="133" y="166"/>
                    <a:pt x="136" y="165"/>
                  </a:cubicBezTo>
                  <a:cubicBezTo>
                    <a:pt x="138" y="170"/>
                    <a:pt x="138" y="170"/>
                    <a:pt x="138" y="170"/>
                  </a:cubicBezTo>
                  <a:cubicBezTo>
                    <a:pt x="136" y="165"/>
                    <a:pt x="136" y="165"/>
                    <a:pt x="136" y="165"/>
                  </a:cubicBezTo>
                  <a:cubicBezTo>
                    <a:pt x="150" y="159"/>
                    <a:pt x="150" y="159"/>
                    <a:pt x="150" y="159"/>
                  </a:cubicBezTo>
                  <a:cubicBezTo>
                    <a:pt x="150" y="159"/>
                    <a:pt x="150" y="159"/>
                    <a:pt x="150" y="159"/>
                  </a:cubicBezTo>
                  <a:cubicBezTo>
                    <a:pt x="150" y="159"/>
                    <a:pt x="150" y="159"/>
                    <a:pt x="150" y="159"/>
                  </a:cubicBezTo>
                  <a:cubicBezTo>
                    <a:pt x="150" y="159"/>
                    <a:pt x="150" y="159"/>
                    <a:pt x="150" y="159"/>
                  </a:cubicBezTo>
                  <a:cubicBezTo>
                    <a:pt x="151" y="159"/>
                    <a:pt x="152" y="158"/>
                    <a:pt x="152" y="157"/>
                  </a:cubicBezTo>
                  <a:cubicBezTo>
                    <a:pt x="152" y="157"/>
                    <a:pt x="152" y="156"/>
                    <a:pt x="152" y="155"/>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44" y="141"/>
                    <a:pt x="144" y="141"/>
                    <a:pt x="144" y="141"/>
                  </a:cubicBezTo>
                  <a:cubicBezTo>
                    <a:pt x="133" y="137"/>
                    <a:pt x="121" y="136"/>
                    <a:pt x="109" y="136"/>
                  </a:cubicBezTo>
                  <a:cubicBezTo>
                    <a:pt x="97" y="136"/>
                    <a:pt x="85" y="137"/>
                    <a:pt x="74" y="141"/>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6" y="154"/>
                    <a:pt x="66" y="155"/>
                  </a:cubicBezTo>
                  <a:cubicBezTo>
                    <a:pt x="66" y="156"/>
                    <a:pt x="66" y="157"/>
                    <a:pt x="66" y="157"/>
                  </a:cubicBezTo>
                  <a:cubicBezTo>
                    <a:pt x="66" y="158"/>
                    <a:pt x="67" y="159"/>
                    <a:pt x="68" y="159"/>
                  </a:cubicBezTo>
                  <a:cubicBezTo>
                    <a:pt x="68" y="159"/>
                    <a:pt x="68" y="159"/>
                    <a:pt x="68" y="159"/>
                  </a:cubicBezTo>
                  <a:cubicBezTo>
                    <a:pt x="68" y="159"/>
                    <a:pt x="68" y="159"/>
                    <a:pt x="68" y="159"/>
                  </a:cubicBezTo>
                  <a:cubicBezTo>
                    <a:pt x="68" y="159"/>
                    <a:pt x="68" y="159"/>
                    <a:pt x="68" y="159"/>
                  </a:cubicBezTo>
                  <a:cubicBezTo>
                    <a:pt x="82" y="165"/>
                    <a:pt x="82" y="165"/>
                    <a:pt x="82" y="165"/>
                  </a:cubicBezTo>
                  <a:cubicBezTo>
                    <a:pt x="80" y="170"/>
                    <a:pt x="80" y="170"/>
                    <a:pt x="80" y="170"/>
                  </a:cubicBezTo>
                  <a:cubicBezTo>
                    <a:pt x="82" y="165"/>
                    <a:pt x="82" y="165"/>
                    <a:pt x="82" y="165"/>
                  </a:cubicBezTo>
                  <a:cubicBezTo>
                    <a:pt x="85" y="166"/>
                    <a:pt x="86" y="169"/>
                    <a:pt x="85" y="172"/>
                  </a:cubicBezTo>
                  <a:cubicBezTo>
                    <a:pt x="85" y="172"/>
                    <a:pt x="84" y="173"/>
                    <a:pt x="84" y="17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1" y="196"/>
                    <a:pt x="70" y="198"/>
                    <a:pt x="71" y="200"/>
                  </a:cubicBezTo>
                  <a:cubicBezTo>
                    <a:pt x="71" y="202"/>
                    <a:pt x="72" y="204"/>
                    <a:pt x="74" y="205"/>
                  </a:cubicBezTo>
                  <a:cubicBezTo>
                    <a:pt x="74" y="205"/>
                    <a:pt x="74" y="205"/>
                    <a:pt x="74" y="205"/>
                  </a:cubicBezTo>
                  <a:cubicBezTo>
                    <a:pt x="74" y="205"/>
                    <a:pt x="74" y="205"/>
                    <a:pt x="74" y="206"/>
                  </a:cubicBezTo>
                  <a:cubicBezTo>
                    <a:pt x="95" y="226"/>
                    <a:pt x="95" y="226"/>
                    <a:pt x="95" y="226"/>
                  </a:cubicBezTo>
                  <a:close/>
                  <a:moveTo>
                    <a:pt x="109" y="0"/>
                  </a:moveTo>
                  <a:cubicBezTo>
                    <a:pt x="143" y="0"/>
                    <a:pt x="170" y="27"/>
                    <a:pt x="170" y="60"/>
                  </a:cubicBezTo>
                  <a:cubicBezTo>
                    <a:pt x="170" y="94"/>
                    <a:pt x="143" y="121"/>
                    <a:pt x="109" y="121"/>
                  </a:cubicBezTo>
                  <a:cubicBezTo>
                    <a:pt x="75" y="121"/>
                    <a:pt x="48" y="94"/>
                    <a:pt x="48" y="60"/>
                  </a:cubicBezTo>
                  <a:cubicBezTo>
                    <a:pt x="48" y="27"/>
                    <a:pt x="75" y="0"/>
                    <a:pt x="109" y="0"/>
                  </a:cubicBezTo>
                  <a:close/>
                  <a:moveTo>
                    <a:pt x="151" y="241"/>
                  </a:moveTo>
                  <a:cubicBezTo>
                    <a:pt x="148" y="241"/>
                    <a:pt x="146" y="243"/>
                    <a:pt x="146" y="246"/>
                  </a:cubicBezTo>
                  <a:cubicBezTo>
                    <a:pt x="146" y="249"/>
                    <a:pt x="148" y="252"/>
                    <a:pt x="151" y="252"/>
                  </a:cubicBezTo>
                  <a:cubicBezTo>
                    <a:pt x="194" y="252"/>
                    <a:pt x="194" y="252"/>
                    <a:pt x="194" y="252"/>
                  </a:cubicBezTo>
                  <a:cubicBezTo>
                    <a:pt x="197" y="252"/>
                    <a:pt x="200" y="249"/>
                    <a:pt x="200" y="246"/>
                  </a:cubicBezTo>
                  <a:cubicBezTo>
                    <a:pt x="200" y="243"/>
                    <a:pt x="197" y="241"/>
                    <a:pt x="194" y="241"/>
                  </a:cubicBezTo>
                  <a:cubicBezTo>
                    <a:pt x="170" y="241"/>
                    <a:pt x="170" y="241"/>
                    <a:pt x="170" y="241"/>
                  </a:cubicBezTo>
                  <a:cubicBezTo>
                    <a:pt x="176" y="226"/>
                    <a:pt x="176" y="226"/>
                    <a:pt x="176" y="226"/>
                  </a:cubicBezTo>
                  <a:cubicBezTo>
                    <a:pt x="177" y="224"/>
                    <a:pt x="177" y="222"/>
                    <a:pt x="176" y="221"/>
                  </a:cubicBezTo>
                  <a:cubicBezTo>
                    <a:pt x="180" y="211"/>
                    <a:pt x="180" y="211"/>
                    <a:pt x="180" y="211"/>
                  </a:cubicBezTo>
                  <a:cubicBezTo>
                    <a:pt x="192" y="216"/>
                    <a:pt x="202" y="200"/>
                    <a:pt x="190" y="195"/>
                  </a:cubicBezTo>
                  <a:cubicBezTo>
                    <a:pt x="179" y="190"/>
                    <a:pt x="169" y="203"/>
                    <a:pt x="177" y="209"/>
                  </a:cubicBezTo>
                  <a:cubicBezTo>
                    <a:pt x="172" y="220"/>
                    <a:pt x="172" y="220"/>
                    <a:pt x="172" y="220"/>
                  </a:cubicBezTo>
                  <a:cubicBezTo>
                    <a:pt x="171" y="220"/>
                    <a:pt x="169" y="221"/>
                    <a:pt x="169" y="222"/>
                  </a:cubicBezTo>
                  <a:cubicBezTo>
                    <a:pt x="161" y="241"/>
                    <a:pt x="161" y="241"/>
                    <a:pt x="161" y="241"/>
                  </a:cubicBezTo>
                  <a:cubicBezTo>
                    <a:pt x="151" y="241"/>
                    <a:pt x="151" y="241"/>
                    <a:pt x="151" y="241"/>
                  </a:cubicBezTo>
                  <a:close/>
                  <a:moveTo>
                    <a:pt x="24" y="241"/>
                  </a:moveTo>
                  <a:cubicBezTo>
                    <a:pt x="21" y="241"/>
                    <a:pt x="18" y="243"/>
                    <a:pt x="18" y="246"/>
                  </a:cubicBezTo>
                  <a:cubicBezTo>
                    <a:pt x="18" y="249"/>
                    <a:pt x="21" y="252"/>
                    <a:pt x="24" y="252"/>
                  </a:cubicBezTo>
                  <a:cubicBezTo>
                    <a:pt x="67" y="252"/>
                    <a:pt x="67" y="252"/>
                    <a:pt x="67" y="252"/>
                  </a:cubicBezTo>
                  <a:cubicBezTo>
                    <a:pt x="70" y="252"/>
                    <a:pt x="72" y="249"/>
                    <a:pt x="72" y="246"/>
                  </a:cubicBezTo>
                  <a:cubicBezTo>
                    <a:pt x="72" y="243"/>
                    <a:pt x="70" y="241"/>
                    <a:pt x="67" y="241"/>
                  </a:cubicBezTo>
                  <a:cubicBezTo>
                    <a:pt x="56" y="241"/>
                    <a:pt x="56" y="241"/>
                    <a:pt x="56" y="241"/>
                  </a:cubicBezTo>
                  <a:cubicBezTo>
                    <a:pt x="53" y="235"/>
                    <a:pt x="49" y="230"/>
                    <a:pt x="46" y="224"/>
                  </a:cubicBezTo>
                  <a:cubicBezTo>
                    <a:pt x="46" y="223"/>
                    <a:pt x="46" y="222"/>
                    <a:pt x="46" y="221"/>
                  </a:cubicBezTo>
                  <a:cubicBezTo>
                    <a:pt x="46" y="220"/>
                    <a:pt x="45" y="219"/>
                    <a:pt x="45" y="218"/>
                  </a:cubicBezTo>
                  <a:cubicBezTo>
                    <a:pt x="46" y="212"/>
                    <a:pt x="43" y="204"/>
                    <a:pt x="40" y="200"/>
                  </a:cubicBezTo>
                  <a:cubicBezTo>
                    <a:pt x="39" y="198"/>
                    <a:pt x="37" y="199"/>
                    <a:pt x="38" y="201"/>
                  </a:cubicBezTo>
                  <a:cubicBezTo>
                    <a:pt x="39" y="205"/>
                    <a:pt x="41" y="210"/>
                    <a:pt x="41" y="215"/>
                  </a:cubicBezTo>
                  <a:cubicBezTo>
                    <a:pt x="39" y="214"/>
                    <a:pt x="38" y="214"/>
                    <a:pt x="37" y="214"/>
                  </a:cubicBezTo>
                  <a:cubicBezTo>
                    <a:pt x="35" y="214"/>
                    <a:pt x="34" y="215"/>
                    <a:pt x="33" y="216"/>
                  </a:cubicBezTo>
                  <a:cubicBezTo>
                    <a:pt x="31" y="212"/>
                    <a:pt x="31" y="206"/>
                    <a:pt x="31" y="203"/>
                  </a:cubicBezTo>
                  <a:cubicBezTo>
                    <a:pt x="31" y="200"/>
                    <a:pt x="28" y="200"/>
                    <a:pt x="28" y="202"/>
                  </a:cubicBezTo>
                  <a:cubicBezTo>
                    <a:pt x="27" y="207"/>
                    <a:pt x="27" y="215"/>
                    <a:pt x="30" y="221"/>
                  </a:cubicBezTo>
                  <a:cubicBezTo>
                    <a:pt x="30" y="222"/>
                    <a:pt x="30" y="223"/>
                    <a:pt x="30" y="223"/>
                  </a:cubicBezTo>
                  <a:cubicBezTo>
                    <a:pt x="30" y="225"/>
                    <a:pt x="31" y="226"/>
                    <a:pt x="31" y="227"/>
                  </a:cubicBezTo>
                  <a:cubicBezTo>
                    <a:pt x="30" y="231"/>
                    <a:pt x="29" y="236"/>
                    <a:pt x="28" y="241"/>
                  </a:cubicBezTo>
                  <a:cubicBezTo>
                    <a:pt x="24" y="241"/>
                    <a:pt x="24" y="241"/>
                    <a:pt x="24" y="241"/>
                  </a:cubicBezTo>
                  <a:close/>
                  <a:moveTo>
                    <a:pt x="48" y="241"/>
                  </a:moveTo>
                  <a:cubicBezTo>
                    <a:pt x="45" y="237"/>
                    <a:pt x="43" y="233"/>
                    <a:pt x="41" y="230"/>
                  </a:cubicBezTo>
                  <a:cubicBezTo>
                    <a:pt x="40" y="230"/>
                    <a:pt x="40" y="230"/>
                    <a:pt x="39" y="230"/>
                  </a:cubicBezTo>
                  <a:cubicBezTo>
                    <a:pt x="39" y="230"/>
                    <a:pt x="38" y="230"/>
                    <a:pt x="38" y="230"/>
                  </a:cubicBezTo>
                  <a:cubicBezTo>
                    <a:pt x="37" y="233"/>
                    <a:pt x="36" y="237"/>
                    <a:pt x="36" y="241"/>
                  </a:cubicBezTo>
                  <a:lnTo>
                    <a:pt x="48"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26" name="Freeform 20"/>
            <p:cNvSpPr>
              <a:spLocks noEditPoints="1"/>
            </p:cNvSpPr>
            <p:nvPr/>
          </p:nvSpPr>
          <p:spPr bwMode="auto">
            <a:xfrm>
              <a:off x="8011805" y="5907445"/>
              <a:ext cx="873834" cy="863432"/>
            </a:xfrm>
            <a:custGeom>
              <a:avLst/>
              <a:gdLst>
                <a:gd name="T0" fmla="*/ 79 w 284"/>
                <a:gd name="T1" fmla="*/ 262 h 281"/>
                <a:gd name="T2" fmla="*/ 54 w 284"/>
                <a:gd name="T3" fmla="*/ 246 h 281"/>
                <a:gd name="T4" fmla="*/ 12 w 284"/>
                <a:gd name="T5" fmla="*/ 149 h 281"/>
                <a:gd name="T6" fmla="*/ 14 w 284"/>
                <a:gd name="T7" fmla="*/ 51 h 281"/>
                <a:gd name="T8" fmla="*/ 76 w 284"/>
                <a:gd name="T9" fmla="*/ 53 h 281"/>
                <a:gd name="T10" fmla="*/ 86 w 284"/>
                <a:gd name="T11" fmla="*/ 58 h 281"/>
                <a:gd name="T12" fmla="*/ 89 w 284"/>
                <a:gd name="T13" fmla="*/ 60 h 281"/>
                <a:gd name="T14" fmla="*/ 89 w 284"/>
                <a:gd name="T15" fmla="*/ 61 h 281"/>
                <a:gd name="T16" fmla="*/ 86 w 284"/>
                <a:gd name="T17" fmla="*/ 62 h 281"/>
                <a:gd name="T18" fmla="*/ 60 w 284"/>
                <a:gd name="T19" fmla="*/ 62 h 281"/>
                <a:gd name="T20" fmla="*/ 59 w 284"/>
                <a:gd name="T21" fmla="*/ 67 h 281"/>
                <a:gd name="T22" fmla="*/ 85 w 284"/>
                <a:gd name="T23" fmla="*/ 75 h 281"/>
                <a:gd name="T24" fmla="*/ 83 w 284"/>
                <a:gd name="T25" fmla="*/ 100 h 281"/>
                <a:gd name="T26" fmla="*/ 93 w 284"/>
                <a:gd name="T27" fmla="*/ 140 h 281"/>
                <a:gd name="T28" fmla="*/ 108 w 284"/>
                <a:gd name="T29" fmla="*/ 164 h 281"/>
                <a:gd name="T30" fmla="*/ 88 w 284"/>
                <a:gd name="T31" fmla="*/ 202 h 281"/>
                <a:gd name="T32" fmla="*/ 79 w 284"/>
                <a:gd name="T33" fmla="*/ 262 h 281"/>
                <a:gd name="T34" fmla="*/ 212 w 284"/>
                <a:gd name="T35" fmla="*/ 195 h 281"/>
                <a:gd name="T36" fmla="*/ 225 w 284"/>
                <a:gd name="T37" fmla="*/ 228 h 281"/>
                <a:gd name="T38" fmla="*/ 266 w 284"/>
                <a:gd name="T39" fmla="*/ 209 h 281"/>
                <a:gd name="T40" fmla="*/ 249 w 284"/>
                <a:gd name="T41" fmla="*/ 178 h 281"/>
                <a:gd name="T42" fmla="*/ 231 w 284"/>
                <a:gd name="T43" fmla="*/ 188 h 281"/>
                <a:gd name="T44" fmla="*/ 212 w 284"/>
                <a:gd name="T45" fmla="*/ 195 h 281"/>
                <a:gd name="T46" fmla="*/ 148 w 284"/>
                <a:gd name="T47" fmla="*/ 11 h 281"/>
                <a:gd name="T48" fmla="*/ 100 w 284"/>
                <a:gd name="T49" fmla="*/ 64 h 281"/>
                <a:gd name="T50" fmla="*/ 103 w 284"/>
                <a:gd name="T51" fmla="*/ 135 h 281"/>
                <a:gd name="T52" fmla="*/ 156 w 284"/>
                <a:gd name="T53" fmla="*/ 183 h 281"/>
                <a:gd name="T54" fmla="*/ 227 w 284"/>
                <a:gd name="T55" fmla="*/ 180 h 281"/>
                <a:gd name="T56" fmla="*/ 275 w 284"/>
                <a:gd name="T57" fmla="*/ 127 h 281"/>
                <a:gd name="T58" fmla="*/ 272 w 284"/>
                <a:gd name="T59" fmla="*/ 56 h 281"/>
                <a:gd name="T60" fmla="*/ 220 w 284"/>
                <a:gd name="T61" fmla="*/ 8 h 281"/>
                <a:gd name="T62" fmla="*/ 148 w 284"/>
                <a:gd name="T63" fmla="*/ 11 h 281"/>
                <a:gd name="T64" fmla="*/ 211 w 284"/>
                <a:gd name="T65" fmla="*/ 32 h 281"/>
                <a:gd name="T66" fmla="*/ 249 w 284"/>
                <a:gd name="T67" fmla="*/ 67 h 281"/>
                <a:gd name="T68" fmla="*/ 251 w 284"/>
                <a:gd name="T69" fmla="*/ 119 h 281"/>
                <a:gd name="T70" fmla="*/ 216 w 284"/>
                <a:gd name="T71" fmla="*/ 157 h 281"/>
                <a:gd name="T72" fmla="*/ 165 w 284"/>
                <a:gd name="T73" fmla="*/ 159 h 281"/>
                <a:gd name="T74" fmla="*/ 127 w 284"/>
                <a:gd name="T75" fmla="*/ 124 h 281"/>
                <a:gd name="T76" fmla="*/ 124 w 284"/>
                <a:gd name="T77" fmla="*/ 72 h 281"/>
                <a:gd name="T78" fmla="*/ 159 w 284"/>
                <a:gd name="T79" fmla="*/ 34 h 281"/>
                <a:gd name="T80" fmla="*/ 211 w 284"/>
                <a:gd name="T81" fmla="*/ 32 h 281"/>
                <a:gd name="T82" fmla="*/ 168 w 284"/>
                <a:gd name="T83" fmla="*/ 43 h 281"/>
                <a:gd name="T84" fmla="*/ 179 w 284"/>
                <a:gd name="T85" fmla="*/ 51 h 281"/>
                <a:gd name="T86" fmla="*/ 182 w 284"/>
                <a:gd name="T87" fmla="*/ 149 h 281"/>
                <a:gd name="T88" fmla="*/ 181 w 284"/>
                <a:gd name="T89" fmla="*/ 151 h 281"/>
                <a:gd name="T90" fmla="*/ 169 w 284"/>
                <a:gd name="T91" fmla="*/ 148 h 281"/>
                <a:gd name="T92" fmla="*/ 150 w 284"/>
                <a:gd name="T93" fmla="*/ 137 h 281"/>
                <a:gd name="T94" fmla="*/ 137 w 284"/>
                <a:gd name="T95" fmla="*/ 119 h 281"/>
                <a:gd name="T96" fmla="*/ 132 w 284"/>
                <a:gd name="T97" fmla="*/ 98 h 281"/>
                <a:gd name="T98" fmla="*/ 135 w 284"/>
                <a:gd name="T99" fmla="*/ 76 h 281"/>
                <a:gd name="T100" fmla="*/ 146 w 284"/>
                <a:gd name="T101" fmla="*/ 58 h 281"/>
                <a:gd name="T102" fmla="*/ 164 w 284"/>
                <a:gd name="T103" fmla="*/ 45 h 281"/>
                <a:gd name="T104" fmla="*/ 168 w 284"/>
                <a:gd name="T105" fmla="*/ 43 h 281"/>
                <a:gd name="T106" fmla="*/ 156 w 284"/>
                <a:gd name="T107" fmla="*/ 195 h 281"/>
                <a:gd name="T108" fmla="*/ 152 w 284"/>
                <a:gd name="T109" fmla="*/ 194 h 281"/>
                <a:gd name="T110" fmla="*/ 117 w 284"/>
                <a:gd name="T111" fmla="*/ 173 h 281"/>
                <a:gd name="T112" fmla="*/ 114 w 284"/>
                <a:gd name="T113" fmla="*/ 170 h 281"/>
                <a:gd name="T114" fmla="*/ 100 w 284"/>
                <a:gd name="T115" fmla="*/ 199 h 281"/>
                <a:gd name="T116" fmla="*/ 106 w 284"/>
                <a:gd name="T117" fmla="*/ 219 h 281"/>
                <a:gd name="T118" fmla="*/ 115 w 284"/>
                <a:gd name="T119" fmla="*/ 262 h 281"/>
                <a:gd name="T120" fmla="*/ 140 w 284"/>
                <a:gd name="T121" fmla="*/ 246 h 281"/>
                <a:gd name="T122" fmla="*/ 156 w 284"/>
                <a:gd name="T123" fmla="*/ 19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81">
                  <a:moveTo>
                    <a:pt x="79" y="262"/>
                  </a:moveTo>
                  <a:cubicBezTo>
                    <a:pt x="69" y="281"/>
                    <a:pt x="57" y="271"/>
                    <a:pt x="54" y="246"/>
                  </a:cubicBezTo>
                  <a:cubicBezTo>
                    <a:pt x="47" y="192"/>
                    <a:pt x="29" y="191"/>
                    <a:pt x="12" y="149"/>
                  </a:cubicBezTo>
                  <a:cubicBezTo>
                    <a:pt x="0" y="122"/>
                    <a:pt x="0" y="68"/>
                    <a:pt x="14" y="51"/>
                  </a:cubicBezTo>
                  <a:cubicBezTo>
                    <a:pt x="29" y="35"/>
                    <a:pt x="58" y="40"/>
                    <a:pt x="76" y="53"/>
                  </a:cubicBezTo>
                  <a:cubicBezTo>
                    <a:pt x="79" y="55"/>
                    <a:pt x="83" y="57"/>
                    <a:pt x="86" y="58"/>
                  </a:cubicBezTo>
                  <a:cubicBezTo>
                    <a:pt x="88" y="58"/>
                    <a:pt x="89" y="59"/>
                    <a:pt x="89" y="60"/>
                  </a:cubicBezTo>
                  <a:cubicBezTo>
                    <a:pt x="89" y="61"/>
                    <a:pt x="89" y="61"/>
                    <a:pt x="89" y="61"/>
                  </a:cubicBezTo>
                  <a:cubicBezTo>
                    <a:pt x="88" y="62"/>
                    <a:pt x="87" y="62"/>
                    <a:pt x="86" y="62"/>
                  </a:cubicBezTo>
                  <a:cubicBezTo>
                    <a:pt x="77" y="64"/>
                    <a:pt x="67" y="63"/>
                    <a:pt x="60" y="62"/>
                  </a:cubicBezTo>
                  <a:cubicBezTo>
                    <a:pt x="51" y="61"/>
                    <a:pt x="49" y="62"/>
                    <a:pt x="59" y="67"/>
                  </a:cubicBezTo>
                  <a:cubicBezTo>
                    <a:pt x="68" y="71"/>
                    <a:pt x="77" y="74"/>
                    <a:pt x="85" y="75"/>
                  </a:cubicBezTo>
                  <a:cubicBezTo>
                    <a:pt x="83" y="83"/>
                    <a:pt x="83" y="92"/>
                    <a:pt x="83" y="100"/>
                  </a:cubicBezTo>
                  <a:cubicBezTo>
                    <a:pt x="84" y="114"/>
                    <a:pt x="87" y="127"/>
                    <a:pt x="93" y="140"/>
                  </a:cubicBezTo>
                  <a:cubicBezTo>
                    <a:pt x="97" y="149"/>
                    <a:pt x="102" y="157"/>
                    <a:pt x="108" y="164"/>
                  </a:cubicBezTo>
                  <a:cubicBezTo>
                    <a:pt x="97" y="173"/>
                    <a:pt x="91" y="186"/>
                    <a:pt x="88" y="202"/>
                  </a:cubicBezTo>
                  <a:cubicBezTo>
                    <a:pt x="85" y="219"/>
                    <a:pt x="84" y="251"/>
                    <a:pt x="79" y="262"/>
                  </a:cubicBezTo>
                  <a:close/>
                  <a:moveTo>
                    <a:pt x="212" y="195"/>
                  </a:moveTo>
                  <a:cubicBezTo>
                    <a:pt x="225" y="228"/>
                    <a:pt x="225" y="228"/>
                    <a:pt x="225" y="228"/>
                  </a:cubicBezTo>
                  <a:cubicBezTo>
                    <a:pt x="236" y="252"/>
                    <a:pt x="278" y="232"/>
                    <a:pt x="266" y="209"/>
                  </a:cubicBezTo>
                  <a:cubicBezTo>
                    <a:pt x="249" y="178"/>
                    <a:pt x="249" y="178"/>
                    <a:pt x="249" y="178"/>
                  </a:cubicBezTo>
                  <a:cubicBezTo>
                    <a:pt x="243" y="182"/>
                    <a:pt x="237" y="185"/>
                    <a:pt x="231" y="188"/>
                  </a:cubicBezTo>
                  <a:cubicBezTo>
                    <a:pt x="225" y="191"/>
                    <a:pt x="218" y="193"/>
                    <a:pt x="212" y="195"/>
                  </a:cubicBezTo>
                  <a:close/>
                  <a:moveTo>
                    <a:pt x="148" y="11"/>
                  </a:moveTo>
                  <a:cubicBezTo>
                    <a:pt x="125" y="22"/>
                    <a:pt x="108" y="41"/>
                    <a:pt x="100" y="64"/>
                  </a:cubicBezTo>
                  <a:cubicBezTo>
                    <a:pt x="92" y="86"/>
                    <a:pt x="92" y="112"/>
                    <a:pt x="103" y="135"/>
                  </a:cubicBezTo>
                  <a:cubicBezTo>
                    <a:pt x="114" y="158"/>
                    <a:pt x="133" y="175"/>
                    <a:pt x="156" y="183"/>
                  </a:cubicBezTo>
                  <a:cubicBezTo>
                    <a:pt x="178" y="191"/>
                    <a:pt x="204" y="191"/>
                    <a:pt x="227" y="180"/>
                  </a:cubicBezTo>
                  <a:cubicBezTo>
                    <a:pt x="251" y="169"/>
                    <a:pt x="267" y="150"/>
                    <a:pt x="275" y="127"/>
                  </a:cubicBezTo>
                  <a:cubicBezTo>
                    <a:pt x="284" y="105"/>
                    <a:pt x="283" y="79"/>
                    <a:pt x="272" y="56"/>
                  </a:cubicBezTo>
                  <a:cubicBezTo>
                    <a:pt x="261" y="33"/>
                    <a:pt x="242" y="16"/>
                    <a:pt x="220" y="8"/>
                  </a:cubicBezTo>
                  <a:cubicBezTo>
                    <a:pt x="197" y="0"/>
                    <a:pt x="172" y="0"/>
                    <a:pt x="148" y="11"/>
                  </a:cubicBezTo>
                  <a:close/>
                  <a:moveTo>
                    <a:pt x="211" y="32"/>
                  </a:moveTo>
                  <a:cubicBezTo>
                    <a:pt x="227" y="38"/>
                    <a:pt x="241" y="50"/>
                    <a:pt x="249" y="67"/>
                  </a:cubicBezTo>
                  <a:cubicBezTo>
                    <a:pt x="257" y="84"/>
                    <a:pt x="257" y="102"/>
                    <a:pt x="251" y="119"/>
                  </a:cubicBezTo>
                  <a:cubicBezTo>
                    <a:pt x="245" y="135"/>
                    <a:pt x="233" y="149"/>
                    <a:pt x="216" y="157"/>
                  </a:cubicBezTo>
                  <a:cubicBezTo>
                    <a:pt x="199" y="164"/>
                    <a:pt x="181" y="165"/>
                    <a:pt x="165" y="159"/>
                  </a:cubicBezTo>
                  <a:cubicBezTo>
                    <a:pt x="148" y="153"/>
                    <a:pt x="135" y="141"/>
                    <a:pt x="127" y="124"/>
                  </a:cubicBezTo>
                  <a:cubicBezTo>
                    <a:pt x="119" y="107"/>
                    <a:pt x="119" y="89"/>
                    <a:pt x="124" y="72"/>
                  </a:cubicBezTo>
                  <a:cubicBezTo>
                    <a:pt x="130" y="56"/>
                    <a:pt x="142" y="42"/>
                    <a:pt x="159" y="34"/>
                  </a:cubicBezTo>
                  <a:cubicBezTo>
                    <a:pt x="176" y="27"/>
                    <a:pt x="195" y="26"/>
                    <a:pt x="211" y="32"/>
                  </a:cubicBezTo>
                  <a:close/>
                  <a:moveTo>
                    <a:pt x="168" y="43"/>
                  </a:moveTo>
                  <a:cubicBezTo>
                    <a:pt x="172" y="45"/>
                    <a:pt x="176" y="48"/>
                    <a:pt x="179" y="51"/>
                  </a:cubicBezTo>
                  <a:cubicBezTo>
                    <a:pt x="194" y="68"/>
                    <a:pt x="193" y="122"/>
                    <a:pt x="182" y="149"/>
                  </a:cubicBezTo>
                  <a:cubicBezTo>
                    <a:pt x="182" y="150"/>
                    <a:pt x="182" y="151"/>
                    <a:pt x="181" y="151"/>
                  </a:cubicBezTo>
                  <a:cubicBezTo>
                    <a:pt x="177" y="151"/>
                    <a:pt x="173" y="150"/>
                    <a:pt x="169" y="148"/>
                  </a:cubicBezTo>
                  <a:cubicBezTo>
                    <a:pt x="162" y="146"/>
                    <a:pt x="155" y="142"/>
                    <a:pt x="150" y="137"/>
                  </a:cubicBezTo>
                  <a:cubicBezTo>
                    <a:pt x="145" y="132"/>
                    <a:pt x="140" y="126"/>
                    <a:pt x="137" y="119"/>
                  </a:cubicBezTo>
                  <a:cubicBezTo>
                    <a:pt x="134" y="112"/>
                    <a:pt x="132" y="105"/>
                    <a:pt x="132" y="98"/>
                  </a:cubicBezTo>
                  <a:cubicBezTo>
                    <a:pt x="131" y="91"/>
                    <a:pt x="133" y="83"/>
                    <a:pt x="135" y="76"/>
                  </a:cubicBezTo>
                  <a:cubicBezTo>
                    <a:pt x="138" y="69"/>
                    <a:pt x="141" y="63"/>
                    <a:pt x="146" y="58"/>
                  </a:cubicBezTo>
                  <a:cubicBezTo>
                    <a:pt x="151" y="52"/>
                    <a:pt x="157" y="48"/>
                    <a:pt x="164" y="45"/>
                  </a:cubicBezTo>
                  <a:cubicBezTo>
                    <a:pt x="165" y="44"/>
                    <a:pt x="166" y="44"/>
                    <a:pt x="168" y="43"/>
                  </a:cubicBezTo>
                  <a:close/>
                  <a:moveTo>
                    <a:pt x="156" y="195"/>
                  </a:moveTo>
                  <a:cubicBezTo>
                    <a:pt x="155" y="195"/>
                    <a:pt x="153" y="194"/>
                    <a:pt x="152" y="194"/>
                  </a:cubicBezTo>
                  <a:cubicBezTo>
                    <a:pt x="139" y="189"/>
                    <a:pt x="127" y="182"/>
                    <a:pt x="117" y="173"/>
                  </a:cubicBezTo>
                  <a:cubicBezTo>
                    <a:pt x="116" y="172"/>
                    <a:pt x="115" y="171"/>
                    <a:pt x="114" y="170"/>
                  </a:cubicBezTo>
                  <a:cubicBezTo>
                    <a:pt x="107" y="177"/>
                    <a:pt x="101" y="188"/>
                    <a:pt x="100" y="199"/>
                  </a:cubicBezTo>
                  <a:cubicBezTo>
                    <a:pt x="99" y="207"/>
                    <a:pt x="103" y="211"/>
                    <a:pt x="106" y="219"/>
                  </a:cubicBezTo>
                  <a:cubicBezTo>
                    <a:pt x="110" y="232"/>
                    <a:pt x="108" y="251"/>
                    <a:pt x="115" y="262"/>
                  </a:cubicBezTo>
                  <a:cubicBezTo>
                    <a:pt x="126" y="280"/>
                    <a:pt x="137" y="271"/>
                    <a:pt x="140" y="246"/>
                  </a:cubicBezTo>
                  <a:cubicBezTo>
                    <a:pt x="143" y="221"/>
                    <a:pt x="149" y="207"/>
                    <a:pt x="156"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pic>
        <p:nvPicPr>
          <p:cNvPr id="312" name="图片 311"/>
          <p:cNvPicPr>
            <a:picLocks noChangeAspect="1"/>
          </p:cNvPicPr>
          <p:nvPr/>
        </p:nvPicPr>
        <p:blipFill>
          <a:blip r:embed="rId4"/>
          <a:stretch>
            <a:fillRect/>
          </a:stretch>
        </p:blipFill>
        <p:spPr>
          <a:xfrm>
            <a:off x="6716263" y="1473605"/>
            <a:ext cx="4989889" cy="4729254"/>
          </a:xfrm>
          <a:prstGeom prst="rect">
            <a:avLst/>
          </a:prstGeom>
        </p:spPr>
      </p:pic>
    </p:spTree>
    <p:custDataLst>
      <p:tags r:id="rId1"/>
    </p:custDataLst>
    <p:extLst>
      <p:ext uri="{BB962C8B-B14F-4D97-AF65-F5344CB8AC3E}">
        <p14:creationId xmlns:p14="http://schemas.microsoft.com/office/powerpoint/2010/main" val="182813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p:nvSpPr>
        <p:spPr>
          <a:xfrm>
            <a:off x="0" y="1967070"/>
            <a:ext cx="12192000" cy="231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pic>
        <p:nvPicPr>
          <p:cNvPr id="5" name="图片 4"/>
          <p:cNvPicPr>
            <a:picLocks noChangeAspect="1"/>
          </p:cNvPicPr>
          <p:nvPr/>
        </p:nvPicPr>
        <p:blipFill>
          <a:blip r:embed="rId4"/>
          <a:stretch>
            <a:fillRect/>
          </a:stretch>
        </p:blipFill>
        <p:spPr>
          <a:xfrm>
            <a:off x="804502" y="1078744"/>
            <a:ext cx="3419485" cy="5148082"/>
          </a:xfrm>
          <a:prstGeom prst="rect">
            <a:avLst/>
          </a:prstGeom>
        </p:spPr>
      </p:pic>
      <p:sp>
        <p:nvSpPr>
          <p:cNvPr id="6" name="文本框 5"/>
          <p:cNvSpPr txBox="1"/>
          <p:nvPr/>
        </p:nvSpPr>
        <p:spPr>
          <a:xfrm>
            <a:off x="4576634" y="2484704"/>
            <a:ext cx="7262719" cy="1569660"/>
          </a:xfrm>
          <a:prstGeom prst="rect">
            <a:avLst/>
          </a:prstGeom>
          <a:noFill/>
        </p:spPr>
        <p:txBody>
          <a:bodyPr wrap="square" rtlCol="0">
            <a:spAutoFit/>
          </a:bodyPr>
          <a:lstStyle/>
          <a:p>
            <a:pP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单击此处添加合适的标题</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prstClr val="white"/>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单击此处添加合适的标题</a:t>
            </a: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3592" y="4281056"/>
            <a:ext cx="1890523" cy="228600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9785" y="4412823"/>
            <a:ext cx="1739925" cy="1928963"/>
          </a:xfrm>
          <a:prstGeom prst="rect">
            <a:avLst/>
          </a:prstGeom>
        </p:spPr>
      </p:pic>
      <p:pic>
        <p:nvPicPr>
          <p:cNvPr id="17" name="图片 16"/>
          <p:cNvPicPr>
            <a:picLocks noChangeAspect="1"/>
          </p:cNvPicPr>
          <p:nvPr/>
        </p:nvPicPr>
        <p:blipFill>
          <a:blip r:embed="rId7"/>
          <a:stretch>
            <a:fillRect/>
          </a:stretch>
        </p:blipFill>
        <p:spPr>
          <a:xfrm>
            <a:off x="8752610" y="4412823"/>
            <a:ext cx="2089733" cy="1814004"/>
          </a:xfrm>
          <a:prstGeom prst="rect">
            <a:avLst/>
          </a:prstGeom>
        </p:spPr>
      </p:pic>
    </p:spTree>
    <p:custDataLst>
      <p:tags r:id="rId1"/>
    </p:custDataLst>
    <p:extLst>
      <p:ext uri="{BB962C8B-B14F-4D97-AF65-F5344CB8AC3E}">
        <p14:creationId xmlns:p14="http://schemas.microsoft.com/office/powerpoint/2010/main" val="4160903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250" fill="hold"/>
                                        <p:tgtEl>
                                          <p:spTgt spid="7"/>
                                        </p:tgtEl>
                                        <p:attrNameLst>
                                          <p:attrName>ppt_x</p:attrName>
                                        </p:attrNameLst>
                                      </p:cBhvr>
                                      <p:tavLst>
                                        <p:tav tm="0">
                                          <p:val>
                                            <p:strVal val="#ppt_x"/>
                                          </p:val>
                                        </p:tav>
                                        <p:tav tm="100000">
                                          <p:val>
                                            <p:strVal val="#ppt_x"/>
                                          </p:val>
                                        </p:tav>
                                      </p:tavLst>
                                    </p:anim>
                                    <p:anim calcmode="lin" valueType="num">
                                      <p:cBhvr additive="base">
                                        <p:cTn id="30" dur="25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3250"/>
                            </p:stCondLst>
                            <p:childTnLst>
                              <p:par>
                                <p:cTn id="32" presetID="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250" fill="hold"/>
                                        <p:tgtEl>
                                          <p:spTgt spid="8"/>
                                        </p:tgtEl>
                                        <p:attrNameLst>
                                          <p:attrName>ppt_x</p:attrName>
                                        </p:attrNameLst>
                                      </p:cBhvr>
                                      <p:tavLst>
                                        <p:tav tm="0">
                                          <p:val>
                                            <p:strVal val="#ppt_x"/>
                                          </p:val>
                                        </p:tav>
                                        <p:tav tm="100000">
                                          <p:val>
                                            <p:strVal val="#ppt_x"/>
                                          </p:val>
                                        </p:tav>
                                      </p:tavLst>
                                    </p:anim>
                                    <p:anim calcmode="lin" valueType="num">
                                      <p:cBhvr additive="base">
                                        <p:cTn id="35" dur="25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250" fill="hold"/>
                                        <p:tgtEl>
                                          <p:spTgt spid="17"/>
                                        </p:tgtEl>
                                        <p:attrNameLst>
                                          <p:attrName>ppt_x</p:attrName>
                                        </p:attrNameLst>
                                      </p:cBhvr>
                                      <p:tavLst>
                                        <p:tav tm="0">
                                          <p:val>
                                            <p:strVal val="#ppt_x"/>
                                          </p:val>
                                        </p:tav>
                                        <p:tav tm="100000">
                                          <p:val>
                                            <p:strVal val="#ppt_x"/>
                                          </p:val>
                                        </p:tav>
                                      </p:tavLst>
                                    </p:anim>
                                    <p:anim calcmode="lin" valueType="num">
                                      <p:cBhvr additive="base">
                                        <p:cTn id="4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 y="731520"/>
            <a:ext cx="12192002" cy="6113417"/>
            <a:chOff x="-2" y="623029"/>
            <a:chExt cx="12192002" cy="6234971"/>
          </a:xfrm>
        </p:grpSpPr>
        <p:pic>
          <p:nvPicPr>
            <p:cNvPr id="4" name="图片 3"/>
            <p:cNvPicPr>
              <a:picLocks noChangeAspect="1"/>
            </p:cNvPicPr>
            <p:nvPr/>
          </p:nvPicPr>
          <p:blipFill>
            <a:blip r:embed="rId4"/>
            <a:stretch>
              <a:fillRect/>
            </a:stretch>
          </p:blipFill>
          <p:spPr>
            <a:xfrm>
              <a:off x="1174854" y="718457"/>
              <a:ext cx="11017146" cy="6139543"/>
            </a:xfrm>
            <a:prstGeom prst="rect">
              <a:avLst/>
            </a:prstGeom>
          </p:spPr>
        </p:pic>
        <p:sp>
          <p:nvSpPr>
            <p:cNvPr id="5" name="矩形 4"/>
            <p:cNvSpPr/>
            <p:nvPr/>
          </p:nvSpPr>
          <p:spPr>
            <a:xfrm flipH="1">
              <a:off x="-2" y="623029"/>
              <a:ext cx="9353008" cy="6234971"/>
            </a:xfrm>
            <a:prstGeom prst="rect">
              <a:avLst/>
            </a:prstGeom>
            <a:gradFill flip="none" rotWithShape="1">
              <a:gsLst>
                <a:gs pos="28000">
                  <a:schemeClr val="accent1">
                    <a:lumMod val="5000"/>
                    <a:lumOff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13" name="组合 12"/>
          <p:cNvGrpSpPr/>
          <p:nvPr/>
        </p:nvGrpSpPr>
        <p:grpSpPr>
          <a:xfrm>
            <a:off x="1174854" y="1750423"/>
            <a:ext cx="913956" cy="913955"/>
            <a:chOff x="1280160" y="1854926"/>
            <a:chExt cx="1293223" cy="1293223"/>
          </a:xfrm>
        </p:grpSpPr>
        <p:sp>
          <p:nvSpPr>
            <p:cNvPr id="11" name="椭圆 10"/>
            <p:cNvSpPr/>
            <p:nvPr/>
          </p:nvSpPr>
          <p:spPr>
            <a:xfrm>
              <a:off x="1280160" y="1854926"/>
              <a:ext cx="1293223" cy="1293223"/>
            </a:xfrm>
            <a:prstGeom prst="ellipse">
              <a:avLst/>
            </a:prstGeom>
            <a:solidFill>
              <a:srgbClr val="0093D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6"/>
            <p:cNvSpPr>
              <a:spLocks/>
            </p:cNvSpPr>
            <p:nvPr/>
          </p:nvSpPr>
          <p:spPr bwMode="auto">
            <a:xfrm>
              <a:off x="1663519" y="2207621"/>
              <a:ext cx="497608" cy="628993"/>
            </a:xfrm>
            <a:custGeom>
              <a:avLst/>
              <a:gdLst>
                <a:gd name="T0" fmla="*/ 83 w 203"/>
                <a:gd name="T1" fmla="*/ 238 h 257"/>
                <a:gd name="T2" fmla="*/ 56 w 203"/>
                <a:gd name="T3" fmla="*/ 221 h 257"/>
                <a:gd name="T4" fmla="*/ 12 w 203"/>
                <a:gd name="T5" fmla="*/ 120 h 257"/>
                <a:gd name="T6" fmla="*/ 15 w 203"/>
                <a:gd name="T7" fmla="*/ 17 h 257"/>
                <a:gd name="T8" fmla="*/ 80 w 203"/>
                <a:gd name="T9" fmla="*/ 19 h 257"/>
                <a:gd name="T10" fmla="*/ 90 w 203"/>
                <a:gd name="T11" fmla="*/ 24 h 257"/>
                <a:gd name="T12" fmla="*/ 90 w 203"/>
                <a:gd name="T13" fmla="*/ 29 h 257"/>
                <a:gd name="T14" fmla="*/ 63 w 203"/>
                <a:gd name="T15" fmla="*/ 29 h 257"/>
                <a:gd name="T16" fmla="*/ 62 w 203"/>
                <a:gd name="T17" fmla="*/ 33 h 257"/>
                <a:gd name="T18" fmla="*/ 136 w 203"/>
                <a:gd name="T19" fmla="*/ 18 h 257"/>
                <a:gd name="T20" fmla="*/ 145 w 203"/>
                <a:gd name="T21" fmla="*/ 8 h 257"/>
                <a:gd name="T22" fmla="*/ 188 w 203"/>
                <a:gd name="T23" fmla="*/ 17 h 257"/>
                <a:gd name="T24" fmla="*/ 191 w 203"/>
                <a:gd name="T25" fmla="*/ 120 h 257"/>
                <a:gd name="T26" fmla="*/ 146 w 203"/>
                <a:gd name="T27" fmla="*/ 221 h 257"/>
                <a:gd name="T28" fmla="*/ 120 w 203"/>
                <a:gd name="T29" fmla="*/ 238 h 257"/>
                <a:gd name="T30" fmla="*/ 110 w 203"/>
                <a:gd name="T31" fmla="*/ 193 h 257"/>
                <a:gd name="T32" fmla="*/ 104 w 203"/>
                <a:gd name="T33" fmla="*/ 171 h 257"/>
                <a:gd name="T34" fmla="*/ 131 w 203"/>
                <a:gd name="T35" fmla="*/ 130 h 257"/>
                <a:gd name="T36" fmla="*/ 129 w 203"/>
                <a:gd name="T37" fmla="*/ 126 h 257"/>
                <a:gd name="T38" fmla="*/ 92 w 203"/>
                <a:gd name="T39" fmla="*/ 174 h 257"/>
                <a:gd name="T40" fmla="*/ 83 w 203"/>
                <a:gd name="T41" fmla="*/ 2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257">
                  <a:moveTo>
                    <a:pt x="83" y="238"/>
                  </a:moveTo>
                  <a:cubicBezTo>
                    <a:pt x="72" y="257"/>
                    <a:pt x="60" y="247"/>
                    <a:pt x="56" y="221"/>
                  </a:cubicBezTo>
                  <a:cubicBezTo>
                    <a:pt x="49" y="164"/>
                    <a:pt x="30" y="163"/>
                    <a:pt x="12" y="120"/>
                  </a:cubicBezTo>
                  <a:cubicBezTo>
                    <a:pt x="0" y="91"/>
                    <a:pt x="0" y="35"/>
                    <a:pt x="15" y="17"/>
                  </a:cubicBezTo>
                  <a:cubicBezTo>
                    <a:pt x="30" y="0"/>
                    <a:pt x="61" y="5"/>
                    <a:pt x="80" y="19"/>
                  </a:cubicBezTo>
                  <a:cubicBezTo>
                    <a:pt x="83" y="21"/>
                    <a:pt x="87" y="23"/>
                    <a:pt x="90" y="24"/>
                  </a:cubicBezTo>
                  <a:cubicBezTo>
                    <a:pt x="94" y="25"/>
                    <a:pt x="95" y="28"/>
                    <a:pt x="90" y="29"/>
                  </a:cubicBezTo>
                  <a:cubicBezTo>
                    <a:pt x="81" y="30"/>
                    <a:pt x="71" y="30"/>
                    <a:pt x="63" y="29"/>
                  </a:cubicBezTo>
                  <a:cubicBezTo>
                    <a:pt x="53" y="27"/>
                    <a:pt x="52" y="28"/>
                    <a:pt x="62" y="33"/>
                  </a:cubicBezTo>
                  <a:cubicBezTo>
                    <a:pt x="98" y="52"/>
                    <a:pt x="127" y="41"/>
                    <a:pt x="136" y="18"/>
                  </a:cubicBezTo>
                  <a:cubicBezTo>
                    <a:pt x="139" y="12"/>
                    <a:pt x="141" y="9"/>
                    <a:pt x="145" y="8"/>
                  </a:cubicBezTo>
                  <a:cubicBezTo>
                    <a:pt x="161" y="4"/>
                    <a:pt x="178" y="6"/>
                    <a:pt x="188" y="17"/>
                  </a:cubicBezTo>
                  <a:cubicBezTo>
                    <a:pt x="203" y="35"/>
                    <a:pt x="202" y="91"/>
                    <a:pt x="191" y="120"/>
                  </a:cubicBezTo>
                  <a:cubicBezTo>
                    <a:pt x="173" y="163"/>
                    <a:pt x="154" y="164"/>
                    <a:pt x="146" y="221"/>
                  </a:cubicBezTo>
                  <a:cubicBezTo>
                    <a:pt x="143" y="247"/>
                    <a:pt x="132" y="257"/>
                    <a:pt x="120" y="238"/>
                  </a:cubicBezTo>
                  <a:cubicBezTo>
                    <a:pt x="113" y="226"/>
                    <a:pt x="115" y="206"/>
                    <a:pt x="110" y="193"/>
                  </a:cubicBezTo>
                  <a:cubicBezTo>
                    <a:pt x="108" y="184"/>
                    <a:pt x="104" y="180"/>
                    <a:pt x="104" y="171"/>
                  </a:cubicBezTo>
                  <a:cubicBezTo>
                    <a:pt x="106" y="153"/>
                    <a:pt x="122" y="137"/>
                    <a:pt x="131" y="130"/>
                  </a:cubicBezTo>
                  <a:cubicBezTo>
                    <a:pt x="135" y="126"/>
                    <a:pt x="140" y="122"/>
                    <a:pt x="129" y="126"/>
                  </a:cubicBezTo>
                  <a:cubicBezTo>
                    <a:pt x="107" y="133"/>
                    <a:pt x="96" y="152"/>
                    <a:pt x="92" y="174"/>
                  </a:cubicBezTo>
                  <a:cubicBezTo>
                    <a:pt x="89" y="193"/>
                    <a:pt x="88" y="226"/>
                    <a:pt x="83" y="23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22" name="组合 21"/>
          <p:cNvGrpSpPr/>
          <p:nvPr/>
        </p:nvGrpSpPr>
        <p:grpSpPr>
          <a:xfrm>
            <a:off x="1174854" y="2889955"/>
            <a:ext cx="913956" cy="913955"/>
            <a:chOff x="1174854" y="3403618"/>
            <a:chExt cx="1293223" cy="1293223"/>
          </a:xfrm>
        </p:grpSpPr>
        <p:sp>
          <p:nvSpPr>
            <p:cNvPr id="15" name="椭圆 14"/>
            <p:cNvSpPr/>
            <p:nvPr/>
          </p:nvSpPr>
          <p:spPr>
            <a:xfrm>
              <a:off x="1174854" y="3403618"/>
              <a:ext cx="1293223" cy="1293223"/>
            </a:xfrm>
            <a:prstGeom prst="ellipse">
              <a:avLst/>
            </a:prstGeom>
            <a:solidFill>
              <a:srgbClr val="FF660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15"/>
            <p:cNvSpPr>
              <a:spLocks noEditPoints="1"/>
            </p:cNvSpPr>
            <p:nvPr/>
          </p:nvSpPr>
          <p:spPr bwMode="auto">
            <a:xfrm>
              <a:off x="1532890" y="3715077"/>
              <a:ext cx="519443" cy="721241"/>
            </a:xfrm>
            <a:custGeom>
              <a:avLst/>
              <a:gdLst>
                <a:gd name="T0" fmla="*/ 145 w 235"/>
                <a:gd name="T1" fmla="*/ 111 h 326"/>
                <a:gd name="T2" fmla="*/ 102 w 235"/>
                <a:gd name="T3" fmla="*/ 317 h 326"/>
                <a:gd name="T4" fmla="*/ 90 w 235"/>
                <a:gd name="T5" fmla="*/ 319 h 326"/>
                <a:gd name="T6" fmla="*/ 125 w 235"/>
                <a:gd name="T7" fmla="*/ 99 h 326"/>
                <a:gd name="T8" fmla="*/ 145 w 235"/>
                <a:gd name="T9" fmla="*/ 111 h 326"/>
                <a:gd name="T10" fmla="*/ 28 w 235"/>
                <a:gd name="T11" fmla="*/ 66 h 326"/>
                <a:gd name="T12" fmla="*/ 28 w 235"/>
                <a:gd name="T13" fmla="*/ 106 h 326"/>
                <a:gd name="T14" fmla="*/ 34 w 235"/>
                <a:gd name="T15" fmla="*/ 106 h 326"/>
                <a:gd name="T16" fmla="*/ 40 w 235"/>
                <a:gd name="T17" fmla="*/ 106 h 326"/>
                <a:gd name="T18" fmla="*/ 40 w 235"/>
                <a:gd name="T19" fmla="*/ 67 h 326"/>
                <a:gd name="T20" fmla="*/ 39 w 235"/>
                <a:gd name="T21" fmla="*/ 67 h 326"/>
                <a:gd name="T22" fmla="*/ 28 w 235"/>
                <a:gd name="T23" fmla="*/ 66 h 326"/>
                <a:gd name="T24" fmla="*/ 47 w 235"/>
                <a:gd name="T25" fmla="*/ 1 h 326"/>
                <a:gd name="T26" fmla="*/ 39 w 235"/>
                <a:gd name="T27" fmla="*/ 56 h 326"/>
                <a:gd name="T28" fmla="*/ 47 w 235"/>
                <a:gd name="T29" fmla="*/ 1 h 326"/>
                <a:gd name="T30" fmla="*/ 46 w 235"/>
                <a:gd name="T31" fmla="*/ 129 h 326"/>
                <a:gd name="T32" fmla="*/ 34 w 235"/>
                <a:gd name="T33" fmla="*/ 117 h 326"/>
                <a:gd name="T34" fmla="*/ 22 w 235"/>
                <a:gd name="T35" fmla="*/ 129 h 326"/>
                <a:gd name="T36" fmla="*/ 22 w 235"/>
                <a:gd name="T37" fmla="*/ 313 h 326"/>
                <a:gd name="T38" fmla="*/ 34 w 235"/>
                <a:gd name="T39" fmla="*/ 325 h 326"/>
                <a:gd name="T40" fmla="*/ 46 w 235"/>
                <a:gd name="T41" fmla="*/ 313 h 326"/>
                <a:gd name="T42" fmla="*/ 46 w 235"/>
                <a:gd name="T43" fmla="*/ 129 h 326"/>
                <a:gd name="T44" fmla="*/ 154 w 235"/>
                <a:gd name="T45" fmla="*/ 50 h 326"/>
                <a:gd name="T46" fmla="*/ 128 w 235"/>
                <a:gd name="T47" fmla="*/ 75 h 326"/>
                <a:gd name="T48" fmla="*/ 154 w 235"/>
                <a:gd name="T49" fmla="*/ 101 h 326"/>
                <a:gd name="T50" fmla="*/ 179 w 235"/>
                <a:gd name="T51" fmla="*/ 75 h 326"/>
                <a:gd name="T52" fmla="*/ 154 w 235"/>
                <a:gd name="T53" fmla="*/ 50 h 326"/>
                <a:gd name="T54" fmla="*/ 149 w 235"/>
                <a:gd name="T55" fmla="*/ 65 h 326"/>
                <a:gd name="T56" fmla="*/ 164 w 235"/>
                <a:gd name="T57" fmla="*/ 80 h 326"/>
                <a:gd name="T58" fmla="*/ 164 w 235"/>
                <a:gd name="T59" fmla="*/ 86 h 326"/>
                <a:gd name="T60" fmla="*/ 158 w 235"/>
                <a:gd name="T61" fmla="*/ 86 h 326"/>
                <a:gd name="T62" fmla="*/ 143 w 235"/>
                <a:gd name="T63" fmla="*/ 71 h 326"/>
                <a:gd name="T64" fmla="*/ 143 w 235"/>
                <a:gd name="T65" fmla="*/ 65 h 326"/>
                <a:gd name="T66" fmla="*/ 149 w 235"/>
                <a:gd name="T67" fmla="*/ 65 h 326"/>
                <a:gd name="T68" fmla="*/ 164 w 235"/>
                <a:gd name="T69" fmla="*/ 10 h 326"/>
                <a:gd name="T70" fmla="*/ 174 w 235"/>
                <a:gd name="T71" fmla="*/ 8 h 326"/>
                <a:gd name="T72" fmla="*/ 180 w 235"/>
                <a:gd name="T73" fmla="*/ 50 h 326"/>
                <a:gd name="T74" fmla="*/ 168 w 235"/>
                <a:gd name="T75" fmla="*/ 41 h 326"/>
                <a:gd name="T76" fmla="*/ 164 w 235"/>
                <a:gd name="T77" fmla="*/ 10 h 326"/>
                <a:gd name="T78" fmla="*/ 143 w 235"/>
                <a:gd name="T79" fmla="*/ 10 h 326"/>
                <a:gd name="T80" fmla="*/ 140 w 235"/>
                <a:gd name="T81" fmla="*/ 41 h 326"/>
                <a:gd name="T82" fmla="*/ 127 w 235"/>
                <a:gd name="T83" fmla="*/ 50 h 326"/>
                <a:gd name="T84" fmla="*/ 133 w 235"/>
                <a:gd name="T85" fmla="*/ 8 h 326"/>
                <a:gd name="T86" fmla="*/ 143 w 235"/>
                <a:gd name="T87" fmla="*/ 10 h 326"/>
                <a:gd name="T88" fmla="*/ 163 w 235"/>
                <a:gd name="T89" fmla="*/ 111 h 326"/>
                <a:gd name="T90" fmla="*/ 183 w 235"/>
                <a:gd name="T91" fmla="*/ 99 h 326"/>
                <a:gd name="T92" fmla="*/ 217 w 235"/>
                <a:gd name="T93" fmla="*/ 319 h 326"/>
                <a:gd name="T94" fmla="*/ 206 w 235"/>
                <a:gd name="T95" fmla="*/ 317 h 326"/>
                <a:gd name="T96" fmla="*/ 163 w 235"/>
                <a:gd name="T97" fmla="*/ 11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326">
                  <a:moveTo>
                    <a:pt x="145" y="111"/>
                  </a:moveTo>
                  <a:cubicBezTo>
                    <a:pt x="118" y="175"/>
                    <a:pt x="88" y="252"/>
                    <a:pt x="102" y="317"/>
                  </a:cubicBezTo>
                  <a:cubicBezTo>
                    <a:pt x="103" y="324"/>
                    <a:pt x="92" y="326"/>
                    <a:pt x="90" y="319"/>
                  </a:cubicBezTo>
                  <a:cubicBezTo>
                    <a:pt x="73" y="237"/>
                    <a:pt x="95" y="172"/>
                    <a:pt x="125" y="99"/>
                  </a:cubicBezTo>
                  <a:cubicBezTo>
                    <a:pt x="130" y="105"/>
                    <a:pt x="137" y="109"/>
                    <a:pt x="145" y="111"/>
                  </a:cubicBezTo>
                  <a:close/>
                  <a:moveTo>
                    <a:pt x="28" y="66"/>
                  </a:moveTo>
                  <a:cubicBezTo>
                    <a:pt x="28" y="106"/>
                    <a:pt x="28" y="106"/>
                    <a:pt x="28" y="106"/>
                  </a:cubicBezTo>
                  <a:cubicBezTo>
                    <a:pt x="30" y="106"/>
                    <a:pt x="32" y="106"/>
                    <a:pt x="34" y="106"/>
                  </a:cubicBezTo>
                  <a:cubicBezTo>
                    <a:pt x="36" y="106"/>
                    <a:pt x="38" y="106"/>
                    <a:pt x="40" y="106"/>
                  </a:cubicBezTo>
                  <a:cubicBezTo>
                    <a:pt x="40" y="67"/>
                    <a:pt x="40" y="67"/>
                    <a:pt x="40" y="67"/>
                  </a:cubicBezTo>
                  <a:cubicBezTo>
                    <a:pt x="39" y="67"/>
                    <a:pt x="39" y="67"/>
                    <a:pt x="39" y="67"/>
                  </a:cubicBezTo>
                  <a:cubicBezTo>
                    <a:pt x="35" y="67"/>
                    <a:pt x="31" y="67"/>
                    <a:pt x="28" y="66"/>
                  </a:cubicBezTo>
                  <a:close/>
                  <a:moveTo>
                    <a:pt x="47" y="1"/>
                  </a:moveTo>
                  <a:cubicBezTo>
                    <a:pt x="86" y="1"/>
                    <a:pt x="77" y="56"/>
                    <a:pt x="39" y="56"/>
                  </a:cubicBezTo>
                  <a:cubicBezTo>
                    <a:pt x="0" y="56"/>
                    <a:pt x="8" y="1"/>
                    <a:pt x="47" y="1"/>
                  </a:cubicBezTo>
                  <a:close/>
                  <a:moveTo>
                    <a:pt x="46" y="129"/>
                  </a:moveTo>
                  <a:cubicBezTo>
                    <a:pt x="46" y="122"/>
                    <a:pt x="40" y="117"/>
                    <a:pt x="34" y="117"/>
                  </a:cubicBezTo>
                  <a:cubicBezTo>
                    <a:pt x="27" y="117"/>
                    <a:pt x="22" y="122"/>
                    <a:pt x="22" y="129"/>
                  </a:cubicBezTo>
                  <a:cubicBezTo>
                    <a:pt x="22" y="313"/>
                    <a:pt x="22" y="313"/>
                    <a:pt x="22" y="313"/>
                  </a:cubicBezTo>
                  <a:cubicBezTo>
                    <a:pt x="22" y="320"/>
                    <a:pt x="27" y="325"/>
                    <a:pt x="34" y="325"/>
                  </a:cubicBezTo>
                  <a:cubicBezTo>
                    <a:pt x="40" y="325"/>
                    <a:pt x="46" y="320"/>
                    <a:pt x="46" y="313"/>
                  </a:cubicBezTo>
                  <a:cubicBezTo>
                    <a:pt x="46" y="129"/>
                    <a:pt x="46" y="129"/>
                    <a:pt x="46" y="129"/>
                  </a:cubicBezTo>
                  <a:close/>
                  <a:moveTo>
                    <a:pt x="154" y="50"/>
                  </a:moveTo>
                  <a:cubicBezTo>
                    <a:pt x="140" y="50"/>
                    <a:pt x="128" y="61"/>
                    <a:pt x="128" y="75"/>
                  </a:cubicBezTo>
                  <a:cubicBezTo>
                    <a:pt x="128" y="90"/>
                    <a:pt x="140" y="101"/>
                    <a:pt x="154" y="101"/>
                  </a:cubicBezTo>
                  <a:cubicBezTo>
                    <a:pt x="168" y="101"/>
                    <a:pt x="179" y="90"/>
                    <a:pt x="179" y="75"/>
                  </a:cubicBezTo>
                  <a:cubicBezTo>
                    <a:pt x="179" y="61"/>
                    <a:pt x="168" y="50"/>
                    <a:pt x="154" y="50"/>
                  </a:cubicBezTo>
                  <a:close/>
                  <a:moveTo>
                    <a:pt x="149" y="65"/>
                  </a:moveTo>
                  <a:cubicBezTo>
                    <a:pt x="164" y="80"/>
                    <a:pt x="164" y="80"/>
                    <a:pt x="164" y="80"/>
                  </a:cubicBezTo>
                  <a:cubicBezTo>
                    <a:pt x="166" y="82"/>
                    <a:pt x="166" y="84"/>
                    <a:pt x="164" y="86"/>
                  </a:cubicBezTo>
                  <a:cubicBezTo>
                    <a:pt x="163" y="88"/>
                    <a:pt x="160" y="88"/>
                    <a:pt x="158" y="86"/>
                  </a:cubicBezTo>
                  <a:cubicBezTo>
                    <a:pt x="143" y="71"/>
                    <a:pt x="143" y="71"/>
                    <a:pt x="143" y="71"/>
                  </a:cubicBezTo>
                  <a:cubicBezTo>
                    <a:pt x="141" y="69"/>
                    <a:pt x="141" y="66"/>
                    <a:pt x="143" y="65"/>
                  </a:cubicBezTo>
                  <a:cubicBezTo>
                    <a:pt x="145" y="63"/>
                    <a:pt x="147" y="63"/>
                    <a:pt x="149" y="65"/>
                  </a:cubicBezTo>
                  <a:close/>
                  <a:moveTo>
                    <a:pt x="164" y="10"/>
                  </a:moveTo>
                  <a:cubicBezTo>
                    <a:pt x="163" y="3"/>
                    <a:pt x="171" y="0"/>
                    <a:pt x="174" y="8"/>
                  </a:cubicBezTo>
                  <a:cubicBezTo>
                    <a:pt x="178" y="17"/>
                    <a:pt x="181" y="34"/>
                    <a:pt x="180" y="50"/>
                  </a:cubicBezTo>
                  <a:cubicBezTo>
                    <a:pt x="177" y="46"/>
                    <a:pt x="172" y="43"/>
                    <a:pt x="168" y="41"/>
                  </a:cubicBezTo>
                  <a:cubicBezTo>
                    <a:pt x="168" y="30"/>
                    <a:pt x="167" y="18"/>
                    <a:pt x="164" y="10"/>
                  </a:cubicBezTo>
                  <a:close/>
                  <a:moveTo>
                    <a:pt x="143" y="10"/>
                  </a:moveTo>
                  <a:cubicBezTo>
                    <a:pt x="141" y="18"/>
                    <a:pt x="139" y="30"/>
                    <a:pt x="140" y="41"/>
                  </a:cubicBezTo>
                  <a:cubicBezTo>
                    <a:pt x="135" y="43"/>
                    <a:pt x="131" y="46"/>
                    <a:pt x="127" y="50"/>
                  </a:cubicBezTo>
                  <a:cubicBezTo>
                    <a:pt x="126" y="34"/>
                    <a:pt x="129" y="17"/>
                    <a:pt x="133" y="8"/>
                  </a:cubicBezTo>
                  <a:cubicBezTo>
                    <a:pt x="136" y="0"/>
                    <a:pt x="145" y="3"/>
                    <a:pt x="143" y="10"/>
                  </a:cubicBezTo>
                  <a:close/>
                  <a:moveTo>
                    <a:pt x="163" y="111"/>
                  </a:moveTo>
                  <a:cubicBezTo>
                    <a:pt x="170" y="109"/>
                    <a:pt x="177" y="105"/>
                    <a:pt x="183" y="99"/>
                  </a:cubicBezTo>
                  <a:cubicBezTo>
                    <a:pt x="212" y="172"/>
                    <a:pt x="235" y="237"/>
                    <a:pt x="217" y="319"/>
                  </a:cubicBezTo>
                  <a:cubicBezTo>
                    <a:pt x="216" y="326"/>
                    <a:pt x="204" y="324"/>
                    <a:pt x="206" y="317"/>
                  </a:cubicBezTo>
                  <a:cubicBezTo>
                    <a:pt x="220" y="252"/>
                    <a:pt x="189" y="175"/>
                    <a:pt x="163" y="11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27" name="组合 26"/>
          <p:cNvGrpSpPr/>
          <p:nvPr/>
        </p:nvGrpSpPr>
        <p:grpSpPr>
          <a:xfrm>
            <a:off x="1174854" y="4029487"/>
            <a:ext cx="913956" cy="913955"/>
            <a:chOff x="1280160" y="4920151"/>
            <a:chExt cx="1293223" cy="1293223"/>
          </a:xfrm>
        </p:grpSpPr>
        <p:sp>
          <p:nvSpPr>
            <p:cNvPr id="24" name="椭圆 23"/>
            <p:cNvSpPr/>
            <p:nvPr/>
          </p:nvSpPr>
          <p:spPr>
            <a:xfrm>
              <a:off x="1280160" y="4920151"/>
              <a:ext cx="1293223" cy="1293223"/>
            </a:xfrm>
            <a:prstGeom prst="ellipse">
              <a:avLst/>
            </a:prstGeom>
            <a:solidFill>
              <a:srgbClr val="0093D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16"/>
            <p:cNvSpPr>
              <a:spLocks noEditPoints="1"/>
            </p:cNvSpPr>
            <p:nvPr/>
          </p:nvSpPr>
          <p:spPr bwMode="auto">
            <a:xfrm>
              <a:off x="1745933" y="5254132"/>
              <a:ext cx="297355" cy="677899"/>
            </a:xfrm>
            <a:custGeom>
              <a:avLst/>
              <a:gdLst>
                <a:gd name="T0" fmla="*/ 58 w 142"/>
                <a:gd name="T1" fmla="*/ 9 h 324"/>
                <a:gd name="T2" fmla="*/ 6 w 142"/>
                <a:gd name="T3" fmla="*/ 9 h 324"/>
                <a:gd name="T4" fmla="*/ 0 w 142"/>
                <a:gd name="T5" fmla="*/ 14 h 324"/>
                <a:gd name="T6" fmla="*/ 6 w 142"/>
                <a:gd name="T7" fmla="*/ 20 h 324"/>
                <a:gd name="T8" fmla="*/ 58 w 142"/>
                <a:gd name="T9" fmla="*/ 20 h 324"/>
                <a:gd name="T10" fmla="*/ 58 w 142"/>
                <a:gd name="T11" fmla="*/ 9 h 324"/>
                <a:gd name="T12" fmla="*/ 75 w 142"/>
                <a:gd name="T13" fmla="*/ 0 h 324"/>
                <a:gd name="T14" fmla="*/ 128 w 142"/>
                <a:gd name="T15" fmla="*/ 0 h 324"/>
                <a:gd name="T16" fmla="*/ 128 w 142"/>
                <a:gd name="T17" fmla="*/ 29 h 324"/>
                <a:gd name="T18" fmla="*/ 75 w 142"/>
                <a:gd name="T19" fmla="*/ 29 h 324"/>
                <a:gd name="T20" fmla="*/ 70 w 142"/>
                <a:gd name="T21" fmla="*/ 24 h 324"/>
                <a:gd name="T22" fmla="*/ 70 w 142"/>
                <a:gd name="T23" fmla="*/ 5 h 324"/>
                <a:gd name="T24" fmla="*/ 75 w 142"/>
                <a:gd name="T25" fmla="*/ 0 h 324"/>
                <a:gd name="T26" fmla="*/ 63 w 142"/>
                <a:gd name="T27" fmla="*/ 135 h 324"/>
                <a:gd name="T28" fmla="*/ 112 w 142"/>
                <a:gd name="T29" fmla="*/ 135 h 324"/>
                <a:gd name="T30" fmla="*/ 123 w 142"/>
                <a:gd name="T31" fmla="*/ 146 h 324"/>
                <a:gd name="T32" fmla="*/ 132 w 142"/>
                <a:gd name="T33" fmla="*/ 313 h 324"/>
                <a:gd name="T34" fmla="*/ 121 w 142"/>
                <a:gd name="T35" fmla="*/ 324 h 324"/>
                <a:gd name="T36" fmla="*/ 55 w 142"/>
                <a:gd name="T37" fmla="*/ 324 h 324"/>
                <a:gd name="T38" fmla="*/ 44 w 142"/>
                <a:gd name="T39" fmla="*/ 313 h 324"/>
                <a:gd name="T40" fmla="*/ 52 w 142"/>
                <a:gd name="T41" fmla="*/ 146 h 324"/>
                <a:gd name="T42" fmla="*/ 63 w 142"/>
                <a:gd name="T43" fmla="*/ 135 h 324"/>
                <a:gd name="T44" fmla="*/ 126 w 142"/>
                <a:gd name="T45" fmla="*/ 40 h 324"/>
                <a:gd name="T46" fmla="*/ 118 w 142"/>
                <a:gd name="T47" fmla="*/ 125 h 324"/>
                <a:gd name="T48" fmla="*/ 112 w 142"/>
                <a:gd name="T49" fmla="*/ 124 h 324"/>
                <a:gd name="T50" fmla="*/ 63 w 142"/>
                <a:gd name="T51" fmla="*/ 124 h 324"/>
                <a:gd name="T52" fmla="*/ 60 w 142"/>
                <a:gd name="T53" fmla="*/ 124 h 324"/>
                <a:gd name="T54" fmla="*/ 76 w 142"/>
                <a:gd name="T55" fmla="*/ 40 h 324"/>
                <a:gd name="T56" fmla="*/ 126 w 142"/>
                <a:gd name="T57"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 h="324">
                  <a:moveTo>
                    <a:pt x="58" y="9"/>
                  </a:moveTo>
                  <a:cubicBezTo>
                    <a:pt x="6" y="9"/>
                    <a:pt x="6" y="9"/>
                    <a:pt x="6" y="9"/>
                  </a:cubicBezTo>
                  <a:cubicBezTo>
                    <a:pt x="3" y="9"/>
                    <a:pt x="0" y="11"/>
                    <a:pt x="0" y="14"/>
                  </a:cubicBezTo>
                  <a:cubicBezTo>
                    <a:pt x="0" y="18"/>
                    <a:pt x="3" y="20"/>
                    <a:pt x="6" y="20"/>
                  </a:cubicBezTo>
                  <a:cubicBezTo>
                    <a:pt x="58" y="20"/>
                    <a:pt x="58" y="20"/>
                    <a:pt x="58" y="20"/>
                  </a:cubicBezTo>
                  <a:cubicBezTo>
                    <a:pt x="58" y="9"/>
                    <a:pt x="58" y="9"/>
                    <a:pt x="58" y="9"/>
                  </a:cubicBezTo>
                  <a:close/>
                  <a:moveTo>
                    <a:pt x="75" y="0"/>
                  </a:moveTo>
                  <a:cubicBezTo>
                    <a:pt x="128" y="0"/>
                    <a:pt x="128" y="0"/>
                    <a:pt x="128" y="0"/>
                  </a:cubicBezTo>
                  <a:cubicBezTo>
                    <a:pt x="142" y="0"/>
                    <a:pt x="142" y="29"/>
                    <a:pt x="128" y="29"/>
                  </a:cubicBezTo>
                  <a:cubicBezTo>
                    <a:pt x="75" y="29"/>
                    <a:pt x="75" y="29"/>
                    <a:pt x="75" y="29"/>
                  </a:cubicBezTo>
                  <a:cubicBezTo>
                    <a:pt x="72" y="29"/>
                    <a:pt x="70" y="26"/>
                    <a:pt x="70" y="24"/>
                  </a:cubicBezTo>
                  <a:cubicBezTo>
                    <a:pt x="70" y="5"/>
                    <a:pt x="70" y="5"/>
                    <a:pt x="70" y="5"/>
                  </a:cubicBezTo>
                  <a:cubicBezTo>
                    <a:pt x="70" y="3"/>
                    <a:pt x="72" y="0"/>
                    <a:pt x="75" y="0"/>
                  </a:cubicBezTo>
                  <a:close/>
                  <a:moveTo>
                    <a:pt x="63" y="135"/>
                  </a:moveTo>
                  <a:cubicBezTo>
                    <a:pt x="112" y="135"/>
                    <a:pt x="112" y="135"/>
                    <a:pt x="112" y="135"/>
                  </a:cubicBezTo>
                  <a:cubicBezTo>
                    <a:pt x="118" y="135"/>
                    <a:pt x="122" y="140"/>
                    <a:pt x="123" y="146"/>
                  </a:cubicBezTo>
                  <a:cubicBezTo>
                    <a:pt x="132" y="313"/>
                    <a:pt x="132" y="313"/>
                    <a:pt x="132" y="313"/>
                  </a:cubicBezTo>
                  <a:cubicBezTo>
                    <a:pt x="132" y="319"/>
                    <a:pt x="127" y="324"/>
                    <a:pt x="121" y="324"/>
                  </a:cubicBezTo>
                  <a:cubicBezTo>
                    <a:pt x="55" y="324"/>
                    <a:pt x="55" y="324"/>
                    <a:pt x="55" y="324"/>
                  </a:cubicBezTo>
                  <a:cubicBezTo>
                    <a:pt x="49" y="324"/>
                    <a:pt x="43" y="319"/>
                    <a:pt x="44" y="313"/>
                  </a:cubicBezTo>
                  <a:cubicBezTo>
                    <a:pt x="52" y="146"/>
                    <a:pt x="52" y="146"/>
                    <a:pt x="52" y="146"/>
                  </a:cubicBezTo>
                  <a:cubicBezTo>
                    <a:pt x="53" y="140"/>
                    <a:pt x="57" y="135"/>
                    <a:pt x="63" y="135"/>
                  </a:cubicBezTo>
                  <a:close/>
                  <a:moveTo>
                    <a:pt x="126" y="40"/>
                  </a:moveTo>
                  <a:cubicBezTo>
                    <a:pt x="118" y="125"/>
                    <a:pt x="118" y="125"/>
                    <a:pt x="118" y="125"/>
                  </a:cubicBezTo>
                  <a:cubicBezTo>
                    <a:pt x="116" y="124"/>
                    <a:pt x="114" y="124"/>
                    <a:pt x="112" y="124"/>
                  </a:cubicBezTo>
                  <a:cubicBezTo>
                    <a:pt x="63" y="124"/>
                    <a:pt x="63" y="124"/>
                    <a:pt x="63" y="124"/>
                  </a:cubicBezTo>
                  <a:cubicBezTo>
                    <a:pt x="62" y="124"/>
                    <a:pt x="61" y="124"/>
                    <a:pt x="60" y="124"/>
                  </a:cubicBezTo>
                  <a:cubicBezTo>
                    <a:pt x="76" y="40"/>
                    <a:pt x="76" y="40"/>
                    <a:pt x="76" y="40"/>
                  </a:cubicBezTo>
                  <a:lnTo>
                    <a:pt x="126" y="4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32" name="组合 31"/>
          <p:cNvGrpSpPr/>
          <p:nvPr/>
        </p:nvGrpSpPr>
        <p:grpSpPr>
          <a:xfrm>
            <a:off x="1174854" y="5169020"/>
            <a:ext cx="913956" cy="913955"/>
            <a:chOff x="1280160" y="6328587"/>
            <a:chExt cx="1293223" cy="1293223"/>
          </a:xfrm>
        </p:grpSpPr>
        <p:sp>
          <p:nvSpPr>
            <p:cNvPr id="29" name="椭圆 28"/>
            <p:cNvSpPr/>
            <p:nvPr/>
          </p:nvSpPr>
          <p:spPr>
            <a:xfrm>
              <a:off x="1280160" y="6328587"/>
              <a:ext cx="1293223" cy="1293223"/>
            </a:xfrm>
            <a:prstGeom prst="ellipse">
              <a:avLst/>
            </a:prstGeom>
            <a:solidFill>
              <a:srgbClr val="FF660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19"/>
            <p:cNvSpPr>
              <a:spLocks noEditPoints="1"/>
            </p:cNvSpPr>
            <p:nvPr/>
          </p:nvSpPr>
          <p:spPr bwMode="auto">
            <a:xfrm>
              <a:off x="1648588" y="6568792"/>
              <a:ext cx="512539" cy="782715"/>
            </a:xfrm>
            <a:custGeom>
              <a:avLst/>
              <a:gdLst>
                <a:gd name="T0" fmla="*/ 139 w 218"/>
                <a:gd name="T1" fmla="*/ 285 h 333"/>
                <a:gd name="T2" fmla="*/ 109 w 218"/>
                <a:gd name="T3" fmla="*/ 333 h 333"/>
                <a:gd name="T4" fmla="*/ 79 w 218"/>
                <a:gd name="T5" fmla="*/ 285 h 333"/>
                <a:gd name="T6" fmla="*/ 58 w 218"/>
                <a:gd name="T7" fmla="*/ 147 h 333"/>
                <a:gd name="T8" fmla="*/ 56 w 218"/>
                <a:gd name="T9" fmla="*/ 150 h 333"/>
                <a:gd name="T10" fmla="*/ 56 w 218"/>
                <a:gd name="T11" fmla="*/ 150 h 333"/>
                <a:gd name="T12" fmla="*/ 64 w 218"/>
                <a:gd name="T13" fmla="*/ 170 h 333"/>
                <a:gd name="T14" fmla="*/ 71 w 218"/>
                <a:gd name="T15" fmla="*/ 173 h 333"/>
                <a:gd name="T16" fmla="*/ 59 w 218"/>
                <a:gd name="T17" fmla="*/ 201 h 333"/>
                <a:gd name="T18" fmla="*/ 66 w 218"/>
                <a:gd name="T19" fmla="*/ 214 h 333"/>
                <a:gd name="T20" fmla="*/ 94 w 218"/>
                <a:gd name="T21" fmla="*/ 305 h 333"/>
                <a:gd name="T22" fmla="*/ 124 w 218"/>
                <a:gd name="T23" fmla="*/ 305 h 333"/>
                <a:gd name="T24" fmla="*/ 152 w 218"/>
                <a:gd name="T25" fmla="*/ 214 h 333"/>
                <a:gd name="T26" fmla="*/ 159 w 218"/>
                <a:gd name="T27" fmla="*/ 201 h 333"/>
                <a:gd name="T28" fmla="*/ 147 w 218"/>
                <a:gd name="T29" fmla="*/ 173 h 333"/>
                <a:gd name="T30" fmla="*/ 154 w 218"/>
                <a:gd name="T31" fmla="*/ 170 h 333"/>
                <a:gd name="T32" fmla="*/ 162 w 218"/>
                <a:gd name="T33" fmla="*/ 150 h 333"/>
                <a:gd name="T34" fmla="*/ 162 w 218"/>
                <a:gd name="T35" fmla="*/ 150 h 333"/>
                <a:gd name="T36" fmla="*/ 160 w 218"/>
                <a:gd name="T37" fmla="*/ 147 h 333"/>
                <a:gd name="T38" fmla="*/ 112 w 218"/>
                <a:gd name="T39" fmla="*/ 187 h 333"/>
                <a:gd name="T40" fmla="*/ 109 w 218"/>
                <a:gd name="T41" fmla="*/ 152 h 333"/>
                <a:gd name="T42" fmla="*/ 106 w 218"/>
                <a:gd name="T43" fmla="*/ 187 h 333"/>
                <a:gd name="T44" fmla="*/ 106 w 218"/>
                <a:gd name="T45" fmla="*/ 199 h 333"/>
                <a:gd name="T46" fmla="*/ 123 w 218"/>
                <a:gd name="T47" fmla="*/ 226 h 333"/>
                <a:gd name="T48" fmla="*/ 147 w 218"/>
                <a:gd name="T49" fmla="*/ 200 h 333"/>
                <a:gd name="T50" fmla="*/ 146 w 218"/>
                <a:gd name="T51" fmla="*/ 193 h 333"/>
                <a:gd name="T52" fmla="*/ 136 w 218"/>
                <a:gd name="T53" fmla="*/ 165 h 333"/>
                <a:gd name="T54" fmla="*/ 150 w 218"/>
                <a:gd name="T55" fmla="*/ 159 h 333"/>
                <a:gd name="T56" fmla="*/ 152 w 218"/>
                <a:gd name="T57" fmla="*/ 155 h 333"/>
                <a:gd name="T58" fmla="*/ 151 w 218"/>
                <a:gd name="T59" fmla="*/ 154 h 333"/>
                <a:gd name="T60" fmla="*/ 109 w 218"/>
                <a:gd name="T61" fmla="*/ 136 h 333"/>
                <a:gd name="T62" fmla="*/ 67 w 218"/>
                <a:gd name="T63" fmla="*/ 154 h 333"/>
                <a:gd name="T64" fmla="*/ 66 w 218"/>
                <a:gd name="T65" fmla="*/ 155 h 333"/>
                <a:gd name="T66" fmla="*/ 68 w 218"/>
                <a:gd name="T67" fmla="*/ 159 h 333"/>
                <a:gd name="T68" fmla="*/ 82 w 218"/>
                <a:gd name="T69" fmla="*/ 165 h 333"/>
                <a:gd name="T70" fmla="*/ 72 w 218"/>
                <a:gd name="T71" fmla="*/ 193 h 333"/>
                <a:gd name="T72" fmla="*/ 71 w 218"/>
                <a:gd name="T73" fmla="*/ 200 h 333"/>
                <a:gd name="T74" fmla="*/ 95 w 218"/>
                <a:gd name="T75" fmla="*/ 226 h 333"/>
                <a:gd name="T76" fmla="*/ 48 w 218"/>
                <a:gd name="T77" fmla="*/ 60 h 333"/>
                <a:gd name="T78" fmla="*/ 151 w 218"/>
                <a:gd name="T79" fmla="*/ 252 h 333"/>
                <a:gd name="T80" fmla="*/ 170 w 218"/>
                <a:gd name="T81" fmla="*/ 241 h 333"/>
                <a:gd name="T82" fmla="*/ 190 w 218"/>
                <a:gd name="T83" fmla="*/ 195 h 333"/>
                <a:gd name="T84" fmla="*/ 161 w 218"/>
                <a:gd name="T85" fmla="*/ 241 h 333"/>
                <a:gd name="T86" fmla="*/ 24 w 218"/>
                <a:gd name="T87" fmla="*/ 252 h 333"/>
                <a:gd name="T88" fmla="*/ 56 w 218"/>
                <a:gd name="T89" fmla="*/ 241 h 333"/>
                <a:gd name="T90" fmla="*/ 40 w 218"/>
                <a:gd name="T91" fmla="*/ 200 h 333"/>
                <a:gd name="T92" fmla="*/ 33 w 218"/>
                <a:gd name="T93" fmla="*/ 216 h 333"/>
                <a:gd name="T94" fmla="*/ 30 w 218"/>
                <a:gd name="T95" fmla="*/ 223 h 333"/>
                <a:gd name="T96" fmla="*/ 48 w 218"/>
                <a:gd name="T97" fmla="*/ 241 h 333"/>
                <a:gd name="T98" fmla="*/ 36 w 218"/>
                <a:gd name="T99" fmla="*/ 24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8" h="333">
                  <a:moveTo>
                    <a:pt x="210" y="207"/>
                  </a:moveTo>
                  <a:cubicBezTo>
                    <a:pt x="216" y="264"/>
                    <a:pt x="216" y="264"/>
                    <a:pt x="216" y="264"/>
                  </a:cubicBezTo>
                  <a:cubicBezTo>
                    <a:pt x="218" y="276"/>
                    <a:pt x="207" y="285"/>
                    <a:pt x="196" y="285"/>
                  </a:cubicBezTo>
                  <a:cubicBezTo>
                    <a:pt x="139" y="285"/>
                    <a:pt x="139" y="285"/>
                    <a:pt x="139" y="285"/>
                  </a:cubicBezTo>
                  <a:cubicBezTo>
                    <a:pt x="139" y="288"/>
                    <a:pt x="139" y="292"/>
                    <a:pt x="139" y="295"/>
                  </a:cubicBezTo>
                  <a:cubicBezTo>
                    <a:pt x="139" y="301"/>
                    <a:pt x="138" y="306"/>
                    <a:pt x="134" y="311"/>
                  </a:cubicBezTo>
                  <a:cubicBezTo>
                    <a:pt x="122" y="327"/>
                    <a:pt x="122" y="327"/>
                    <a:pt x="122" y="327"/>
                  </a:cubicBezTo>
                  <a:cubicBezTo>
                    <a:pt x="118" y="331"/>
                    <a:pt x="114" y="333"/>
                    <a:pt x="109" y="333"/>
                  </a:cubicBezTo>
                  <a:cubicBezTo>
                    <a:pt x="104" y="333"/>
                    <a:pt x="99" y="331"/>
                    <a:pt x="96" y="327"/>
                  </a:cubicBezTo>
                  <a:cubicBezTo>
                    <a:pt x="84" y="311"/>
                    <a:pt x="84" y="311"/>
                    <a:pt x="84" y="311"/>
                  </a:cubicBezTo>
                  <a:cubicBezTo>
                    <a:pt x="80" y="306"/>
                    <a:pt x="79" y="302"/>
                    <a:pt x="79" y="295"/>
                  </a:cubicBezTo>
                  <a:cubicBezTo>
                    <a:pt x="79" y="292"/>
                    <a:pt x="79" y="288"/>
                    <a:pt x="79" y="285"/>
                  </a:cubicBezTo>
                  <a:cubicBezTo>
                    <a:pt x="22" y="285"/>
                    <a:pt x="22" y="285"/>
                    <a:pt x="22" y="285"/>
                  </a:cubicBezTo>
                  <a:cubicBezTo>
                    <a:pt x="11" y="285"/>
                    <a:pt x="0" y="276"/>
                    <a:pt x="2" y="264"/>
                  </a:cubicBezTo>
                  <a:cubicBezTo>
                    <a:pt x="8" y="207"/>
                    <a:pt x="8" y="207"/>
                    <a:pt x="8" y="207"/>
                  </a:cubicBezTo>
                  <a:cubicBezTo>
                    <a:pt x="12" y="181"/>
                    <a:pt x="31" y="159"/>
                    <a:pt x="58" y="147"/>
                  </a:cubicBezTo>
                  <a:cubicBezTo>
                    <a:pt x="57" y="149"/>
                    <a:pt x="57" y="149"/>
                    <a:pt x="57" y="149"/>
                  </a:cubicBezTo>
                  <a:cubicBezTo>
                    <a:pt x="57" y="149"/>
                    <a:pt x="57" y="149"/>
                    <a:pt x="57" y="149"/>
                  </a:cubicBezTo>
                  <a:cubicBezTo>
                    <a:pt x="57" y="149"/>
                    <a:pt x="56" y="149"/>
                    <a:pt x="56" y="149"/>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5" y="154"/>
                    <a:pt x="54" y="157"/>
                    <a:pt x="55" y="161"/>
                  </a:cubicBezTo>
                  <a:cubicBezTo>
                    <a:pt x="56" y="164"/>
                    <a:pt x="59" y="167"/>
                    <a:pt x="63" y="169"/>
                  </a:cubicBezTo>
                  <a:cubicBezTo>
                    <a:pt x="63" y="170"/>
                    <a:pt x="63" y="170"/>
                    <a:pt x="63" y="170"/>
                  </a:cubicBezTo>
                  <a:cubicBezTo>
                    <a:pt x="63" y="170"/>
                    <a:pt x="63" y="170"/>
                    <a:pt x="64" y="170"/>
                  </a:cubicBezTo>
                  <a:cubicBezTo>
                    <a:pt x="64" y="170"/>
                    <a:pt x="64" y="170"/>
                    <a:pt x="64" y="170"/>
                  </a:cubicBezTo>
                  <a:cubicBezTo>
                    <a:pt x="64" y="170"/>
                    <a:pt x="64" y="170"/>
                    <a:pt x="64" y="170"/>
                  </a:cubicBezTo>
                  <a:cubicBezTo>
                    <a:pt x="64" y="170"/>
                    <a:pt x="64" y="170"/>
                    <a:pt x="64" y="170"/>
                  </a:cubicBezTo>
                  <a:cubicBezTo>
                    <a:pt x="71" y="173"/>
                    <a:pt x="71" y="173"/>
                    <a:pt x="71" y="173"/>
                  </a:cubicBezTo>
                  <a:cubicBezTo>
                    <a:pt x="63" y="187"/>
                    <a:pt x="63" y="187"/>
                    <a:pt x="63" y="187"/>
                  </a:cubicBezTo>
                  <a:cubicBezTo>
                    <a:pt x="62" y="187"/>
                    <a:pt x="62" y="187"/>
                    <a:pt x="62" y="187"/>
                  </a:cubicBezTo>
                  <a:cubicBezTo>
                    <a:pt x="62" y="188"/>
                    <a:pt x="62" y="188"/>
                    <a:pt x="62" y="188"/>
                  </a:cubicBezTo>
                  <a:cubicBezTo>
                    <a:pt x="60" y="192"/>
                    <a:pt x="59" y="197"/>
                    <a:pt x="59" y="201"/>
                  </a:cubicBezTo>
                  <a:cubicBezTo>
                    <a:pt x="60" y="206"/>
                    <a:pt x="62" y="210"/>
                    <a:pt x="66" y="213"/>
                  </a:cubicBezTo>
                  <a:cubicBezTo>
                    <a:pt x="66" y="213"/>
                    <a:pt x="66" y="213"/>
                    <a:pt x="66" y="213"/>
                  </a:cubicBezTo>
                  <a:cubicBezTo>
                    <a:pt x="66" y="213"/>
                    <a:pt x="66" y="213"/>
                    <a:pt x="66" y="213"/>
                  </a:cubicBezTo>
                  <a:cubicBezTo>
                    <a:pt x="66" y="214"/>
                    <a:pt x="66" y="214"/>
                    <a:pt x="66" y="214"/>
                  </a:cubicBezTo>
                  <a:cubicBezTo>
                    <a:pt x="94" y="240"/>
                    <a:pt x="94" y="240"/>
                    <a:pt x="94" y="240"/>
                  </a:cubicBezTo>
                  <a:cubicBezTo>
                    <a:pt x="94" y="240"/>
                    <a:pt x="94" y="240"/>
                    <a:pt x="94" y="240"/>
                  </a:cubicBezTo>
                  <a:cubicBezTo>
                    <a:pt x="92" y="259"/>
                    <a:pt x="92" y="278"/>
                    <a:pt x="91" y="298"/>
                  </a:cubicBezTo>
                  <a:cubicBezTo>
                    <a:pt x="91" y="301"/>
                    <a:pt x="92" y="303"/>
                    <a:pt x="94" y="305"/>
                  </a:cubicBezTo>
                  <a:cubicBezTo>
                    <a:pt x="106" y="321"/>
                    <a:pt x="106" y="321"/>
                    <a:pt x="106" y="321"/>
                  </a:cubicBezTo>
                  <a:cubicBezTo>
                    <a:pt x="107" y="322"/>
                    <a:pt x="108" y="323"/>
                    <a:pt x="109" y="323"/>
                  </a:cubicBezTo>
                  <a:cubicBezTo>
                    <a:pt x="110" y="323"/>
                    <a:pt x="111" y="322"/>
                    <a:pt x="112" y="321"/>
                  </a:cubicBezTo>
                  <a:cubicBezTo>
                    <a:pt x="124" y="305"/>
                    <a:pt x="124" y="305"/>
                    <a:pt x="124" y="305"/>
                  </a:cubicBezTo>
                  <a:cubicBezTo>
                    <a:pt x="126" y="303"/>
                    <a:pt x="127" y="301"/>
                    <a:pt x="127" y="298"/>
                  </a:cubicBezTo>
                  <a:cubicBezTo>
                    <a:pt x="126" y="278"/>
                    <a:pt x="126" y="259"/>
                    <a:pt x="124" y="240"/>
                  </a:cubicBezTo>
                  <a:cubicBezTo>
                    <a:pt x="124" y="240"/>
                    <a:pt x="124" y="240"/>
                    <a:pt x="124" y="240"/>
                  </a:cubicBezTo>
                  <a:cubicBezTo>
                    <a:pt x="152" y="214"/>
                    <a:pt x="152" y="214"/>
                    <a:pt x="152" y="214"/>
                  </a:cubicBezTo>
                  <a:cubicBezTo>
                    <a:pt x="152" y="214"/>
                    <a:pt x="152" y="214"/>
                    <a:pt x="152" y="213"/>
                  </a:cubicBezTo>
                  <a:cubicBezTo>
                    <a:pt x="152" y="213"/>
                    <a:pt x="152" y="213"/>
                    <a:pt x="152" y="213"/>
                  </a:cubicBezTo>
                  <a:cubicBezTo>
                    <a:pt x="152" y="213"/>
                    <a:pt x="152" y="213"/>
                    <a:pt x="152" y="213"/>
                  </a:cubicBezTo>
                  <a:cubicBezTo>
                    <a:pt x="156" y="210"/>
                    <a:pt x="158" y="206"/>
                    <a:pt x="159" y="201"/>
                  </a:cubicBezTo>
                  <a:cubicBezTo>
                    <a:pt x="159" y="197"/>
                    <a:pt x="158" y="192"/>
                    <a:pt x="156" y="188"/>
                  </a:cubicBezTo>
                  <a:cubicBezTo>
                    <a:pt x="156" y="188"/>
                    <a:pt x="156" y="188"/>
                    <a:pt x="156" y="187"/>
                  </a:cubicBezTo>
                  <a:cubicBezTo>
                    <a:pt x="155" y="187"/>
                    <a:pt x="155" y="187"/>
                    <a:pt x="155" y="187"/>
                  </a:cubicBezTo>
                  <a:cubicBezTo>
                    <a:pt x="147" y="173"/>
                    <a:pt x="147" y="173"/>
                    <a:pt x="147" y="173"/>
                  </a:cubicBezTo>
                  <a:cubicBezTo>
                    <a:pt x="154" y="170"/>
                    <a:pt x="154" y="170"/>
                    <a:pt x="154" y="170"/>
                  </a:cubicBezTo>
                  <a:cubicBezTo>
                    <a:pt x="154" y="170"/>
                    <a:pt x="154" y="170"/>
                    <a:pt x="154" y="170"/>
                  </a:cubicBezTo>
                  <a:cubicBezTo>
                    <a:pt x="154" y="170"/>
                    <a:pt x="154" y="170"/>
                    <a:pt x="154" y="170"/>
                  </a:cubicBezTo>
                  <a:cubicBezTo>
                    <a:pt x="154" y="170"/>
                    <a:pt x="154" y="170"/>
                    <a:pt x="154" y="170"/>
                  </a:cubicBezTo>
                  <a:cubicBezTo>
                    <a:pt x="155" y="170"/>
                    <a:pt x="155" y="170"/>
                    <a:pt x="155" y="170"/>
                  </a:cubicBezTo>
                  <a:cubicBezTo>
                    <a:pt x="155" y="169"/>
                    <a:pt x="155" y="169"/>
                    <a:pt x="155" y="169"/>
                  </a:cubicBezTo>
                  <a:cubicBezTo>
                    <a:pt x="159" y="167"/>
                    <a:pt x="162" y="164"/>
                    <a:pt x="163" y="161"/>
                  </a:cubicBezTo>
                  <a:cubicBezTo>
                    <a:pt x="164" y="157"/>
                    <a:pt x="163" y="154"/>
                    <a:pt x="162" y="150"/>
                  </a:cubicBezTo>
                  <a:cubicBezTo>
                    <a:pt x="162" y="150"/>
                    <a:pt x="162" y="150"/>
                    <a:pt x="162" y="150"/>
                  </a:cubicBezTo>
                  <a:cubicBezTo>
                    <a:pt x="162" y="150"/>
                    <a:pt x="162" y="150"/>
                    <a:pt x="162" y="150"/>
                  </a:cubicBezTo>
                  <a:cubicBezTo>
                    <a:pt x="162" y="150"/>
                    <a:pt x="162" y="150"/>
                    <a:pt x="162" y="150"/>
                  </a:cubicBezTo>
                  <a:cubicBezTo>
                    <a:pt x="162" y="150"/>
                    <a:pt x="162" y="150"/>
                    <a:pt x="162" y="150"/>
                  </a:cubicBezTo>
                  <a:cubicBezTo>
                    <a:pt x="162" y="149"/>
                    <a:pt x="162" y="149"/>
                    <a:pt x="162" y="149"/>
                  </a:cubicBezTo>
                  <a:cubicBezTo>
                    <a:pt x="162" y="149"/>
                    <a:pt x="161" y="149"/>
                    <a:pt x="161" y="149"/>
                  </a:cubicBezTo>
                  <a:cubicBezTo>
                    <a:pt x="161" y="149"/>
                    <a:pt x="161" y="149"/>
                    <a:pt x="161" y="149"/>
                  </a:cubicBezTo>
                  <a:cubicBezTo>
                    <a:pt x="160" y="147"/>
                    <a:pt x="160" y="147"/>
                    <a:pt x="160" y="147"/>
                  </a:cubicBezTo>
                  <a:cubicBezTo>
                    <a:pt x="167" y="150"/>
                    <a:pt x="173" y="153"/>
                    <a:pt x="178" y="157"/>
                  </a:cubicBezTo>
                  <a:cubicBezTo>
                    <a:pt x="195" y="170"/>
                    <a:pt x="207" y="187"/>
                    <a:pt x="210" y="207"/>
                  </a:cubicBezTo>
                  <a:close/>
                  <a:moveTo>
                    <a:pt x="109" y="187"/>
                  </a:moveTo>
                  <a:cubicBezTo>
                    <a:pt x="112" y="187"/>
                    <a:pt x="112" y="187"/>
                    <a:pt x="112" y="187"/>
                  </a:cubicBezTo>
                  <a:cubicBezTo>
                    <a:pt x="117" y="186"/>
                    <a:pt x="119" y="184"/>
                    <a:pt x="120" y="180"/>
                  </a:cubicBezTo>
                  <a:cubicBezTo>
                    <a:pt x="126" y="160"/>
                    <a:pt x="126" y="160"/>
                    <a:pt x="126" y="160"/>
                  </a:cubicBezTo>
                  <a:cubicBezTo>
                    <a:pt x="127" y="155"/>
                    <a:pt x="124" y="152"/>
                    <a:pt x="120" y="152"/>
                  </a:cubicBezTo>
                  <a:cubicBezTo>
                    <a:pt x="109" y="152"/>
                    <a:pt x="109" y="152"/>
                    <a:pt x="109" y="152"/>
                  </a:cubicBezTo>
                  <a:cubicBezTo>
                    <a:pt x="98" y="152"/>
                    <a:pt x="98" y="152"/>
                    <a:pt x="98" y="152"/>
                  </a:cubicBezTo>
                  <a:cubicBezTo>
                    <a:pt x="94" y="152"/>
                    <a:pt x="91" y="155"/>
                    <a:pt x="92" y="160"/>
                  </a:cubicBezTo>
                  <a:cubicBezTo>
                    <a:pt x="98" y="180"/>
                    <a:pt x="98" y="180"/>
                    <a:pt x="98" y="180"/>
                  </a:cubicBezTo>
                  <a:cubicBezTo>
                    <a:pt x="99" y="184"/>
                    <a:pt x="101" y="186"/>
                    <a:pt x="106" y="187"/>
                  </a:cubicBezTo>
                  <a:cubicBezTo>
                    <a:pt x="109" y="187"/>
                    <a:pt x="109" y="187"/>
                    <a:pt x="109" y="187"/>
                  </a:cubicBezTo>
                  <a:close/>
                  <a:moveTo>
                    <a:pt x="95" y="226"/>
                  </a:moveTo>
                  <a:cubicBezTo>
                    <a:pt x="97" y="217"/>
                    <a:pt x="98" y="208"/>
                    <a:pt x="101" y="198"/>
                  </a:cubicBezTo>
                  <a:cubicBezTo>
                    <a:pt x="102" y="199"/>
                    <a:pt x="104" y="199"/>
                    <a:pt x="106" y="199"/>
                  </a:cubicBezTo>
                  <a:cubicBezTo>
                    <a:pt x="109" y="199"/>
                    <a:pt x="109" y="199"/>
                    <a:pt x="109" y="199"/>
                  </a:cubicBezTo>
                  <a:cubicBezTo>
                    <a:pt x="112" y="199"/>
                    <a:pt x="112" y="199"/>
                    <a:pt x="112" y="199"/>
                  </a:cubicBezTo>
                  <a:cubicBezTo>
                    <a:pt x="114" y="199"/>
                    <a:pt x="116" y="199"/>
                    <a:pt x="117" y="198"/>
                  </a:cubicBezTo>
                  <a:cubicBezTo>
                    <a:pt x="120" y="208"/>
                    <a:pt x="121" y="217"/>
                    <a:pt x="123" y="226"/>
                  </a:cubicBezTo>
                  <a:cubicBezTo>
                    <a:pt x="144" y="206"/>
                    <a:pt x="144" y="206"/>
                    <a:pt x="144" y="206"/>
                  </a:cubicBezTo>
                  <a:cubicBezTo>
                    <a:pt x="144" y="205"/>
                    <a:pt x="144" y="205"/>
                    <a:pt x="144" y="205"/>
                  </a:cubicBezTo>
                  <a:cubicBezTo>
                    <a:pt x="144" y="205"/>
                    <a:pt x="144" y="205"/>
                    <a:pt x="144" y="205"/>
                  </a:cubicBezTo>
                  <a:cubicBezTo>
                    <a:pt x="146" y="204"/>
                    <a:pt x="147" y="202"/>
                    <a:pt x="147" y="200"/>
                  </a:cubicBezTo>
                  <a:cubicBezTo>
                    <a:pt x="148" y="198"/>
                    <a:pt x="147" y="196"/>
                    <a:pt x="146" y="193"/>
                  </a:cubicBezTo>
                  <a:cubicBezTo>
                    <a:pt x="146" y="193"/>
                    <a:pt x="146" y="193"/>
                    <a:pt x="146" y="193"/>
                  </a:cubicBezTo>
                  <a:cubicBezTo>
                    <a:pt x="146" y="193"/>
                    <a:pt x="146" y="193"/>
                    <a:pt x="146" y="193"/>
                  </a:cubicBezTo>
                  <a:cubicBezTo>
                    <a:pt x="146" y="193"/>
                    <a:pt x="146" y="193"/>
                    <a:pt x="146" y="193"/>
                  </a:cubicBezTo>
                  <a:cubicBezTo>
                    <a:pt x="146" y="193"/>
                    <a:pt x="146" y="193"/>
                    <a:pt x="146" y="193"/>
                  </a:cubicBezTo>
                  <a:cubicBezTo>
                    <a:pt x="134" y="173"/>
                    <a:pt x="134" y="173"/>
                    <a:pt x="134" y="173"/>
                  </a:cubicBezTo>
                  <a:cubicBezTo>
                    <a:pt x="134" y="173"/>
                    <a:pt x="133" y="172"/>
                    <a:pt x="133" y="172"/>
                  </a:cubicBezTo>
                  <a:cubicBezTo>
                    <a:pt x="132" y="169"/>
                    <a:pt x="133" y="166"/>
                    <a:pt x="136" y="165"/>
                  </a:cubicBezTo>
                  <a:cubicBezTo>
                    <a:pt x="138" y="170"/>
                    <a:pt x="138" y="170"/>
                    <a:pt x="138" y="170"/>
                  </a:cubicBezTo>
                  <a:cubicBezTo>
                    <a:pt x="136" y="165"/>
                    <a:pt x="136" y="165"/>
                    <a:pt x="136" y="165"/>
                  </a:cubicBezTo>
                  <a:cubicBezTo>
                    <a:pt x="150" y="159"/>
                    <a:pt x="150" y="159"/>
                    <a:pt x="150" y="159"/>
                  </a:cubicBezTo>
                  <a:cubicBezTo>
                    <a:pt x="150" y="159"/>
                    <a:pt x="150" y="159"/>
                    <a:pt x="150" y="159"/>
                  </a:cubicBezTo>
                  <a:cubicBezTo>
                    <a:pt x="150" y="159"/>
                    <a:pt x="150" y="159"/>
                    <a:pt x="150" y="159"/>
                  </a:cubicBezTo>
                  <a:cubicBezTo>
                    <a:pt x="150" y="159"/>
                    <a:pt x="150" y="159"/>
                    <a:pt x="150" y="159"/>
                  </a:cubicBezTo>
                  <a:cubicBezTo>
                    <a:pt x="151" y="159"/>
                    <a:pt x="152" y="158"/>
                    <a:pt x="152" y="157"/>
                  </a:cubicBezTo>
                  <a:cubicBezTo>
                    <a:pt x="152" y="157"/>
                    <a:pt x="152" y="156"/>
                    <a:pt x="152" y="155"/>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44" y="141"/>
                    <a:pt x="144" y="141"/>
                    <a:pt x="144" y="141"/>
                  </a:cubicBezTo>
                  <a:cubicBezTo>
                    <a:pt x="133" y="137"/>
                    <a:pt x="121" y="136"/>
                    <a:pt x="109" y="136"/>
                  </a:cubicBezTo>
                  <a:cubicBezTo>
                    <a:pt x="97" y="136"/>
                    <a:pt x="85" y="137"/>
                    <a:pt x="74" y="141"/>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6" y="154"/>
                    <a:pt x="66" y="155"/>
                  </a:cubicBezTo>
                  <a:cubicBezTo>
                    <a:pt x="66" y="156"/>
                    <a:pt x="66" y="157"/>
                    <a:pt x="66" y="157"/>
                  </a:cubicBezTo>
                  <a:cubicBezTo>
                    <a:pt x="66" y="158"/>
                    <a:pt x="67" y="159"/>
                    <a:pt x="68" y="159"/>
                  </a:cubicBezTo>
                  <a:cubicBezTo>
                    <a:pt x="68" y="159"/>
                    <a:pt x="68" y="159"/>
                    <a:pt x="68" y="159"/>
                  </a:cubicBezTo>
                  <a:cubicBezTo>
                    <a:pt x="68" y="159"/>
                    <a:pt x="68" y="159"/>
                    <a:pt x="68" y="159"/>
                  </a:cubicBezTo>
                  <a:cubicBezTo>
                    <a:pt x="68" y="159"/>
                    <a:pt x="68" y="159"/>
                    <a:pt x="68" y="159"/>
                  </a:cubicBezTo>
                  <a:cubicBezTo>
                    <a:pt x="82" y="165"/>
                    <a:pt x="82" y="165"/>
                    <a:pt x="82" y="165"/>
                  </a:cubicBezTo>
                  <a:cubicBezTo>
                    <a:pt x="80" y="170"/>
                    <a:pt x="80" y="170"/>
                    <a:pt x="80" y="170"/>
                  </a:cubicBezTo>
                  <a:cubicBezTo>
                    <a:pt x="82" y="165"/>
                    <a:pt x="82" y="165"/>
                    <a:pt x="82" y="165"/>
                  </a:cubicBezTo>
                  <a:cubicBezTo>
                    <a:pt x="85" y="166"/>
                    <a:pt x="86" y="169"/>
                    <a:pt x="85" y="172"/>
                  </a:cubicBezTo>
                  <a:cubicBezTo>
                    <a:pt x="85" y="172"/>
                    <a:pt x="84" y="173"/>
                    <a:pt x="84" y="17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1" y="196"/>
                    <a:pt x="70" y="198"/>
                    <a:pt x="71" y="200"/>
                  </a:cubicBezTo>
                  <a:cubicBezTo>
                    <a:pt x="71" y="202"/>
                    <a:pt x="72" y="204"/>
                    <a:pt x="74" y="205"/>
                  </a:cubicBezTo>
                  <a:cubicBezTo>
                    <a:pt x="74" y="205"/>
                    <a:pt x="74" y="205"/>
                    <a:pt x="74" y="205"/>
                  </a:cubicBezTo>
                  <a:cubicBezTo>
                    <a:pt x="74" y="205"/>
                    <a:pt x="74" y="205"/>
                    <a:pt x="74" y="206"/>
                  </a:cubicBezTo>
                  <a:cubicBezTo>
                    <a:pt x="95" y="226"/>
                    <a:pt x="95" y="226"/>
                    <a:pt x="95" y="226"/>
                  </a:cubicBezTo>
                  <a:close/>
                  <a:moveTo>
                    <a:pt x="109" y="0"/>
                  </a:moveTo>
                  <a:cubicBezTo>
                    <a:pt x="143" y="0"/>
                    <a:pt x="170" y="27"/>
                    <a:pt x="170" y="60"/>
                  </a:cubicBezTo>
                  <a:cubicBezTo>
                    <a:pt x="170" y="94"/>
                    <a:pt x="143" y="121"/>
                    <a:pt x="109" y="121"/>
                  </a:cubicBezTo>
                  <a:cubicBezTo>
                    <a:pt x="75" y="121"/>
                    <a:pt x="48" y="94"/>
                    <a:pt x="48" y="60"/>
                  </a:cubicBezTo>
                  <a:cubicBezTo>
                    <a:pt x="48" y="27"/>
                    <a:pt x="75" y="0"/>
                    <a:pt x="109" y="0"/>
                  </a:cubicBezTo>
                  <a:close/>
                  <a:moveTo>
                    <a:pt x="151" y="241"/>
                  </a:moveTo>
                  <a:cubicBezTo>
                    <a:pt x="148" y="241"/>
                    <a:pt x="146" y="243"/>
                    <a:pt x="146" y="246"/>
                  </a:cubicBezTo>
                  <a:cubicBezTo>
                    <a:pt x="146" y="249"/>
                    <a:pt x="148" y="252"/>
                    <a:pt x="151" y="252"/>
                  </a:cubicBezTo>
                  <a:cubicBezTo>
                    <a:pt x="194" y="252"/>
                    <a:pt x="194" y="252"/>
                    <a:pt x="194" y="252"/>
                  </a:cubicBezTo>
                  <a:cubicBezTo>
                    <a:pt x="197" y="252"/>
                    <a:pt x="200" y="249"/>
                    <a:pt x="200" y="246"/>
                  </a:cubicBezTo>
                  <a:cubicBezTo>
                    <a:pt x="200" y="243"/>
                    <a:pt x="197" y="241"/>
                    <a:pt x="194" y="241"/>
                  </a:cubicBezTo>
                  <a:cubicBezTo>
                    <a:pt x="170" y="241"/>
                    <a:pt x="170" y="241"/>
                    <a:pt x="170" y="241"/>
                  </a:cubicBezTo>
                  <a:cubicBezTo>
                    <a:pt x="176" y="226"/>
                    <a:pt x="176" y="226"/>
                    <a:pt x="176" y="226"/>
                  </a:cubicBezTo>
                  <a:cubicBezTo>
                    <a:pt x="177" y="224"/>
                    <a:pt x="177" y="222"/>
                    <a:pt x="176" y="221"/>
                  </a:cubicBezTo>
                  <a:cubicBezTo>
                    <a:pt x="180" y="211"/>
                    <a:pt x="180" y="211"/>
                    <a:pt x="180" y="211"/>
                  </a:cubicBezTo>
                  <a:cubicBezTo>
                    <a:pt x="192" y="216"/>
                    <a:pt x="202" y="200"/>
                    <a:pt x="190" y="195"/>
                  </a:cubicBezTo>
                  <a:cubicBezTo>
                    <a:pt x="179" y="190"/>
                    <a:pt x="169" y="203"/>
                    <a:pt x="177" y="209"/>
                  </a:cubicBezTo>
                  <a:cubicBezTo>
                    <a:pt x="172" y="220"/>
                    <a:pt x="172" y="220"/>
                    <a:pt x="172" y="220"/>
                  </a:cubicBezTo>
                  <a:cubicBezTo>
                    <a:pt x="171" y="220"/>
                    <a:pt x="169" y="221"/>
                    <a:pt x="169" y="222"/>
                  </a:cubicBezTo>
                  <a:cubicBezTo>
                    <a:pt x="161" y="241"/>
                    <a:pt x="161" y="241"/>
                    <a:pt x="161" y="241"/>
                  </a:cubicBezTo>
                  <a:cubicBezTo>
                    <a:pt x="151" y="241"/>
                    <a:pt x="151" y="241"/>
                    <a:pt x="151" y="241"/>
                  </a:cubicBezTo>
                  <a:close/>
                  <a:moveTo>
                    <a:pt x="24" y="241"/>
                  </a:moveTo>
                  <a:cubicBezTo>
                    <a:pt x="21" y="241"/>
                    <a:pt x="18" y="243"/>
                    <a:pt x="18" y="246"/>
                  </a:cubicBezTo>
                  <a:cubicBezTo>
                    <a:pt x="18" y="249"/>
                    <a:pt x="21" y="252"/>
                    <a:pt x="24" y="252"/>
                  </a:cubicBezTo>
                  <a:cubicBezTo>
                    <a:pt x="67" y="252"/>
                    <a:pt x="67" y="252"/>
                    <a:pt x="67" y="252"/>
                  </a:cubicBezTo>
                  <a:cubicBezTo>
                    <a:pt x="70" y="252"/>
                    <a:pt x="72" y="249"/>
                    <a:pt x="72" y="246"/>
                  </a:cubicBezTo>
                  <a:cubicBezTo>
                    <a:pt x="72" y="243"/>
                    <a:pt x="70" y="241"/>
                    <a:pt x="67" y="241"/>
                  </a:cubicBezTo>
                  <a:cubicBezTo>
                    <a:pt x="56" y="241"/>
                    <a:pt x="56" y="241"/>
                    <a:pt x="56" y="241"/>
                  </a:cubicBezTo>
                  <a:cubicBezTo>
                    <a:pt x="53" y="235"/>
                    <a:pt x="49" y="230"/>
                    <a:pt x="46" y="224"/>
                  </a:cubicBezTo>
                  <a:cubicBezTo>
                    <a:pt x="46" y="223"/>
                    <a:pt x="46" y="222"/>
                    <a:pt x="46" y="221"/>
                  </a:cubicBezTo>
                  <a:cubicBezTo>
                    <a:pt x="46" y="220"/>
                    <a:pt x="45" y="219"/>
                    <a:pt x="45" y="218"/>
                  </a:cubicBezTo>
                  <a:cubicBezTo>
                    <a:pt x="46" y="212"/>
                    <a:pt x="43" y="204"/>
                    <a:pt x="40" y="200"/>
                  </a:cubicBezTo>
                  <a:cubicBezTo>
                    <a:pt x="39" y="198"/>
                    <a:pt x="37" y="199"/>
                    <a:pt x="38" y="201"/>
                  </a:cubicBezTo>
                  <a:cubicBezTo>
                    <a:pt x="39" y="205"/>
                    <a:pt x="41" y="210"/>
                    <a:pt x="41" y="215"/>
                  </a:cubicBezTo>
                  <a:cubicBezTo>
                    <a:pt x="39" y="214"/>
                    <a:pt x="38" y="214"/>
                    <a:pt x="37" y="214"/>
                  </a:cubicBezTo>
                  <a:cubicBezTo>
                    <a:pt x="35" y="214"/>
                    <a:pt x="34" y="215"/>
                    <a:pt x="33" y="216"/>
                  </a:cubicBezTo>
                  <a:cubicBezTo>
                    <a:pt x="31" y="212"/>
                    <a:pt x="31" y="206"/>
                    <a:pt x="31" y="203"/>
                  </a:cubicBezTo>
                  <a:cubicBezTo>
                    <a:pt x="31" y="200"/>
                    <a:pt x="28" y="200"/>
                    <a:pt x="28" y="202"/>
                  </a:cubicBezTo>
                  <a:cubicBezTo>
                    <a:pt x="27" y="207"/>
                    <a:pt x="27" y="215"/>
                    <a:pt x="30" y="221"/>
                  </a:cubicBezTo>
                  <a:cubicBezTo>
                    <a:pt x="30" y="222"/>
                    <a:pt x="30" y="223"/>
                    <a:pt x="30" y="223"/>
                  </a:cubicBezTo>
                  <a:cubicBezTo>
                    <a:pt x="30" y="225"/>
                    <a:pt x="31" y="226"/>
                    <a:pt x="31" y="227"/>
                  </a:cubicBezTo>
                  <a:cubicBezTo>
                    <a:pt x="30" y="231"/>
                    <a:pt x="29" y="236"/>
                    <a:pt x="28" y="241"/>
                  </a:cubicBezTo>
                  <a:cubicBezTo>
                    <a:pt x="24" y="241"/>
                    <a:pt x="24" y="241"/>
                    <a:pt x="24" y="241"/>
                  </a:cubicBezTo>
                  <a:close/>
                  <a:moveTo>
                    <a:pt x="48" y="241"/>
                  </a:moveTo>
                  <a:cubicBezTo>
                    <a:pt x="45" y="237"/>
                    <a:pt x="43" y="233"/>
                    <a:pt x="41" y="230"/>
                  </a:cubicBezTo>
                  <a:cubicBezTo>
                    <a:pt x="40" y="230"/>
                    <a:pt x="40" y="230"/>
                    <a:pt x="39" y="230"/>
                  </a:cubicBezTo>
                  <a:cubicBezTo>
                    <a:pt x="39" y="230"/>
                    <a:pt x="38" y="230"/>
                    <a:pt x="38" y="230"/>
                  </a:cubicBezTo>
                  <a:cubicBezTo>
                    <a:pt x="37" y="233"/>
                    <a:pt x="36" y="237"/>
                    <a:pt x="36" y="241"/>
                  </a:cubicBezTo>
                  <a:lnTo>
                    <a:pt x="48" y="2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36" name="组合 35"/>
          <p:cNvGrpSpPr/>
          <p:nvPr/>
        </p:nvGrpSpPr>
        <p:grpSpPr>
          <a:xfrm>
            <a:off x="2166695" y="1887675"/>
            <a:ext cx="6097124" cy="668540"/>
            <a:chOff x="2243456" y="1926338"/>
            <a:chExt cx="6097124" cy="668540"/>
          </a:xfrm>
        </p:grpSpPr>
        <p:sp>
          <p:nvSpPr>
            <p:cNvPr id="34" name="文本框 33"/>
            <p:cNvSpPr txBox="1"/>
            <p:nvPr/>
          </p:nvSpPr>
          <p:spPr>
            <a:xfrm>
              <a:off x="2243456" y="1926338"/>
              <a:ext cx="3005951"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35" name="矩形 34"/>
            <p:cNvSpPr/>
            <p:nvPr/>
          </p:nvSpPr>
          <p:spPr>
            <a:xfrm>
              <a:off x="2244580" y="2287101"/>
              <a:ext cx="6096000" cy="307777"/>
            </a:xfrm>
            <a:prstGeom prst="rect">
              <a:avLst/>
            </a:prstGeom>
          </p:spPr>
          <p:txBody>
            <a:bodyPr>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单击此处添加合适的标题单击此处添加合适的标题单击</a:t>
              </a:r>
              <a:endParaRPr lang="zh-CN" altLang="en-US" dirty="0">
                <a:solidFill>
                  <a:schemeClr val="tx1">
                    <a:lumMod val="65000"/>
                    <a:lumOff val="35000"/>
                  </a:schemeClr>
                </a:solidFill>
              </a:endParaRPr>
            </a:p>
          </p:txBody>
        </p:sp>
      </p:grpSp>
      <p:grpSp>
        <p:nvGrpSpPr>
          <p:cNvPr id="37" name="组合 36"/>
          <p:cNvGrpSpPr/>
          <p:nvPr/>
        </p:nvGrpSpPr>
        <p:grpSpPr>
          <a:xfrm>
            <a:off x="2088810" y="3009718"/>
            <a:ext cx="6097124" cy="668540"/>
            <a:chOff x="2243456" y="1926338"/>
            <a:chExt cx="6097124" cy="668540"/>
          </a:xfrm>
        </p:grpSpPr>
        <p:sp>
          <p:nvSpPr>
            <p:cNvPr id="38" name="文本框 37"/>
            <p:cNvSpPr txBox="1"/>
            <p:nvPr/>
          </p:nvSpPr>
          <p:spPr>
            <a:xfrm>
              <a:off x="2243456" y="1926338"/>
              <a:ext cx="3005951"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单击此处添加合适的标题</a:t>
              </a:r>
            </a:p>
          </p:txBody>
        </p:sp>
        <p:sp>
          <p:nvSpPr>
            <p:cNvPr id="39" name="矩形 38"/>
            <p:cNvSpPr/>
            <p:nvPr/>
          </p:nvSpPr>
          <p:spPr>
            <a:xfrm>
              <a:off x="2244580" y="2287101"/>
              <a:ext cx="6096000" cy="307777"/>
            </a:xfrm>
            <a:prstGeom prst="rect">
              <a:avLst/>
            </a:prstGeom>
          </p:spPr>
          <p:txBody>
            <a:bodyPr>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单击此处添加合适的标题单击此处添加合适的标题单击</a:t>
              </a:r>
              <a:endParaRPr lang="zh-CN" altLang="en-US" dirty="0">
                <a:solidFill>
                  <a:schemeClr val="tx1">
                    <a:lumMod val="65000"/>
                    <a:lumOff val="35000"/>
                  </a:schemeClr>
                </a:solidFill>
              </a:endParaRPr>
            </a:p>
          </p:txBody>
        </p:sp>
      </p:grpSp>
      <p:grpSp>
        <p:nvGrpSpPr>
          <p:cNvPr id="40" name="组合 39"/>
          <p:cNvGrpSpPr/>
          <p:nvPr/>
        </p:nvGrpSpPr>
        <p:grpSpPr>
          <a:xfrm>
            <a:off x="2124084" y="5281091"/>
            <a:ext cx="6097124" cy="668540"/>
            <a:chOff x="2243456" y="1926338"/>
            <a:chExt cx="6097124" cy="668540"/>
          </a:xfrm>
        </p:grpSpPr>
        <p:sp>
          <p:nvSpPr>
            <p:cNvPr id="41" name="文本框 40"/>
            <p:cNvSpPr txBox="1"/>
            <p:nvPr/>
          </p:nvSpPr>
          <p:spPr>
            <a:xfrm>
              <a:off x="2243456" y="1926338"/>
              <a:ext cx="3005951" cy="400110"/>
            </a:xfrm>
            <a:prstGeom prst="rect">
              <a:avLst/>
            </a:prstGeom>
            <a:noFill/>
          </p:spPr>
          <p:txBody>
            <a:bodyPr wrap="none" rtlCol="0">
              <a:spAutoFit/>
            </a:bodyPr>
            <a:lstStyle/>
            <a:p>
              <a:r>
                <a:rPr lang="zh-CN" altLang="en-US" sz="2000" b="1" dirty="0">
                  <a:solidFill>
                    <a:srgbClr val="FF6600"/>
                  </a:solidFill>
                  <a:latin typeface="微软雅黑" panose="020B0503020204020204" pitchFamily="34" charset="-122"/>
                  <a:ea typeface="微软雅黑" panose="020B0503020204020204" pitchFamily="34" charset="-122"/>
                </a:rPr>
                <a:t>单击此处添加合适的标题</a:t>
              </a:r>
            </a:p>
          </p:txBody>
        </p:sp>
        <p:sp>
          <p:nvSpPr>
            <p:cNvPr id="42" name="矩形 41"/>
            <p:cNvSpPr/>
            <p:nvPr/>
          </p:nvSpPr>
          <p:spPr>
            <a:xfrm>
              <a:off x="2244580" y="2287101"/>
              <a:ext cx="6096000" cy="307777"/>
            </a:xfrm>
            <a:prstGeom prst="rect">
              <a:avLst/>
            </a:prstGeom>
          </p:spPr>
          <p:txBody>
            <a:bodyPr>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单击此处添加合适的标题单击此处添加合适的标题单击</a:t>
              </a:r>
              <a:endParaRPr lang="zh-CN" altLang="en-US" dirty="0">
                <a:solidFill>
                  <a:schemeClr val="tx1">
                    <a:lumMod val="65000"/>
                    <a:lumOff val="35000"/>
                  </a:schemeClr>
                </a:solidFill>
              </a:endParaRPr>
            </a:p>
          </p:txBody>
        </p:sp>
      </p:grpSp>
      <p:grpSp>
        <p:nvGrpSpPr>
          <p:cNvPr id="43" name="组合 42"/>
          <p:cNvGrpSpPr/>
          <p:nvPr/>
        </p:nvGrpSpPr>
        <p:grpSpPr>
          <a:xfrm>
            <a:off x="2124084" y="4131761"/>
            <a:ext cx="6097124" cy="668540"/>
            <a:chOff x="2243456" y="1926338"/>
            <a:chExt cx="6097124" cy="668540"/>
          </a:xfrm>
        </p:grpSpPr>
        <p:sp>
          <p:nvSpPr>
            <p:cNvPr id="44" name="文本框 43"/>
            <p:cNvSpPr txBox="1"/>
            <p:nvPr/>
          </p:nvSpPr>
          <p:spPr>
            <a:xfrm>
              <a:off x="2243456" y="1926338"/>
              <a:ext cx="3005951"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单击此处添加合适的标题</a:t>
              </a:r>
            </a:p>
          </p:txBody>
        </p:sp>
        <p:sp>
          <p:nvSpPr>
            <p:cNvPr id="45" name="矩形 44"/>
            <p:cNvSpPr/>
            <p:nvPr/>
          </p:nvSpPr>
          <p:spPr>
            <a:xfrm>
              <a:off x="2244580" y="2287101"/>
              <a:ext cx="6096000" cy="307777"/>
            </a:xfrm>
            <a:prstGeom prst="rect">
              <a:avLst/>
            </a:prstGeom>
          </p:spPr>
          <p:txBody>
            <a:bodyPr>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单击此处添加合适的标题单击此处添加合适的标题单击</a:t>
              </a:r>
              <a:endParaRPr lang="zh-CN" altLang="en-US" dirty="0">
                <a:solidFill>
                  <a:schemeClr val="tx1">
                    <a:lumMod val="65000"/>
                    <a:lumOff val="35000"/>
                  </a:schemeClr>
                </a:solidFill>
              </a:endParaRPr>
            </a:p>
          </p:txBody>
        </p:sp>
      </p:grpSp>
    </p:spTree>
    <p:custDataLst>
      <p:tags r:id="rId1"/>
    </p:custDataLst>
    <p:extLst>
      <p:ext uri="{BB962C8B-B14F-4D97-AF65-F5344CB8AC3E}">
        <p14:creationId xmlns:p14="http://schemas.microsoft.com/office/powerpoint/2010/main" val="1621211995"/>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 calcmode="lin" valueType="num">
                                          <p:cBhvr>
                                            <p:cTn id="31" dur="500" fill="hold"/>
                                            <p:tgtEl>
                                              <p:spTgt spid="27"/>
                                            </p:tgtEl>
                                            <p:attrNameLst>
                                              <p:attrName>style.rotation</p:attrName>
                                            </p:attrNameLst>
                                          </p:cBhvr>
                                          <p:tavLst>
                                            <p:tav tm="0">
                                              <p:val>
                                                <p:fltVal val="360"/>
                                              </p:val>
                                            </p:tav>
                                            <p:tav tm="100000">
                                              <p:val>
                                                <p:fltVal val="0"/>
                                              </p:val>
                                            </p:tav>
                                          </p:tavLst>
                                        </p:anim>
                                        <p:animEffect transition="in" filter="fade">
                                          <p:cBhvr>
                                            <p:cTn id="32" dur="500"/>
                                            <p:tgtEl>
                                              <p:spTgt spid="27"/>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 calcmode="lin" valueType="num">
                                          <p:cBhvr>
                                            <p:cTn id="37" dur="500" fill="hold"/>
                                            <p:tgtEl>
                                              <p:spTgt spid="32"/>
                                            </p:tgtEl>
                                            <p:attrNameLst>
                                              <p:attrName>style.rotation</p:attrName>
                                            </p:attrNameLst>
                                          </p:cBhvr>
                                          <p:tavLst>
                                            <p:tav tm="0">
                                              <p:val>
                                                <p:fltVal val="360"/>
                                              </p:val>
                                            </p:tav>
                                            <p:tav tm="100000">
                                              <p:val>
                                                <p:fltVal val="0"/>
                                              </p:val>
                                            </p:tav>
                                          </p:tavLst>
                                        </p:anim>
                                        <p:animEffect transition="in" filter="fade">
                                          <p:cBhvr>
                                            <p:cTn id="38" dur="500"/>
                                            <p:tgtEl>
                                              <p:spTgt spid="32"/>
                                            </p:tgtEl>
                                          </p:cBhvr>
                                        </p:animEffect>
                                      </p:childTnLst>
                                    </p:cTn>
                                  </p:par>
                                </p:childTnLst>
                              </p:cTn>
                            </p:par>
                            <p:par>
                              <p:cTn id="39" fill="hold">
                                <p:stCondLst>
                                  <p:cond delay="1500"/>
                                </p:stCondLst>
                                <p:childTnLst>
                                  <p:par>
                                    <p:cTn id="40" presetID="2" presetClass="entr" presetSubtype="2" fill="hold" nodeType="afterEffect" p14:presetBounceEnd="40000">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14:bounceEnd="40000">
                                          <p:cBhvr additive="base">
                                            <p:cTn id="42" dur="750" fill="hold"/>
                                            <p:tgtEl>
                                              <p:spTgt spid="36"/>
                                            </p:tgtEl>
                                            <p:attrNameLst>
                                              <p:attrName>ppt_x</p:attrName>
                                            </p:attrNameLst>
                                          </p:cBhvr>
                                          <p:tavLst>
                                            <p:tav tm="0">
                                              <p:val>
                                                <p:strVal val="1+#ppt_w/2"/>
                                              </p:val>
                                            </p:tav>
                                            <p:tav tm="100000">
                                              <p:val>
                                                <p:strVal val="#ppt_x"/>
                                              </p:val>
                                            </p:tav>
                                          </p:tavLst>
                                        </p:anim>
                                        <p:anim calcmode="lin" valueType="num" p14:bounceEnd="40000">
                                          <p:cBhvr additive="base">
                                            <p:cTn id="43" dur="750" fill="hold"/>
                                            <p:tgtEl>
                                              <p:spTgt spid="3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0000">
                                      <p:stCondLst>
                                        <p:cond delay="100"/>
                                      </p:stCondLst>
                                      <p:childTnLst>
                                        <p:set>
                                          <p:cBhvr>
                                            <p:cTn id="45" dur="1" fill="hold">
                                              <p:stCondLst>
                                                <p:cond delay="0"/>
                                              </p:stCondLst>
                                            </p:cTn>
                                            <p:tgtEl>
                                              <p:spTgt spid="37"/>
                                            </p:tgtEl>
                                            <p:attrNameLst>
                                              <p:attrName>style.visibility</p:attrName>
                                            </p:attrNameLst>
                                          </p:cBhvr>
                                          <p:to>
                                            <p:strVal val="visible"/>
                                          </p:to>
                                        </p:set>
                                        <p:anim calcmode="lin" valueType="num" p14:bounceEnd="40000">
                                          <p:cBhvr additive="base">
                                            <p:cTn id="46" dur="75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47" dur="750" fill="hold"/>
                                            <p:tgtEl>
                                              <p:spTgt spid="37"/>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0000">
                                      <p:stCondLst>
                                        <p:cond delay="200"/>
                                      </p:stCondLst>
                                      <p:childTnLst>
                                        <p:set>
                                          <p:cBhvr>
                                            <p:cTn id="49" dur="1" fill="hold">
                                              <p:stCondLst>
                                                <p:cond delay="0"/>
                                              </p:stCondLst>
                                            </p:cTn>
                                            <p:tgtEl>
                                              <p:spTgt spid="43"/>
                                            </p:tgtEl>
                                            <p:attrNameLst>
                                              <p:attrName>style.visibility</p:attrName>
                                            </p:attrNameLst>
                                          </p:cBhvr>
                                          <p:to>
                                            <p:strVal val="visible"/>
                                          </p:to>
                                        </p:set>
                                        <p:anim calcmode="lin" valueType="num" p14:bounceEnd="40000">
                                          <p:cBhvr additive="base">
                                            <p:cTn id="50" dur="750" fill="hold"/>
                                            <p:tgtEl>
                                              <p:spTgt spid="43"/>
                                            </p:tgtEl>
                                            <p:attrNameLst>
                                              <p:attrName>ppt_x</p:attrName>
                                            </p:attrNameLst>
                                          </p:cBhvr>
                                          <p:tavLst>
                                            <p:tav tm="0">
                                              <p:val>
                                                <p:strVal val="1+#ppt_w/2"/>
                                              </p:val>
                                            </p:tav>
                                            <p:tav tm="100000">
                                              <p:val>
                                                <p:strVal val="#ppt_x"/>
                                              </p:val>
                                            </p:tav>
                                          </p:tavLst>
                                        </p:anim>
                                        <p:anim calcmode="lin" valueType="num" p14:bounceEnd="40000">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14:presetBounceEnd="40000">
                                      <p:stCondLst>
                                        <p:cond delay="300"/>
                                      </p:stCondLst>
                                      <p:childTnLst>
                                        <p:set>
                                          <p:cBhvr>
                                            <p:cTn id="53" dur="1" fill="hold">
                                              <p:stCondLst>
                                                <p:cond delay="0"/>
                                              </p:stCondLst>
                                            </p:cTn>
                                            <p:tgtEl>
                                              <p:spTgt spid="40"/>
                                            </p:tgtEl>
                                            <p:attrNameLst>
                                              <p:attrName>style.visibility</p:attrName>
                                            </p:attrNameLst>
                                          </p:cBhvr>
                                          <p:to>
                                            <p:strVal val="visible"/>
                                          </p:to>
                                        </p:set>
                                        <p:anim calcmode="lin" valueType="num" p14:bounceEnd="40000">
                                          <p:cBhvr additive="base">
                                            <p:cTn id="54" dur="750" fill="hold"/>
                                            <p:tgtEl>
                                              <p:spTgt spid="40"/>
                                            </p:tgtEl>
                                            <p:attrNameLst>
                                              <p:attrName>ppt_x</p:attrName>
                                            </p:attrNameLst>
                                          </p:cBhvr>
                                          <p:tavLst>
                                            <p:tav tm="0">
                                              <p:val>
                                                <p:strVal val="1+#ppt_w/2"/>
                                              </p:val>
                                            </p:tav>
                                            <p:tav tm="100000">
                                              <p:val>
                                                <p:strVal val="#ppt_x"/>
                                              </p:val>
                                            </p:tav>
                                          </p:tavLst>
                                        </p:anim>
                                        <p:anim calcmode="lin" valueType="num" p14:bounceEnd="40000">
                                          <p:cBhvr additive="base">
                                            <p:cTn id="55" dur="75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 calcmode="lin" valueType="num">
                                          <p:cBhvr>
                                            <p:cTn id="31" dur="500" fill="hold"/>
                                            <p:tgtEl>
                                              <p:spTgt spid="27"/>
                                            </p:tgtEl>
                                            <p:attrNameLst>
                                              <p:attrName>style.rotation</p:attrName>
                                            </p:attrNameLst>
                                          </p:cBhvr>
                                          <p:tavLst>
                                            <p:tav tm="0">
                                              <p:val>
                                                <p:fltVal val="360"/>
                                              </p:val>
                                            </p:tav>
                                            <p:tav tm="100000">
                                              <p:val>
                                                <p:fltVal val="0"/>
                                              </p:val>
                                            </p:tav>
                                          </p:tavLst>
                                        </p:anim>
                                        <p:animEffect transition="in" filter="fade">
                                          <p:cBhvr>
                                            <p:cTn id="32" dur="500"/>
                                            <p:tgtEl>
                                              <p:spTgt spid="27"/>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 calcmode="lin" valueType="num">
                                          <p:cBhvr>
                                            <p:cTn id="37" dur="500" fill="hold"/>
                                            <p:tgtEl>
                                              <p:spTgt spid="32"/>
                                            </p:tgtEl>
                                            <p:attrNameLst>
                                              <p:attrName>style.rotation</p:attrName>
                                            </p:attrNameLst>
                                          </p:cBhvr>
                                          <p:tavLst>
                                            <p:tav tm="0">
                                              <p:val>
                                                <p:fltVal val="360"/>
                                              </p:val>
                                            </p:tav>
                                            <p:tav tm="100000">
                                              <p:val>
                                                <p:fltVal val="0"/>
                                              </p:val>
                                            </p:tav>
                                          </p:tavLst>
                                        </p:anim>
                                        <p:animEffect transition="in" filter="fade">
                                          <p:cBhvr>
                                            <p:cTn id="38" dur="500"/>
                                            <p:tgtEl>
                                              <p:spTgt spid="32"/>
                                            </p:tgtEl>
                                          </p:cBhvr>
                                        </p:animEffect>
                                      </p:childTnLst>
                                    </p:cTn>
                                  </p:par>
                                </p:childTnLst>
                              </p:cTn>
                            </p:par>
                            <p:par>
                              <p:cTn id="39" fill="hold">
                                <p:stCondLst>
                                  <p:cond delay="1500"/>
                                </p:stCondLst>
                                <p:childTnLst>
                                  <p:par>
                                    <p:cTn id="40" presetID="2" presetClass="entr" presetSubtype="2"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750" fill="hold"/>
                                            <p:tgtEl>
                                              <p:spTgt spid="36"/>
                                            </p:tgtEl>
                                            <p:attrNameLst>
                                              <p:attrName>ppt_x</p:attrName>
                                            </p:attrNameLst>
                                          </p:cBhvr>
                                          <p:tavLst>
                                            <p:tav tm="0">
                                              <p:val>
                                                <p:strVal val="1+#ppt_w/2"/>
                                              </p:val>
                                            </p:tav>
                                            <p:tav tm="100000">
                                              <p:val>
                                                <p:strVal val="#ppt_x"/>
                                              </p:val>
                                            </p:tav>
                                          </p:tavLst>
                                        </p:anim>
                                        <p:anim calcmode="lin" valueType="num">
                                          <p:cBhvr additive="base">
                                            <p:cTn id="43" dur="750" fill="hold"/>
                                            <p:tgtEl>
                                              <p:spTgt spid="3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10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750" fill="hold"/>
                                            <p:tgtEl>
                                              <p:spTgt spid="37"/>
                                            </p:tgtEl>
                                            <p:attrNameLst>
                                              <p:attrName>ppt_x</p:attrName>
                                            </p:attrNameLst>
                                          </p:cBhvr>
                                          <p:tavLst>
                                            <p:tav tm="0">
                                              <p:val>
                                                <p:strVal val="1+#ppt_w/2"/>
                                              </p:val>
                                            </p:tav>
                                            <p:tav tm="100000">
                                              <p:val>
                                                <p:strVal val="#ppt_x"/>
                                              </p:val>
                                            </p:tav>
                                          </p:tavLst>
                                        </p:anim>
                                        <p:anim calcmode="lin" valueType="num">
                                          <p:cBhvr additive="base">
                                            <p:cTn id="47" dur="750" fill="hold"/>
                                            <p:tgtEl>
                                              <p:spTgt spid="37"/>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20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30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750" fill="hold"/>
                                            <p:tgtEl>
                                              <p:spTgt spid="40"/>
                                            </p:tgtEl>
                                            <p:attrNameLst>
                                              <p:attrName>ppt_x</p:attrName>
                                            </p:attrNameLst>
                                          </p:cBhvr>
                                          <p:tavLst>
                                            <p:tav tm="0">
                                              <p:val>
                                                <p:strVal val="1+#ppt_w/2"/>
                                              </p:val>
                                            </p:tav>
                                            <p:tav tm="100000">
                                              <p:val>
                                                <p:strVal val="#ppt_x"/>
                                              </p:val>
                                            </p:tav>
                                          </p:tavLst>
                                        </p:anim>
                                        <p:anim calcmode="lin" valueType="num">
                                          <p:cBhvr additive="base">
                                            <p:cTn id="55" dur="75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0" y="4088674"/>
            <a:ext cx="12192000" cy="2769326"/>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grpSp>
        <p:nvGrpSpPr>
          <p:cNvPr id="45" name="组合 44"/>
          <p:cNvGrpSpPr/>
          <p:nvPr/>
        </p:nvGrpSpPr>
        <p:grpSpPr>
          <a:xfrm>
            <a:off x="3425995" y="2008532"/>
            <a:ext cx="5372154" cy="3082835"/>
            <a:chOff x="2484849" y="1636054"/>
            <a:chExt cx="6988351" cy="4010297"/>
          </a:xfrm>
        </p:grpSpPr>
        <p:grpSp>
          <p:nvGrpSpPr>
            <p:cNvPr id="5" name="Group 4856"/>
            <p:cNvGrpSpPr/>
            <p:nvPr/>
          </p:nvGrpSpPr>
          <p:grpSpPr>
            <a:xfrm>
              <a:off x="2484849" y="1636054"/>
              <a:ext cx="6988351" cy="4010297"/>
              <a:chOff x="-1" y="0"/>
              <a:chExt cx="9382756" cy="5384336"/>
            </a:xfrm>
          </p:grpSpPr>
          <p:sp>
            <p:nvSpPr>
              <p:cNvPr id="6" name="Shape 4818"/>
              <p:cNvSpPr/>
              <p:nvPr/>
            </p:nvSpPr>
            <p:spPr>
              <a:xfrm>
                <a:off x="0" y="0"/>
                <a:ext cx="9382755" cy="5384336"/>
              </a:xfrm>
              <a:custGeom>
                <a:avLst/>
                <a:gdLst/>
                <a:ahLst/>
                <a:cxnLst>
                  <a:cxn ang="0">
                    <a:pos x="wd2" y="hd2"/>
                  </a:cxn>
                  <a:cxn ang="5400000">
                    <a:pos x="wd2" y="hd2"/>
                  </a:cxn>
                  <a:cxn ang="10800000">
                    <a:pos x="wd2" y="hd2"/>
                  </a:cxn>
                  <a:cxn ang="16200000">
                    <a:pos x="wd2" y="hd2"/>
                  </a:cxn>
                </a:cxnLst>
                <a:rect l="0" t="0" r="r" b="b"/>
                <a:pathLst>
                  <a:path w="21600" h="21600" extrusionOk="0">
                    <a:moveTo>
                      <a:pt x="19535" y="20485"/>
                    </a:moveTo>
                    <a:lnTo>
                      <a:pt x="19535" y="20405"/>
                    </a:lnTo>
                    <a:cubicBezTo>
                      <a:pt x="19536" y="20384"/>
                      <a:pt x="19537" y="20363"/>
                      <a:pt x="19537" y="20341"/>
                    </a:cubicBezTo>
                    <a:lnTo>
                      <a:pt x="19537" y="20400"/>
                    </a:lnTo>
                    <a:cubicBezTo>
                      <a:pt x="19537" y="20428"/>
                      <a:pt x="19536" y="20457"/>
                      <a:pt x="19535" y="20485"/>
                    </a:cubicBezTo>
                    <a:close/>
                    <a:moveTo>
                      <a:pt x="19577" y="20787"/>
                    </a:moveTo>
                    <a:cubicBezTo>
                      <a:pt x="19602" y="20667"/>
                      <a:pt x="19616" y="20538"/>
                      <a:pt x="19616" y="20404"/>
                    </a:cubicBezTo>
                    <a:lnTo>
                      <a:pt x="19616" y="1137"/>
                    </a:lnTo>
                    <a:cubicBezTo>
                      <a:pt x="19616" y="509"/>
                      <a:pt x="19324" y="0"/>
                      <a:pt x="18964" y="0"/>
                    </a:cubicBezTo>
                    <a:lnTo>
                      <a:pt x="2636" y="0"/>
                    </a:lnTo>
                    <a:cubicBezTo>
                      <a:pt x="2276" y="0"/>
                      <a:pt x="1984" y="509"/>
                      <a:pt x="1984" y="1137"/>
                    </a:cubicBezTo>
                    <a:lnTo>
                      <a:pt x="1984" y="20404"/>
                    </a:lnTo>
                    <a:cubicBezTo>
                      <a:pt x="1984" y="20538"/>
                      <a:pt x="1998" y="20667"/>
                      <a:pt x="2023" y="20787"/>
                    </a:cubicBezTo>
                    <a:lnTo>
                      <a:pt x="0" y="20787"/>
                    </a:lnTo>
                    <a:lnTo>
                      <a:pt x="0" y="20836"/>
                    </a:lnTo>
                    <a:cubicBezTo>
                      <a:pt x="8" y="20851"/>
                      <a:pt x="19" y="20867"/>
                      <a:pt x="31" y="20882"/>
                    </a:cubicBezTo>
                    <a:cubicBezTo>
                      <a:pt x="41" y="20895"/>
                      <a:pt x="53" y="20907"/>
                      <a:pt x="67" y="20920"/>
                    </a:cubicBezTo>
                    <a:cubicBezTo>
                      <a:pt x="72" y="20925"/>
                      <a:pt x="78" y="20929"/>
                      <a:pt x="84" y="20934"/>
                    </a:cubicBezTo>
                    <a:cubicBezTo>
                      <a:pt x="93" y="20942"/>
                      <a:pt x="101" y="20949"/>
                      <a:pt x="110" y="20957"/>
                    </a:cubicBezTo>
                    <a:cubicBezTo>
                      <a:pt x="118" y="20963"/>
                      <a:pt x="127" y="20969"/>
                      <a:pt x="136" y="20975"/>
                    </a:cubicBezTo>
                    <a:cubicBezTo>
                      <a:pt x="144" y="20981"/>
                      <a:pt x="153" y="20987"/>
                      <a:pt x="162" y="20993"/>
                    </a:cubicBezTo>
                    <a:cubicBezTo>
                      <a:pt x="172" y="20999"/>
                      <a:pt x="183" y="21006"/>
                      <a:pt x="194" y="21012"/>
                    </a:cubicBezTo>
                    <a:cubicBezTo>
                      <a:pt x="202" y="21017"/>
                      <a:pt x="208" y="21021"/>
                      <a:pt x="216" y="21025"/>
                    </a:cubicBezTo>
                    <a:lnTo>
                      <a:pt x="216" y="21025"/>
                    </a:lnTo>
                    <a:cubicBezTo>
                      <a:pt x="819" y="21366"/>
                      <a:pt x="2442" y="21600"/>
                      <a:pt x="3593" y="21600"/>
                    </a:cubicBezTo>
                    <a:lnTo>
                      <a:pt x="18022" y="21600"/>
                    </a:lnTo>
                    <a:cubicBezTo>
                      <a:pt x="19173" y="21600"/>
                      <a:pt x="20796" y="21366"/>
                      <a:pt x="21399" y="21025"/>
                    </a:cubicBezTo>
                    <a:lnTo>
                      <a:pt x="21399" y="21025"/>
                    </a:lnTo>
                    <a:cubicBezTo>
                      <a:pt x="21406" y="21022"/>
                      <a:pt x="21412" y="21018"/>
                      <a:pt x="21418" y="21014"/>
                    </a:cubicBezTo>
                    <a:cubicBezTo>
                      <a:pt x="21430" y="21007"/>
                      <a:pt x="21442" y="21000"/>
                      <a:pt x="21453" y="20993"/>
                    </a:cubicBezTo>
                    <a:cubicBezTo>
                      <a:pt x="21462" y="20987"/>
                      <a:pt x="21469" y="20981"/>
                      <a:pt x="21478" y="20976"/>
                    </a:cubicBezTo>
                    <a:cubicBezTo>
                      <a:pt x="21487" y="20969"/>
                      <a:pt x="21496" y="20963"/>
                      <a:pt x="21505" y="20956"/>
                    </a:cubicBezTo>
                    <a:cubicBezTo>
                      <a:pt x="21514" y="20949"/>
                      <a:pt x="21522" y="20942"/>
                      <a:pt x="21530" y="20935"/>
                    </a:cubicBezTo>
                    <a:cubicBezTo>
                      <a:pt x="21536" y="20930"/>
                      <a:pt x="21543" y="20925"/>
                      <a:pt x="21548" y="20920"/>
                    </a:cubicBezTo>
                    <a:cubicBezTo>
                      <a:pt x="21562" y="20907"/>
                      <a:pt x="21573" y="20895"/>
                      <a:pt x="21584" y="20882"/>
                    </a:cubicBezTo>
                    <a:cubicBezTo>
                      <a:pt x="21590" y="20875"/>
                      <a:pt x="21595" y="20868"/>
                      <a:pt x="21600" y="20860"/>
                    </a:cubicBezTo>
                    <a:lnTo>
                      <a:pt x="21600" y="20787"/>
                    </a:lnTo>
                    <a:cubicBezTo>
                      <a:pt x="21600" y="20787"/>
                      <a:pt x="19577" y="20787"/>
                      <a:pt x="19577" y="20787"/>
                    </a:cubicBezTo>
                    <a:close/>
                  </a:path>
                </a:pathLst>
              </a:custGeom>
              <a:solidFill>
                <a:srgbClr val="000000"/>
              </a:solidFill>
              <a:ln w="12700" cap="flat">
                <a:noFill/>
                <a:miter lim="400000"/>
              </a:ln>
              <a:effectLst>
                <a:reflection stA="7000" endPos="40000" dir="5400000" sy="-100000" algn="bl" rotWithShape="0"/>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7" name="Group 4852"/>
              <p:cNvGrpSpPr/>
              <p:nvPr/>
            </p:nvGrpSpPr>
            <p:grpSpPr>
              <a:xfrm>
                <a:off x="-1" y="6353"/>
                <a:ext cx="9382756" cy="5371628"/>
                <a:chOff x="0" y="0"/>
                <a:chExt cx="9382754" cy="5371626"/>
              </a:xfrm>
            </p:grpSpPr>
            <p:sp>
              <p:nvSpPr>
                <p:cNvPr id="11" name="Shape 4819"/>
                <p:cNvSpPr/>
                <p:nvPr/>
              </p:nvSpPr>
              <p:spPr>
                <a:xfrm>
                  <a:off x="8419889" y="5068483"/>
                  <a:ext cx="62438" cy="1182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A8AAAE"/>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4820"/>
                <p:cNvSpPr/>
                <p:nvPr/>
              </p:nvSpPr>
              <p:spPr>
                <a:xfrm>
                  <a:off x="889570" y="5068483"/>
                  <a:ext cx="62449" cy="1182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A8AAAE"/>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Shape 4821"/>
                <p:cNvSpPr/>
                <p:nvPr/>
              </p:nvSpPr>
              <p:spPr>
                <a:xfrm>
                  <a:off x="848195" y="0"/>
                  <a:ext cx="7659031" cy="5369547"/>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799" y="0"/>
                      </a:lnTo>
                      <a:cubicBezTo>
                        <a:pt x="358" y="0"/>
                        <a:pt x="0" y="510"/>
                        <a:pt x="0" y="1140"/>
                      </a:cubicBezTo>
                      <a:lnTo>
                        <a:pt x="0" y="20460"/>
                      </a:lnTo>
                      <a:cubicBezTo>
                        <a:pt x="0" y="21090"/>
                        <a:pt x="358" y="21600"/>
                        <a:pt x="799" y="21600"/>
                      </a:cubicBezTo>
                      <a:lnTo>
                        <a:pt x="20801" y="21600"/>
                      </a:lnTo>
                      <a:cubicBezTo>
                        <a:pt x="21242" y="21600"/>
                        <a:pt x="21600" y="21090"/>
                        <a:pt x="21600" y="20460"/>
                      </a:cubicBezTo>
                      <a:lnTo>
                        <a:pt x="21600" y="1140"/>
                      </a:lnTo>
                      <a:cubicBezTo>
                        <a:pt x="21600" y="510"/>
                        <a:pt x="21242" y="0"/>
                        <a:pt x="20801" y="0"/>
                      </a:cubicBezTo>
                      <a:cubicBezTo>
                        <a:pt x="20801" y="0"/>
                        <a:pt x="20801" y="0"/>
                        <a:pt x="20801" y="0"/>
                      </a:cubicBezTo>
                      <a:close/>
                      <a:moveTo>
                        <a:pt x="20801" y="138"/>
                      </a:moveTo>
                      <a:cubicBezTo>
                        <a:pt x="21188" y="138"/>
                        <a:pt x="21504" y="587"/>
                        <a:pt x="21504" y="1140"/>
                      </a:cubicBezTo>
                      <a:lnTo>
                        <a:pt x="21504" y="20460"/>
                      </a:lnTo>
                      <a:cubicBezTo>
                        <a:pt x="21504" y="21013"/>
                        <a:pt x="21188" y="21462"/>
                        <a:pt x="20801" y="21462"/>
                      </a:cubicBezTo>
                      <a:lnTo>
                        <a:pt x="799" y="21462"/>
                      </a:lnTo>
                      <a:cubicBezTo>
                        <a:pt x="412" y="21462"/>
                        <a:pt x="96" y="21013"/>
                        <a:pt x="96" y="20460"/>
                      </a:cubicBezTo>
                      <a:lnTo>
                        <a:pt x="96" y="1140"/>
                      </a:lnTo>
                      <a:cubicBezTo>
                        <a:pt x="96" y="587"/>
                        <a:pt x="412" y="138"/>
                        <a:pt x="799" y="138"/>
                      </a:cubicBezTo>
                      <a:lnTo>
                        <a:pt x="20801" y="138"/>
                      </a:lnTo>
                    </a:path>
                  </a:pathLst>
                </a:custGeom>
                <a:gradFill flip="none" rotWithShape="1">
                  <a:gsLst>
                    <a:gs pos="0">
                      <a:srgbClr val="C7C9CB">
                        <a:alpha val="0"/>
                      </a:srgbClr>
                    </a:gs>
                    <a:gs pos="100000">
                      <a:srgbClr val="CECFD1">
                        <a:alpha val="0"/>
                      </a:srgbClr>
                    </a:gs>
                  </a:gsLst>
                  <a:lin ang="3283355"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4822"/>
                <p:cNvSpPr/>
                <p:nvPr/>
              </p:nvSpPr>
              <p:spPr>
                <a:xfrm>
                  <a:off x="889570" y="20687"/>
                  <a:ext cx="7610180" cy="5320676"/>
                </a:xfrm>
                <a:custGeom>
                  <a:avLst/>
                  <a:gdLst/>
                  <a:ahLst/>
                  <a:cxnLst>
                    <a:cxn ang="0">
                      <a:pos x="wd2" y="hd2"/>
                    </a:cxn>
                    <a:cxn ang="5400000">
                      <a:pos x="wd2" y="hd2"/>
                    </a:cxn>
                    <a:cxn ang="10800000">
                      <a:pos x="wd2" y="hd2"/>
                    </a:cxn>
                    <a:cxn ang="16200000">
                      <a:pos x="wd2" y="hd2"/>
                    </a:cxn>
                  </a:cxnLst>
                  <a:rect l="0" t="0" r="r" b="b"/>
                  <a:pathLst>
                    <a:path w="21600" h="21600" extrusionOk="0">
                      <a:moveTo>
                        <a:pt x="20865" y="0"/>
                      </a:moveTo>
                      <a:lnTo>
                        <a:pt x="735" y="0"/>
                      </a:lnTo>
                      <a:cubicBezTo>
                        <a:pt x="330" y="0"/>
                        <a:pt x="0" y="472"/>
                        <a:pt x="0" y="1051"/>
                      </a:cubicBezTo>
                      <a:lnTo>
                        <a:pt x="0" y="20549"/>
                      </a:lnTo>
                      <a:cubicBezTo>
                        <a:pt x="0" y="21128"/>
                        <a:pt x="330" y="21600"/>
                        <a:pt x="735" y="21600"/>
                      </a:cubicBezTo>
                      <a:lnTo>
                        <a:pt x="20865" y="21600"/>
                      </a:lnTo>
                      <a:cubicBezTo>
                        <a:pt x="21270" y="21600"/>
                        <a:pt x="21600" y="21128"/>
                        <a:pt x="21600" y="20549"/>
                      </a:cubicBezTo>
                      <a:lnTo>
                        <a:pt x="21600" y="1051"/>
                      </a:lnTo>
                      <a:cubicBezTo>
                        <a:pt x="21600" y="472"/>
                        <a:pt x="21270" y="0"/>
                        <a:pt x="20865" y="0"/>
                      </a:cubicBezTo>
                      <a:cubicBezTo>
                        <a:pt x="20865" y="0"/>
                        <a:pt x="20865" y="0"/>
                        <a:pt x="20865" y="0"/>
                      </a:cubicBezTo>
                      <a:close/>
                      <a:moveTo>
                        <a:pt x="20865" y="40"/>
                      </a:moveTo>
                      <a:cubicBezTo>
                        <a:pt x="21255" y="40"/>
                        <a:pt x="21572" y="493"/>
                        <a:pt x="21572" y="1051"/>
                      </a:cubicBezTo>
                      <a:lnTo>
                        <a:pt x="21572" y="20549"/>
                      </a:lnTo>
                      <a:cubicBezTo>
                        <a:pt x="21572" y="21107"/>
                        <a:pt x="21255" y="21560"/>
                        <a:pt x="20865" y="21560"/>
                      </a:cubicBezTo>
                      <a:lnTo>
                        <a:pt x="735" y="21560"/>
                      </a:lnTo>
                      <a:cubicBezTo>
                        <a:pt x="345" y="21560"/>
                        <a:pt x="28" y="21107"/>
                        <a:pt x="28" y="20549"/>
                      </a:cubicBezTo>
                      <a:lnTo>
                        <a:pt x="28" y="1051"/>
                      </a:lnTo>
                      <a:cubicBezTo>
                        <a:pt x="28" y="493"/>
                        <a:pt x="345" y="40"/>
                        <a:pt x="735" y="40"/>
                      </a:cubicBezTo>
                      <a:lnTo>
                        <a:pt x="20865" y="40"/>
                      </a:lnTo>
                    </a:path>
                  </a:pathLst>
                </a:custGeom>
                <a:solidFill>
                  <a:srgbClr val="FFFFFF">
                    <a:alpha val="25000"/>
                  </a:srgbClr>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4823"/>
                <p:cNvSpPr/>
                <p:nvPr/>
              </p:nvSpPr>
              <p:spPr>
                <a:xfrm>
                  <a:off x="930945" y="62063"/>
                  <a:ext cx="7522251" cy="5099718"/>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9"/>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9"/>
                        <a:pt x="21323" y="0"/>
                        <a:pt x="20983" y="0"/>
                      </a:cubicBezTo>
                      <a:close/>
                    </a:path>
                  </a:pathLst>
                </a:custGeom>
                <a:gradFill flip="none" rotWithShape="1">
                  <a:gsLst>
                    <a:gs pos="0">
                      <a:srgbClr val="E2E2E4">
                        <a:alpha val="0"/>
                      </a:srgbClr>
                    </a:gs>
                    <a:gs pos="100000">
                      <a:srgbClr val="CBCDD0">
                        <a:alpha val="0"/>
                      </a:srgbClr>
                    </a:gs>
                  </a:gsLst>
                  <a:lin ang="2043523"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 name="Shape 4824"/>
                <p:cNvSpPr/>
                <p:nvPr/>
              </p:nvSpPr>
              <p:spPr>
                <a:xfrm>
                  <a:off x="930945" y="62063"/>
                  <a:ext cx="7522251" cy="5099718"/>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9"/>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9"/>
                        <a:pt x="21323" y="0"/>
                        <a:pt x="20983" y="0"/>
                      </a:cubicBezTo>
                      <a:close/>
                    </a:path>
                  </a:pathLst>
                </a:custGeom>
                <a:gradFill flip="none" rotWithShape="1">
                  <a:gsLst>
                    <a:gs pos="0">
                      <a:srgbClr val="CBCDD0">
                        <a:alpha val="0"/>
                      </a:srgbClr>
                    </a:gs>
                    <a:gs pos="100000">
                      <a:srgbClr val="CBCDD0">
                        <a:alpha val="0"/>
                      </a:srgbClr>
                    </a:gs>
                  </a:gsLst>
                  <a:lin ang="5215066"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4825"/>
                <p:cNvSpPr/>
                <p:nvPr/>
              </p:nvSpPr>
              <p:spPr>
                <a:xfrm>
                  <a:off x="930945" y="62063"/>
                  <a:ext cx="7522251" cy="5099718"/>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9"/>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9"/>
                        <a:pt x="21323" y="0"/>
                        <a:pt x="20983" y="0"/>
                      </a:cubicBezTo>
                      <a:cubicBezTo>
                        <a:pt x="20983" y="0"/>
                        <a:pt x="20983" y="0"/>
                        <a:pt x="20983" y="0"/>
                      </a:cubicBezTo>
                      <a:close/>
                      <a:moveTo>
                        <a:pt x="20983" y="41"/>
                      </a:moveTo>
                      <a:cubicBezTo>
                        <a:pt x="21308" y="41"/>
                        <a:pt x="21572" y="431"/>
                        <a:pt x="21572" y="910"/>
                      </a:cubicBezTo>
                      <a:lnTo>
                        <a:pt x="21572" y="21021"/>
                      </a:lnTo>
                      <a:lnTo>
                        <a:pt x="21572" y="21156"/>
                      </a:lnTo>
                      <a:lnTo>
                        <a:pt x="21572" y="21186"/>
                      </a:lnTo>
                      <a:cubicBezTo>
                        <a:pt x="21572" y="21392"/>
                        <a:pt x="21459" y="21559"/>
                        <a:pt x="21319" y="21559"/>
                      </a:cubicBezTo>
                      <a:lnTo>
                        <a:pt x="281" y="21559"/>
                      </a:lnTo>
                      <a:cubicBezTo>
                        <a:pt x="141" y="21559"/>
                        <a:pt x="28" y="21392"/>
                        <a:pt x="28" y="21186"/>
                      </a:cubicBezTo>
                      <a:lnTo>
                        <a:pt x="28" y="21156"/>
                      </a:lnTo>
                      <a:lnTo>
                        <a:pt x="28" y="21021"/>
                      </a:lnTo>
                      <a:lnTo>
                        <a:pt x="28" y="910"/>
                      </a:lnTo>
                      <a:cubicBezTo>
                        <a:pt x="28" y="431"/>
                        <a:pt x="292" y="41"/>
                        <a:pt x="617" y="41"/>
                      </a:cubicBezTo>
                      <a:lnTo>
                        <a:pt x="20983" y="41"/>
                      </a:lnTo>
                    </a:path>
                  </a:pathLst>
                </a:custGeom>
                <a:solidFill>
                  <a:srgbClr val="FFFFFF">
                    <a:alpha val="50000"/>
                  </a:srgbClr>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4826"/>
                <p:cNvSpPr/>
                <p:nvPr/>
              </p:nvSpPr>
              <p:spPr>
                <a:xfrm>
                  <a:off x="889570" y="20687"/>
                  <a:ext cx="7590656" cy="5168086"/>
                </a:xfrm>
                <a:custGeom>
                  <a:avLst/>
                  <a:gdLst/>
                  <a:ahLst/>
                  <a:cxnLst>
                    <a:cxn ang="0">
                      <a:pos x="wd2" y="hd2"/>
                    </a:cxn>
                    <a:cxn ang="5400000">
                      <a:pos x="wd2" y="hd2"/>
                    </a:cxn>
                    <a:cxn ang="10800000">
                      <a:pos x="wd2" y="hd2"/>
                    </a:cxn>
                    <a:cxn ang="16200000">
                      <a:pos x="wd2" y="hd2"/>
                    </a:cxn>
                  </a:cxnLst>
                  <a:rect l="0" t="0" r="r" b="b"/>
                  <a:pathLst>
                    <a:path w="21600" h="21600" extrusionOk="0">
                      <a:moveTo>
                        <a:pt x="20891" y="0"/>
                      </a:moveTo>
                      <a:lnTo>
                        <a:pt x="709" y="0"/>
                      </a:lnTo>
                      <a:cubicBezTo>
                        <a:pt x="318" y="0"/>
                        <a:pt x="0" y="467"/>
                        <a:pt x="0" y="1041"/>
                      </a:cubicBezTo>
                      <a:lnTo>
                        <a:pt x="0" y="20885"/>
                      </a:lnTo>
                      <a:lnTo>
                        <a:pt x="0" y="21019"/>
                      </a:lnTo>
                      <a:lnTo>
                        <a:pt x="0" y="21049"/>
                      </a:lnTo>
                      <a:cubicBezTo>
                        <a:pt x="0" y="21353"/>
                        <a:pt x="168" y="21600"/>
                        <a:pt x="375" y="21600"/>
                      </a:cubicBezTo>
                      <a:lnTo>
                        <a:pt x="21225" y="21600"/>
                      </a:lnTo>
                      <a:cubicBezTo>
                        <a:pt x="21432" y="21600"/>
                        <a:pt x="21600" y="21353"/>
                        <a:pt x="21600" y="21049"/>
                      </a:cubicBezTo>
                      <a:lnTo>
                        <a:pt x="21600" y="21019"/>
                      </a:lnTo>
                      <a:lnTo>
                        <a:pt x="21600" y="20885"/>
                      </a:lnTo>
                      <a:lnTo>
                        <a:pt x="21600" y="1041"/>
                      </a:lnTo>
                      <a:cubicBezTo>
                        <a:pt x="21600" y="467"/>
                        <a:pt x="21282" y="0"/>
                        <a:pt x="20891" y="0"/>
                      </a:cubicBezTo>
                      <a:cubicBezTo>
                        <a:pt x="20891" y="0"/>
                        <a:pt x="20891" y="0"/>
                        <a:pt x="20891" y="0"/>
                      </a:cubicBezTo>
                      <a:close/>
                      <a:moveTo>
                        <a:pt x="20891" y="143"/>
                      </a:moveTo>
                      <a:cubicBezTo>
                        <a:pt x="21228" y="143"/>
                        <a:pt x="21503" y="546"/>
                        <a:pt x="21503" y="1041"/>
                      </a:cubicBezTo>
                      <a:lnTo>
                        <a:pt x="21503" y="20885"/>
                      </a:lnTo>
                      <a:lnTo>
                        <a:pt x="21503" y="21019"/>
                      </a:lnTo>
                      <a:lnTo>
                        <a:pt x="21503" y="21049"/>
                      </a:lnTo>
                      <a:cubicBezTo>
                        <a:pt x="21503" y="21274"/>
                        <a:pt x="21378" y="21457"/>
                        <a:pt x="21225" y="21457"/>
                      </a:cubicBezTo>
                      <a:lnTo>
                        <a:pt x="375" y="21457"/>
                      </a:lnTo>
                      <a:cubicBezTo>
                        <a:pt x="222" y="21457"/>
                        <a:pt x="97" y="21274"/>
                        <a:pt x="97" y="21049"/>
                      </a:cubicBezTo>
                      <a:lnTo>
                        <a:pt x="97" y="21019"/>
                      </a:lnTo>
                      <a:lnTo>
                        <a:pt x="97" y="20885"/>
                      </a:lnTo>
                      <a:lnTo>
                        <a:pt x="97" y="1041"/>
                      </a:lnTo>
                      <a:cubicBezTo>
                        <a:pt x="97" y="546"/>
                        <a:pt x="372" y="143"/>
                        <a:pt x="709" y="143"/>
                      </a:cubicBezTo>
                      <a:lnTo>
                        <a:pt x="20891" y="143"/>
                      </a:lnTo>
                    </a:path>
                  </a:pathLst>
                </a:custGeom>
                <a:gradFill flip="none" rotWithShape="1">
                  <a:gsLst>
                    <a:gs pos="0">
                      <a:srgbClr val="47484B">
                        <a:alpha val="0"/>
                      </a:srgbClr>
                    </a:gs>
                    <a:gs pos="100000">
                      <a:srgbClr val="47484B">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9" name="Shape 4827"/>
                <p:cNvSpPr/>
                <p:nvPr/>
              </p:nvSpPr>
              <p:spPr>
                <a:xfrm>
                  <a:off x="8233700" y="41375"/>
                  <a:ext cx="247819" cy="247808"/>
                </a:xfrm>
                <a:custGeom>
                  <a:avLst/>
                  <a:gdLst/>
                  <a:ahLst/>
                  <a:cxnLst>
                    <a:cxn ang="0">
                      <a:pos x="wd2" y="hd2"/>
                    </a:cxn>
                    <a:cxn ang="5400000">
                      <a:pos x="wd2" y="hd2"/>
                    </a:cxn>
                    <a:cxn ang="10800000">
                      <a:pos x="wd2" y="hd2"/>
                    </a:cxn>
                    <a:cxn ang="16200000">
                      <a:pos x="wd2" y="hd2"/>
                    </a:cxn>
                  </a:cxnLst>
                  <a:rect l="0" t="0" r="r" b="b"/>
                  <a:pathLst>
                    <a:path w="21600" h="21600" extrusionOk="0">
                      <a:moveTo>
                        <a:pt x="1509" y="0"/>
                      </a:moveTo>
                      <a:lnTo>
                        <a:pt x="0" y="0"/>
                      </a:lnTo>
                      <a:cubicBezTo>
                        <a:pt x="11910" y="0"/>
                        <a:pt x="21600" y="9689"/>
                        <a:pt x="21600" y="21600"/>
                      </a:cubicBezTo>
                      <a:lnTo>
                        <a:pt x="21600" y="20091"/>
                      </a:lnTo>
                      <a:cubicBezTo>
                        <a:pt x="21600" y="9013"/>
                        <a:pt x="12588" y="0"/>
                        <a:pt x="1509" y="0"/>
                      </a:cubicBezTo>
                      <a:close/>
                    </a:path>
                  </a:pathLst>
                </a:custGeom>
                <a:gradFill flip="none" rotWithShape="1">
                  <a:gsLst>
                    <a:gs pos="0">
                      <a:srgbClr val="BFBFC1">
                        <a:alpha val="0"/>
                      </a:srgbClr>
                    </a:gs>
                    <a:gs pos="100000">
                      <a:srgbClr val="BFBFC1">
                        <a:alpha val="0"/>
                      </a:srgbClr>
                    </a:gs>
                  </a:gsLst>
                  <a:lin ang="27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Shape 4828"/>
                <p:cNvSpPr/>
                <p:nvPr/>
              </p:nvSpPr>
              <p:spPr>
                <a:xfrm>
                  <a:off x="910258" y="41375"/>
                  <a:ext cx="247829" cy="247808"/>
                </a:xfrm>
                <a:custGeom>
                  <a:avLst/>
                  <a:gdLst/>
                  <a:ahLst/>
                  <a:cxnLst>
                    <a:cxn ang="0">
                      <a:pos x="wd2" y="hd2"/>
                    </a:cxn>
                    <a:cxn ang="5400000">
                      <a:pos x="wd2" y="hd2"/>
                    </a:cxn>
                    <a:cxn ang="10800000">
                      <a:pos x="wd2" y="hd2"/>
                    </a:cxn>
                    <a:cxn ang="16200000">
                      <a:pos x="wd2" y="hd2"/>
                    </a:cxn>
                  </a:cxnLst>
                  <a:rect l="0" t="0" r="r" b="b"/>
                  <a:pathLst>
                    <a:path w="21600" h="21600" extrusionOk="0">
                      <a:moveTo>
                        <a:pt x="20089" y="0"/>
                      </a:moveTo>
                      <a:lnTo>
                        <a:pt x="21600" y="0"/>
                      </a:lnTo>
                      <a:cubicBezTo>
                        <a:pt x="9689" y="0"/>
                        <a:pt x="0" y="9689"/>
                        <a:pt x="0" y="21600"/>
                      </a:cubicBezTo>
                      <a:lnTo>
                        <a:pt x="0" y="20091"/>
                      </a:lnTo>
                      <a:cubicBezTo>
                        <a:pt x="0" y="9013"/>
                        <a:pt x="9012" y="0"/>
                        <a:pt x="20089" y="0"/>
                      </a:cubicBezTo>
                      <a:close/>
                    </a:path>
                  </a:pathLst>
                </a:custGeom>
                <a:gradFill flip="none" rotWithShape="1">
                  <a:gsLst>
                    <a:gs pos="0">
                      <a:srgbClr val="BFBFC1">
                        <a:alpha val="0"/>
                      </a:srgbClr>
                    </a:gs>
                    <a:gs pos="100000">
                      <a:srgbClr val="BFBFC1">
                        <a:alpha val="0"/>
                      </a:srgbClr>
                    </a:gs>
                  </a:gsLst>
                  <a:lin ang="27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1" name="Shape 4829"/>
                <p:cNvSpPr/>
                <p:nvPr/>
              </p:nvSpPr>
              <p:spPr>
                <a:xfrm>
                  <a:off x="1220573" y="351690"/>
                  <a:ext cx="6940689" cy="4361085"/>
                </a:xfrm>
                <a:custGeom>
                  <a:avLst/>
                  <a:gdLst/>
                  <a:ahLst/>
                  <a:cxnLst>
                    <a:cxn ang="0">
                      <a:pos x="wd2" y="hd2"/>
                    </a:cxn>
                    <a:cxn ang="5400000">
                      <a:pos x="wd2" y="hd2"/>
                    </a:cxn>
                    <a:cxn ang="10800000">
                      <a:pos x="wd2" y="hd2"/>
                    </a:cxn>
                    <a:cxn ang="16200000">
                      <a:pos x="wd2" y="hd2"/>
                    </a:cxn>
                  </a:cxnLst>
                  <a:rect l="0" t="0" r="r" b="b"/>
                  <a:pathLst>
                    <a:path w="21600" h="21600" extrusionOk="0">
                      <a:moveTo>
                        <a:pt x="21585" y="21467"/>
                      </a:moveTo>
                      <a:cubicBezTo>
                        <a:pt x="21585" y="21527"/>
                        <a:pt x="21554" y="21576"/>
                        <a:pt x="21516" y="21576"/>
                      </a:cubicBezTo>
                      <a:lnTo>
                        <a:pt x="84" y="21576"/>
                      </a:lnTo>
                      <a:cubicBezTo>
                        <a:pt x="46" y="21576"/>
                        <a:pt x="15" y="21527"/>
                        <a:pt x="15" y="21467"/>
                      </a:cubicBezTo>
                      <a:lnTo>
                        <a:pt x="15" y="133"/>
                      </a:lnTo>
                      <a:cubicBezTo>
                        <a:pt x="15" y="73"/>
                        <a:pt x="46" y="24"/>
                        <a:pt x="84" y="24"/>
                      </a:cubicBezTo>
                      <a:lnTo>
                        <a:pt x="21516" y="24"/>
                      </a:lnTo>
                      <a:cubicBezTo>
                        <a:pt x="21554" y="24"/>
                        <a:pt x="21585" y="73"/>
                        <a:pt x="21585" y="133"/>
                      </a:cubicBezTo>
                      <a:cubicBezTo>
                        <a:pt x="21585" y="133"/>
                        <a:pt x="21585" y="21467"/>
                        <a:pt x="21585" y="21467"/>
                      </a:cubicBezTo>
                      <a:close/>
                      <a:moveTo>
                        <a:pt x="21600" y="133"/>
                      </a:moveTo>
                      <a:cubicBezTo>
                        <a:pt x="21600" y="60"/>
                        <a:pt x="21563" y="0"/>
                        <a:pt x="21516" y="0"/>
                      </a:cubicBezTo>
                      <a:lnTo>
                        <a:pt x="84" y="0"/>
                      </a:lnTo>
                      <a:cubicBezTo>
                        <a:pt x="38" y="0"/>
                        <a:pt x="0" y="60"/>
                        <a:pt x="0" y="133"/>
                      </a:cubicBezTo>
                      <a:lnTo>
                        <a:pt x="0" y="21467"/>
                      </a:lnTo>
                      <a:cubicBezTo>
                        <a:pt x="0" y="21540"/>
                        <a:pt x="38" y="21600"/>
                        <a:pt x="84" y="21600"/>
                      </a:cubicBezTo>
                      <a:lnTo>
                        <a:pt x="21516" y="21600"/>
                      </a:lnTo>
                      <a:cubicBezTo>
                        <a:pt x="21563" y="21600"/>
                        <a:pt x="21600" y="21540"/>
                        <a:pt x="21600" y="21467"/>
                      </a:cubicBezTo>
                      <a:cubicBezTo>
                        <a:pt x="21600" y="21467"/>
                        <a:pt x="21600" y="133"/>
                        <a:pt x="21600" y="133"/>
                      </a:cubicBezTo>
                      <a:close/>
                    </a:path>
                  </a:pathLst>
                </a:custGeom>
                <a:solidFill>
                  <a:srgbClr val="FFFFFF">
                    <a:alpha val="35000"/>
                  </a:srgbClr>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2" name="Shape 4830"/>
                <p:cNvSpPr/>
                <p:nvPr/>
              </p:nvSpPr>
              <p:spPr>
                <a:xfrm>
                  <a:off x="4634041" y="165501"/>
                  <a:ext cx="118817" cy="118792"/>
                </a:xfrm>
                <a:custGeom>
                  <a:avLst/>
                  <a:gdLst/>
                  <a:ahLst/>
                  <a:cxnLst>
                    <a:cxn ang="0">
                      <a:pos x="wd2" y="hd2"/>
                    </a:cxn>
                    <a:cxn ang="5400000">
                      <a:pos x="wd2" y="hd2"/>
                    </a:cxn>
                    <a:cxn ang="10800000">
                      <a:pos x="wd2" y="hd2"/>
                    </a:cxn>
                    <a:cxn ang="16200000">
                      <a:pos x="wd2" y="hd2"/>
                    </a:cxn>
                  </a:cxnLst>
                  <a:rect l="0" t="0" r="r" b="b"/>
                  <a:pathLst>
                    <a:path w="19678" h="19679" extrusionOk="0">
                      <a:moveTo>
                        <a:pt x="16798" y="16797"/>
                      </a:moveTo>
                      <a:cubicBezTo>
                        <a:pt x="12953" y="20639"/>
                        <a:pt x="6725" y="20639"/>
                        <a:pt x="2882" y="16797"/>
                      </a:cubicBezTo>
                      <a:cubicBezTo>
                        <a:pt x="-961" y="12955"/>
                        <a:pt x="-961" y="6723"/>
                        <a:pt x="2882" y="2881"/>
                      </a:cubicBezTo>
                      <a:cubicBezTo>
                        <a:pt x="6725" y="-961"/>
                        <a:pt x="12953" y="-961"/>
                        <a:pt x="16798" y="2881"/>
                      </a:cubicBezTo>
                      <a:cubicBezTo>
                        <a:pt x="20639" y="6723"/>
                        <a:pt x="20637" y="12955"/>
                        <a:pt x="16798" y="16797"/>
                      </a:cubicBezTo>
                      <a:close/>
                    </a:path>
                  </a:pathLst>
                </a:custGeom>
                <a:gradFill flip="none" rotWithShape="1">
                  <a:gsLst>
                    <a:gs pos="0">
                      <a:srgbClr val="6C6C6C">
                        <a:alpha val="0"/>
                      </a:srgbClr>
                    </a:gs>
                    <a:gs pos="100000">
                      <a:srgbClr val="020202">
                        <a:alpha val="0"/>
                      </a:srgbClr>
                    </a:gs>
                  </a:gsLst>
                  <a:lin ang="162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 name="Shape 4831"/>
                <p:cNvSpPr/>
                <p:nvPr/>
              </p:nvSpPr>
              <p:spPr>
                <a:xfrm>
                  <a:off x="4634041" y="186189"/>
                  <a:ext cx="105737" cy="105733"/>
                </a:xfrm>
                <a:custGeom>
                  <a:avLst/>
                  <a:gdLst/>
                  <a:ahLst/>
                  <a:cxnLst>
                    <a:cxn ang="0">
                      <a:pos x="wd2" y="hd2"/>
                    </a:cxn>
                    <a:cxn ang="5400000">
                      <a:pos x="wd2" y="hd2"/>
                    </a:cxn>
                    <a:cxn ang="10800000">
                      <a:pos x="wd2" y="hd2"/>
                    </a:cxn>
                    <a:cxn ang="16200000">
                      <a:pos x="wd2" y="hd2"/>
                    </a:cxn>
                  </a:cxnLst>
                  <a:rect l="0" t="0" r="r" b="b"/>
                  <a:pathLst>
                    <a:path w="19680" h="19677" extrusionOk="0">
                      <a:moveTo>
                        <a:pt x="16800" y="16793"/>
                      </a:moveTo>
                      <a:cubicBezTo>
                        <a:pt x="12955" y="20635"/>
                        <a:pt x="6725" y="20639"/>
                        <a:pt x="2882" y="16796"/>
                      </a:cubicBezTo>
                      <a:cubicBezTo>
                        <a:pt x="-961" y="12954"/>
                        <a:pt x="-961" y="6724"/>
                        <a:pt x="2882" y="2882"/>
                      </a:cubicBezTo>
                      <a:cubicBezTo>
                        <a:pt x="6725" y="-961"/>
                        <a:pt x="12955" y="-961"/>
                        <a:pt x="16800" y="2882"/>
                      </a:cubicBezTo>
                      <a:cubicBezTo>
                        <a:pt x="20639" y="6724"/>
                        <a:pt x="20639" y="12954"/>
                        <a:pt x="16800" y="16793"/>
                      </a:cubicBezTo>
                      <a:close/>
                    </a:path>
                  </a:pathLst>
                </a:custGeom>
                <a:gradFill flip="none" rotWithShape="1">
                  <a:gsLst>
                    <a:gs pos="0">
                      <a:srgbClr val="6C6C6C">
                        <a:alpha val="0"/>
                      </a:srgbClr>
                    </a:gs>
                    <a:gs pos="100000">
                      <a:srgbClr val="020202">
                        <a:alpha val="0"/>
                      </a:srgbClr>
                    </a:gs>
                  </a:gsLst>
                  <a:lin ang="162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4" name="Shape 4832"/>
                <p:cNvSpPr/>
                <p:nvPr/>
              </p:nvSpPr>
              <p:spPr>
                <a:xfrm>
                  <a:off x="4634041" y="186189"/>
                  <a:ext cx="88520" cy="88509"/>
                </a:xfrm>
                <a:custGeom>
                  <a:avLst/>
                  <a:gdLst/>
                  <a:ahLst/>
                  <a:cxnLst>
                    <a:cxn ang="0">
                      <a:pos x="wd2" y="hd2"/>
                    </a:cxn>
                    <a:cxn ang="5400000">
                      <a:pos x="wd2" y="hd2"/>
                    </a:cxn>
                    <a:cxn ang="10800000">
                      <a:pos x="wd2" y="hd2"/>
                    </a:cxn>
                    <a:cxn ang="16200000">
                      <a:pos x="wd2" y="hd2"/>
                    </a:cxn>
                  </a:cxnLst>
                  <a:rect l="0" t="0" r="r" b="b"/>
                  <a:pathLst>
                    <a:path w="19678" h="19678" extrusionOk="0">
                      <a:moveTo>
                        <a:pt x="16795" y="16794"/>
                      </a:moveTo>
                      <a:cubicBezTo>
                        <a:pt x="12955" y="20639"/>
                        <a:pt x="6726" y="20639"/>
                        <a:pt x="2883" y="16794"/>
                      </a:cubicBezTo>
                      <a:cubicBezTo>
                        <a:pt x="-961" y="12954"/>
                        <a:pt x="-961" y="6720"/>
                        <a:pt x="2883" y="2884"/>
                      </a:cubicBezTo>
                      <a:cubicBezTo>
                        <a:pt x="6726" y="-961"/>
                        <a:pt x="12955" y="-961"/>
                        <a:pt x="16795" y="2884"/>
                      </a:cubicBezTo>
                      <a:cubicBezTo>
                        <a:pt x="20639" y="6720"/>
                        <a:pt x="20639" y="12954"/>
                        <a:pt x="16795" y="16794"/>
                      </a:cubicBezTo>
                      <a:close/>
                    </a:path>
                  </a:pathLst>
                </a:custGeom>
                <a:gradFill flip="none" rotWithShape="1">
                  <a:gsLst>
                    <a:gs pos="0">
                      <a:srgbClr val="6C6C6C">
                        <a:alpha val="0"/>
                      </a:srgbClr>
                    </a:gs>
                    <a:gs pos="100000">
                      <a:srgbClr val="020202">
                        <a:alpha val="0"/>
                      </a:srgbClr>
                    </a:gs>
                  </a:gsLst>
                  <a:lin ang="162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5" name="Shape 4833"/>
                <p:cNvSpPr/>
                <p:nvPr/>
              </p:nvSpPr>
              <p:spPr>
                <a:xfrm>
                  <a:off x="4654729" y="186189"/>
                  <a:ext cx="81383" cy="81392"/>
                </a:xfrm>
                <a:custGeom>
                  <a:avLst/>
                  <a:gdLst/>
                  <a:ahLst/>
                  <a:cxnLst>
                    <a:cxn ang="0">
                      <a:pos x="wd2" y="hd2"/>
                    </a:cxn>
                    <a:cxn ang="5400000">
                      <a:pos x="wd2" y="hd2"/>
                    </a:cxn>
                    <a:cxn ang="10800000">
                      <a:pos x="wd2" y="hd2"/>
                    </a:cxn>
                    <a:cxn ang="16200000">
                      <a:pos x="wd2" y="hd2"/>
                    </a:cxn>
                  </a:cxnLst>
                  <a:rect l="0" t="0" r="r" b="b"/>
                  <a:pathLst>
                    <a:path w="19679" h="19679" extrusionOk="0">
                      <a:moveTo>
                        <a:pt x="16799" y="16800"/>
                      </a:moveTo>
                      <a:cubicBezTo>
                        <a:pt x="12957" y="20639"/>
                        <a:pt x="6721" y="20639"/>
                        <a:pt x="2881" y="16800"/>
                      </a:cubicBezTo>
                      <a:cubicBezTo>
                        <a:pt x="-961" y="12955"/>
                        <a:pt x="-961" y="6727"/>
                        <a:pt x="2881" y="2883"/>
                      </a:cubicBezTo>
                      <a:cubicBezTo>
                        <a:pt x="6721" y="-961"/>
                        <a:pt x="12955" y="-961"/>
                        <a:pt x="16797" y="2883"/>
                      </a:cubicBezTo>
                      <a:cubicBezTo>
                        <a:pt x="20639" y="6727"/>
                        <a:pt x="20639" y="12955"/>
                        <a:pt x="16799" y="16800"/>
                      </a:cubicBezTo>
                      <a:close/>
                    </a:path>
                  </a:pathLst>
                </a:custGeom>
                <a:gradFill flip="none" rotWithShape="1">
                  <a:gsLst>
                    <a:gs pos="0">
                      <a:srgbClr val="575757">
                        <a:alpha val="0"/>
                      </a:srgbClr>
                    </a:gs>
                    <a:gs pos="100000">
                      <a:srgbClr val="000000">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6" name="Shape 4834"/>
                <p:cNvSpPr/>
                <p:nvPr/>
              </p:nvSpPr>
              <p:spPr>
                <a:xfrm>
                  <a:off x="4654729" y="186189"/>
                  <a:ext cx="81387" cy="81392"/>
                </a:xfrm>
                <a:custGeom>
                  <a:avLst/>
                  <a:gdLst/>
                  <a:ahLst/>
                  <a:cxnLst>
                    <a:cxn ang="0">
                      <a:pos x="wd2" y="hd2"/>
                    </a:cxn>
                    <a:cxn ang="5400000">
                      <a:pos x="wd2" y="hd2"/>
                    </a:cxn>
                    <a:cxn ang="10800000">
                      <a:pos x="wd2" y="hd2"/>
                    </a:cxn>
                    <a:cxn ang="16200000">
                      <a:pos x="wd2" y="hd2"/>
                    </a:cxn>
                  </a:cxnLst>
                  <a:rect l="0" t="0" r="r" b="b"/>
                  <a:pathLst>
                    <a:path w="19676" h="19679" extrusionOk="0">
                      <a:moveTo>
                        <a:pt x="16793" y="16796"/>
                      </a:moveTo>
                      <a:cubicBezTo>
                        <a:pt x="12954" y="20640"/>
                        <a:pt x="6722" y="20640"/>
                        <a:pt x="2883" y="16796"/>
                      </a:cubicBezTo>
                      <a:cubicBezTo>
                        <a:pt x="-961" y="12952"/>
                        <a:pt x="-961" y="6724"/>
                        <a:pt x="2883" y="2879"/>
                      </a:cubicBezTo>
                      <a:cubicBezTo>
                        <a:pt x="6722" y="-960"/>
                        <a:pt x="12954" y="-960"/>
                        <a:pt x="16793" y="2879"/>
                      </a:cubicBezTo>
                      <a:cubicBezTo>
                        <a:pt x="20639" y="6724"/>
                        <a:pt x="20634" y="12952"/>
                        <a:pt x="16793" y="16796"/>
                      </a:cubicBezTo>
                      <a:close/>
                    </a:path>
                  </a:pathLst>
                </a:custGeom>
                <a:gradFill flip="none" rotWithShape="1">
                  <a:gsLst>
                    <a:gs pos="0">
                      <a:srgbClr val="575757">
                        <a:alpha val="0"/>
                      </a:srgbClr>
                    </a:gs>
                    <a:gs pos="100000">
                      <a:srgbClr val="575757">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 name="Shape 4835"/>
                <p:cNvSpPr/>
                <p:nvPr/>
              </p:nvSpPr>
              <p:spPr>
                <a:xfrm>
                  <a:off x="4654729" y="206876"/>
                  <a:ext cx="64597" cy="64610"/>
                </a:xfrm>
                <a:custGeom>
                  <a:avLst/>
                  <a:gdLst/>
                  <a:ahLst/>
                  <a:cxnLst>
                    <a:cxn ang="0">
                      <a:pos x="wd2" y="hd2"/>
                    </a:cxn>
                    <a:cxn ang="5400000">
                      <a:pos x="wd2" y="hd2"/>
                    </a:cxn>
                    <a:cxn ang="10800000">
                      <a:pos x="wd2" y="hd2"/>
                    </a:cxn>
                    <a:cxn ang="16200000">
                      <a:pos x="wd2" y="hd2"/>
                    </a:cxn>
                  </a:cxnLst>
                  <a:rect l="0" t="0" r="r" b="b"/>
                  <a:pathLst>
                    <a:path w="19679" h="19680" extrusionOk="0">
                      <a:moveTo>
                        <a:pt x="16798" y="16800"/>
                      </a:moveTo>
                      <a:cubicBezTo>
                        <a:pt x="12952" y="20640"/>
                        <a:pt x="6726" y="20640"/>
                        <a:pt x="2883" y="16800"/>
                      </a:cubicBezTo>
                      <a:cubicBezTo>
                        <a:pt x="-961" y="12960"/>
                        <a:pt x="-961" y="6726"/>
                        <a:pt x="2883" y="2880"/>
                      </a:cubicBezTo>
                      <a:cubicBezTo>
                        <a:pt x="6726" y="-960"/>
                        <a:pt x="12952" y="-960"/>
                        <a:pt x="16798" y="2880"/>
                      </a:cubicBezTo>
                      <a:cubicBezTo>
                        <a:pt x="20639" y="6726"/>
                        <a:pt x="20639" y="12960"/>
                        <a:pt x="16798" y="16800"/>
                      </a:cubicBezTo>
                      <a:close/>
                    </a:path>
                  </a:pathLst>
                </a:custGeom>
                <a:gradFill flip="none" rotWithShape="1">
                  <a:gsLst>
                    <a:gs pos="0">
                      <a:srgbClr val="A7C7E1">
                        <a:alpha val="0"/>
                      </a:srgbClr>
                    </a:gs>
                    <a:gs pos="100000">
                      <a:srgbClr val="363636">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 name="Shape 4836"/>
                <p:cNvSpPr/>
                <p:nvPr/>
              </p:nvSpPr>
              <p:spPr>
                <a:xfrm>
                  <a:off x="4675417" y="206876"/>
                  <a:ext cx="40825" cy="40820"/>
                </a:xfrm>
                <a:custGeom>
                  <a:avLst/>
                  <a:gdLst/>
                  <a:ahLst/>
                  <a:cxnLst>
                    <a:cxn ang="0">
                      <a:pos x="wd2" y="hd2"/>
                    </a:cxn>
                    <a:cxn ang="5400000">
                      <a:pos x="wd2" y="hd2"/>
                    </a:cxn>
                    <a:cxn ang="10800000">
                      <a:pos x="wd2" y="hd2"/>
                    </a:cxn>
                    <a:cxn ang="16200000">
                      <a:pos x="wd2" y="hd2"/>
                    </a:cxn>
                  </a:cxnLst>
                  <a:rect l="0" t="0" r="r" b="b"/>
                  <a:pathLst>
                    <a:path w="19679" h="19677" extrusionOk="0">
                      <a:moveTo>
                        <a:pt x="16801" y="16799"/>
                      </a:moveTo>
                      <a:cubicBezTo>
                        <a:pt x="12959" y="20636"/>
                        <a:pt x="6731" y="20636"/>
                        <a:pt x="2885" y="16799"/>
                      </a:cubicBezTo>
                      <a:cubicBezTo>
                        <a:pt x="-962" y="12962"/>
                        <a:pt x="-962" y="6729"/>
                        <a:pt x="2885" y="2892"/>
                      </a:cubicBezTo>
                      <a:cubicBezTo>
                        <a:pt x="6731" y="-964"/>
                        <a:pt x="12959" y="-964"/>
                        <a:pt x="16801" y="2892"/>
                      </a:cubicBezTo>
                      <a:cubicBezTo>
                        <a:pt x="20638" y="6729"/>
                        <a:pt x="20638" y="12962"/>
                        <a:pt x="16801" y="16799"/>
                      </a:cubicBezTo>
                      <a:close/>
                    </a:path>
                  </a:pathLst>
                </a:custGeom>
                <a:gradFill flip="none" rotWithShape="1">
                  <a:gsLst>
                    <a:gs pos="0">
                      <a:srgbClr val="1A384C">
                        <a:alpha val="0"/>
                      </a:srgbClr>
                    </a:gs>
                    <a:gs pos="100000">
                      <a:srgbClr val="1E2A41">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4837"/>
                <p:cNvSpPr/>
                <p:nvPr/>
              </p:nvSpPr>
              <p:spPr>
                <a:xfrm>
                  <a:off x="4654729" y="227564"/>
                  <a:ext cx="40427" cy="23788"/>
                </a:xfrm>
                <a:custGeom>
                  <a:avLst/>
                  <a:gdLst/>
                  <a:ahLst/>
                  <a:cxnLst>
                    <a:cxn ang="0">
                      <a:pos x="wd2" y="hd2"/>
                    </a:cxn>
                    <a:cxn ang="5400000">
                      <a:pos x="wd2" y="hd2"/>
                    </a:cxn>
                    <a:cxn ang="10800000">
                      <a:pos x="wd2" y="hd2"/>
                    </a:cxn>
                    <a:cxn ang="16200000">
                      <a:pos x="wd2" y="hd2"/>
                    </a:cxn>
                  </a:cxnLst>
                  <a:rect l="0" t="0" r="r" b="b"/>
                  <a:pathLst>
                    <a:path w="21600" h="18011" extrusionOk="0">
                      <a:moveTo>
                        <a:pt x="21600" y="13087"/>
                      </a:moveTo>
                      <a:cubicBezTo>
                        <a:pt x="21098" y="10119"/>
                        <a:pt x="20051" y="7289"/>
                        <a:pt x="18416" y="4979"/>
                      </a:cubicBezTo>
                      <a:cubicBezTo>
                        <a:pt x="13731" y="-1660"/>
                        <a:pt x="6131" y="-1660"/>
                        <a:pt x="1446" y="4979"/>
                      </a:cubicBezTo>
                      <a:cubicBezTo>
                        <a:pt x="896" y="5744"/>
                        <a:pt x="416" y="6601"/>
                        <a:pt x="0" y="7473"/>
                      </a:cubicBezTo>
                      <a:cubicBezTo>
                        <a:pt x="637" y="9171"/>
                        <a:pt x="1457" y="10762"/>
                        <a:pt x="2472" y="12199"/>
                      </a:cubicBezTo>
                      <a:cubicBezTo>
                        <a:pt x="7718" y="19634"/>
                        <a:pt x="16084" y="19940"/>
                        <a:pt x="21600" y="13087"/>
                      </a:cubicBezTo>
                      <a:close/>
                    </a:path>
                  </a:pathLst>
                </a:custGeom>
                <a:gradFill flip="none" rotWithShape="1">
                  <a:gsLst>
                    <a:gs pos="0">
                      <a:srgbClr val="FFFFFF">
                        <a:alpha val="0"/>
                      </a:srgbClr>
                    </a:gs>
                    <a:gs pos="100000">
                      <a:srgbClr val="FFFFFF">
                        <a:alpha val="0"/>
                      </a:srgbClr>
                    </a:gs>
                  </a:gsLst>
                  <a:lin ang="3245431"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0" name="Shape 4838"/>
                <p:cNvSpPr/>
                <p:nvPr/>
              </p:nvSpPr>
              <p:spPr>
                <a:xfrm>
                  <a:off x="4675417" y="206876"/>
                  <a:ext cx="35426" cy="15664"/>
                </a:xfrm>
                <a:custGeom>
                  <a:avLst/>
                  <a:gdLst/>
                  <a:ahLst/>
                  <a:cxnLst>
                    <a:cxn ang="0">
                      <a:pos x="wd2" y="hd2"/>
                    </a:cxn>
                    <a:cxn ang="5400000">
                      <a:pos x="wd2" y="hd2"/>
                    </a:cxn>
                    <a:cxn ang="10800000">
                      <a:pos x="wd2" y="hd2"/>
                    </a:cxn>
                    <a:cxn ang="16200000">
                      <a:pos x="wd2" y="hd2"/>
                    </a:cxn>
                  </a:cxnLst>
                  <a:rect l="0" t="0" r="r" b="b"/>
                  <a:pathLst>
                    <a:path w="21600" h="20126" extrusionOk="0">
                      <a:moveTo>
                        <a:pt x="7563" y="811"/>
                      </a:moveTo>
                      <a:lnTo>
                        <a:pt x="9411" y="15557"/>
                      </a:lnTo>
                      <a:cubicBezTo>
                        <a:pt x="11844" y="14570"/>
                        <a:pt x="14437" y="15816"/>
                        <a:pt x="16476" y="19217"/>
                      </a:cubicBezTo>
                      <a:lnTo>
                        <a:pt x="21600" y="8417"/>
                      </a:lnTo>
                      <a:cubicBezTo>
                        <a:pt x="17652" y="1070"/>
                        <a:pt x="12411" y="-1474"/>
                        <a:pt x="7563" y="811"/>
                      </a:cubicBezTo>
                      <a:close/>
                      <a:moveTo>
                        <a:pt x="6159" y="1615"/>
                      </a:moveTo>
                      <a:lnTo>
                        <a:pt x="7995" y="16388"/>
                      </a:lnTo>
                      <a:cubicBezTo>
                        <a:pt x="6954" y="17218"/>
                        <a:pt x="5980" y="18464"/>
                        <a:pt x="5118" y="20126"/>
                      </a:cubicBezTo>
                      <a:lnTo>
                        <a:pt x="0" y="9326"/>
                      </a:lnTo>
                      <a:cubicBezTo>
                        <a:pt x="1805" y="5691"/>
                        <a:pt x="3917" y="3095"/>
                        <a:pt x="6159" y="1615"/>
                      </a:cubicBezTo>
                      <a:close/>
                    </a:path>
                  </a:pathLst>
                </a:custGeom>
                <a:gradFill flip="none" rotWithShape="1">
                  <a:gsLst>
                    <a:gs pos="0">
                      <a:srgbClr val="FFFFFF">
                        <a:alpha val="0"/>
                      </a:srgbClr>
                    </a:gs>
                    <a:gs pos="100000">
                      <a:srgbClr val="FFFFFF">
                        <a:alpha val="0"/>
                      </a:srgbClr>
                    </a:gs>
                  </a:gsLst>
                  <a:lin ang="135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4839"/>
                <p:cNvSpPr/>
                <p:nvPr/>
              </p:nvSpPr>
              <p:spPr>
                <a:xfrm>
                  <a:off x="4675417" y="248252"/>
                  <a:ext cx="10959" cy="8385"/>
                </a:xfrm>
                <a:custGeom>
                  <a:avLst/>
                  <a:gdLst/>
                  <a:ahLst/>
                  <a:cxnLst>
                    <a:cxn ang="0">
                      <a:pos x="wd2" y="hd2"/>
                    </a:cxn>
                    <a:cxn ang="5400000">
                      <a:pos x="wd2" y="hd2"/>
                    </a:cxn>
                    <a:cxn ang="10800000">
                      <a:pos x="wd2" y="hd2"/>
                    </a:cxn>
                    <a:cxn ang="16200000">
                      <a:pos x="wd2" y="hd2"/>
                    </a:cxn>
                  </a:cxnLst>
                  <a:rect l="0" t="0" r="r" b="b"/>
                  <a:pathLst>
                    <a:path w="20235" h="19529" extrusionOk="0">
                      <a:moveTo>
                        <a:pt x="20138" y="12155"/>
                      </a:moveTo>
                      <a:cubicBezTo>
                        <a:pt x="19336" y="17379"/>
                        <a:pt x="14225" y="20579"/>
                        <a:pt x="8685" y="19214"/>
                      </a:cubicBezTo>
                      <a:cubicBezTo>
                        <a:pt x="3164" y="17897"/>
                        <a:pt x="-697" y="12626"/>
                        <a:pt x="105" y="7403"/>
                      </a:cubicBezTo>
                      <a:cubicBezTo>
                        <a:pt x="870" y="2179"/>
                        <a:pt x="5962" y="-1021"/>
                        <a:pt x="11521" y="297"/>
                      </a:cubicBezTo>
                      <a:cubicBezTo>
                        <a:pt x="17042" y="1614"/>
                        <a:pt x="20903" y="6885"/>
                        <a:pt x="20138" y="12155"/>
                      </a:cubicBezTo>
                      <a:close/>
                    </a:path>
                  </a:pathLst>
                </a:custGeom>
                <a:gradFill flip="none" rotWithShape="1">
                  <a:gsLst>
                    <a:gs pos="0">
                      <a:srgbClr val="FFFFFF">
                        <a:alpha val="0"/>
                      </a:srgbClr>
                    </a:gs>
                    <a:gs pos="100000">
                      <a:srgbClr val="FFFFFF">
                        <a:alpha val="0"/>
                      </a:srgbClr>
                    </a:gs>
                  </a:gsLst>
                  <a:lin ang="3245431"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4840"/>
                <p:cNvSpPr/>
                <p:nvPr/>
              </p:nvSpPr>
              <p:spPr>
                <a:xfrm>
                  <a:off x="4675417" y="227564"/>
                  <a:ext cx="6449" cy="4959"/>
                </a:xfrm>
                <a:custGeom>
                  <a:avLst/>
                  <a:gdLst/>
                  <a:ahLst/>
                  <a:cxnLst>
                    <a:cxn ang="0">
                      <a:pos x="wd2" y="hd2"/>
                    </a:cxn>
                    <a:cxn ang="5400000">
                      <a:pos x="wd2" y="hd2"/>
                    </a:cxn>
                    <a:cxn ang="10800000">
                      <a:pos x="wd2" y="hd2"/>
                    </a:cxn>
                    <a:cxn ang="16200000">
                      <a:pos x="wd2" y="hd2"/>
                    </a:cxn>
                  </a:cxnLst>
                  <a:rect l="0" t="0" r="r" b="b"/>
                  <a:pathLst>
                    <a:path w="20245" h="19562" extrusionOk="0">
                      <a:moveTo>
                        <a:pt x="20149" y="12108"/>
                      </a:moveTo>
                      <a:cubicBezTo>
                        <a:pt x="19388" y="17369"/>
                        <a:pt x="14249" y="20557"/>
                        <a:pt x="8667" y="19282"/>
                      </a:cubicBezTo>
                      <a:cubicBezTo>
                        <a:pt x="3180" y="17847"/>
                        <a:pt x="-690" y="12587"/>
                        <a:pt x="103" y="7406"/>
                      </a:cubicBezTo>
                      <a:cubicBezTo>
                        <a:pt x="864" y="2145"/>
                        <a:pt x="6003" y="-1043"/>
                        <a:pt x="11553" y="312"/>
                      </a:cubicBezTo>
                      <a:cubicBezTo>
                        <a:pt x="17072" y="1587"/>
                        <a:pt x="20910" y="6848"/>
                        <a:pt x="20149" y="12108"/>
                      </a:cubicBezTo>
                      <a:close/>
                    </a:path>
                  </a:pathLst>
                </a:custGeom>
                <a:gradFill flip="none" rotWithShape="1">
                  <a:gsLst>
                    <a:gs pos="0">
                      <a:srgbClr val="FFFFFF">
                        <a:alpha val="0"/>
                      </a:srgbClr>
                    </a:gs>
                    <a:gs pos="100000">
                      <a:srgbClr val="FFFFFF">
                        <a:alpha val="0"/>
                      </a:srgbClr>
                    </a:gs>
                  </a:gsLst>
                  <a:lin ang="3245431"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3" name="Shape 4841"/>
                <p:cNvSpPr/>
                <p:nvPr/>
              </p:nvSpPr>
              <p:spPr>
                <a:xfrm>
                  <a:off x="4696104" y="227564"/>
                  <a:ext cx="4399" cy="3387"/>
                </a:xfrm>
                <a:custGeom>
                  <a:avLst/>
                  <a:gdLst/>
                  <a:ahLst/>
                  <a:cxnLst>
                    <a:cxn ang="0">
                      <a:pos x="wd2" y="hd2"/>
                    </a:cxn>
                    <a:cxn ang="5400000">
                      <a:pos x="wd2" y="hd2"/>
                    </a:cxn>
                    <a:cxn ang="10800000">
                      <a:pos x="wd2" y="hd2"/>
                    </a:cxn>
                    <a:cxn ang="16200000">
                      <a:pos x="wd2" y="hd2"/>
                    </a:cxn>
                  </a:cxnLst>
                  <a:rect l="0" t="0" r="r" b="b"/>
                  <a:pathLst>
                    <a:path w="20227" h="19673" extrusionOk="0">
                      <a:moveTo>
                        <a:pt x="20135" y="12224"/>
                      </a:moveTo>
                      <a:cubicBezTo>
                        <a:pt x="19345" y="17506"/>
                        <a:pt x="14235" y="20676"/>
                        <a:pt x="8661" y="19385"/>
                      </a:cubicBezTo>
                      <a:cubicBezTo>
                        <a:pt x="3133" y="18093"/>
                        <a:pt x="-722" y="12693"/>
                        <a:pt x="114" y="7411"/>
                      </a:cubicBezTo>
                      <a:cubicBezTo>
                        <a:pt x="857" y="2128"/>
                        <a:pt x="6013" y="-924"/>
                        <a:pt x="11495" y="250"/>
                      </a:cubicBezTo>
                      <a:cubicBezTo>
                        <a:pt x="17069" y="1659"/>
                        <a:pt x="20878" y="7059"/>
                        <a:pt x="20135" y="12224"/>
                      </a:cubicBezTo>
                      <a:close/>
                    </a:path>
                  </a:pathLst>
                </a:custGeom>
                <a:gradFill flip="none" rotWithShape="1">
                  <a:gsLst>
                    <a:gs pos="0">
                      <a:srgbClr val="FFFFFF">
                        <a:alpha val="0"/>
                      </a:srgbClr>
                    </a:gs>
                    <a:gs pos="100000">
                      <a:srgbClr val="FFFFFF">
                        <a:alpha val="0"/>
                      </a:srgbClr>
                    </a:gs>
                  </a:gsLst>
                  <a:lin ang="3245431"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4" name="Shape 4842"/>
                <p:cNvSpPr/>
                <p:nvPr/>
              </p:nvSpPr>
              <p:spPr>
                <a:xfrm>
                  <a:off x="0" y="5192609"/>
                  <a:ext cx="9362210" cy="179018"/>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flip="none" rotWithShape="1">
                  <a:gsLst>
                    <a:gs pos="0">
                      <a:srgbClr val="A2A3A8">
                        <a:alpha val="0"/>
                      </a:srgbClr>
                    </a:gs>
                    <a:gs pos="100000">
                      <a:srgbClr val="767678">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 name="Shape 4843"/>
                <p:cNvSpPr/>
                <p:nvPr/>
              </p:nvSpPr>
              <p:spPr>
                <a:xfrm>
                  <a:off x="0" y="5192609"/>
                  <a:ext cx="9362210" cy="179018"/>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flip="none" rotWithShape="1">
                  <a:gsLst>
                    <a:gs pos="0">
                      <a:srgbClr val="78797E">
                        <a:alpha val="0"/>
                      </a:srgbClr>
                    </a:gs>
                    <a:gs pos="100000">
                      <a:srgbClr val="78797E">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 name="Shape 4844"/>
                <p:cNvSpPr/>
                <p:nvPr/>
              </p:nvSpPr>
              <p:spPr>
                <a:xfrm>
                  <a:off x="0" y="5171922"/>
                  <a:ext cx="9382755" cy="237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122"/>
                      </a:lnTo>
                      <a:cubicBezTo>
                        <a:pt x="8" y="14633"/>
                        <a:pt x="19" y="18126"/>
                        <a:pt x="31" y="21600"/>
                      </a:cubicBezTo>
                      <a:lnTo>
                        <a:pt x="21584" y="21600"/>
                      </a:lnTo>
                      <a:cubicBezTo>
                        <a:pt x="21590" y="19964"/>
                        <a:pt x="21595" y="18346"/>
                        <a:pt x="21600" y="16729"/>
                      </a:cubicBezTo>
                      <a:cubicBezTo>
                        <a:pt x="21600" y="16729"/>
                        <a:pt x="21600" y="0"/>
                        <a:pt x="21600" y="0"/>
                      </a:cubicBezTo>
                      <a:close/>
                    </a:path>
                  </a:pathLst>
                </a:custGeom>
                <a:gradFill flip="none" rotWithShape="1">
                  <a:gsLst>
                    <a:gs pos="0">
                      <a:srgbClr val="78797E">
                        <a:alpha val="0"/>
                      </a:srgbClr>
                    </a:gs>
                    <a:gs pos="100000">
                      <a:srgbClr val="78797E">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 name="Shape 4845"/>
                <p:cNvSpPr/>
                <p:nvPr/>
              </p:nvSpPr>
              <p:spPr>
                <a:xfrm>
                  <a:off x="0" y="5192609"/>
                  <a:ext cx="9362210" cy="543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07" y="0"/>
                      </a:lnTo>
                      <a:lnTo>
                        <a:pt x="8865" y="0"/>
                      </a:lnTo>
                      <a:lnTo>
                        <a:pt x="0" y="0"/>
                      </a:lnTo>
                      <a:cubicBezTo>
                        <a:pt x="41" y="4916"/>
                        <a:pt x="104" y="9679"/>
                        <a:pt x="185" y="14234"/>
                      </a:cubicBezTo>
                      <a:lnTo>
                        <a:pt x="8866" y="14234"/>
                      </a:lnTo>
                      <a:cubicBezTo>
                        <a:pt x="8936" y="20957"/>
                        <a:pt x="9087" y="21600"/>
                        <a:pt x="9185" y="21600"/>
                      </a:cubicBezTo>
                      <a:lnTo>
                        <a:pt x="10373" y="21600"/>
                      </a:lnTo>
                      <a:lnTo>
                        <a:pt x="10516" y="21600"/>
                      </a:lnTo>
                      <a:lnTo>
                        <a:pt x="12287" y="21600"/>
                      </a:lnTo>
                      <a:cubicBezTo>
                        <a:pt x="12384" y="21600"/>
                        <a:pt x="12535" y="20957"/>
                        <a:pt x="12605" y="14234"/>
                      </a:cubicBezTo>
                      <a:lnTo>
                        <a:pt x="21415" y="14234"/>
                      </a:lnTo>
                      <a:cubicBezTo>
                        <a:pt x="21496" y="9679"/>
                        <a:pt x="21559" y="4916"/>
                        <a:pt x="21600" y="0"/>
                      </a:cubicBezTo>
                      <a:close/>
                    </a:path>
                  </a:pathLst>
                </a:custGeom>
                <a:gradFill flip="none" rotWithShape="1">
                  <a:gsLst>
                    <a:gs pos="0">
                      <a:srgbClr val="FFFFFF">
                        <a:alpha val="0"/>
                      </a:srgbClr>
                    </a:gs>
                    <a:gs pos="100000">
                      <a:srgbClr val="FFFFFF">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4846"/>
                <p:cNvSpPr/>
                <p:nvPr/>
              </p:nvSpPr>
              <p:spPr>
                <a:xfrm>
                  <a:off x="3889285" y="5171922"/>
                  <a:ext cx="1563407" cy="499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17"/>
                      </a:lnTo>
                      <a:cubicBezTo>
                        <a:pt x="371" y="20919"/>
                        <a:pt x="876" y="21600"/>
                        <a:pt x="1513" y="21600"/>
                      </a:cubicBezTo>
                      <a:cubicBezTo>
                        <a:pt x="2014" y="21600"/>
                        <a:pt x="6673" y="21600"/>
                        <a:pt x="8626" y="21600"/>
                      </a:cubicBezTo>
                      <a:cubicBezTo>
                        <a:pt x="9152" y="21600"/>
                        <a:pt x="9482" y="21600"/>
                        <a:pt x="9482" y="21600"/>
                      </a:cubicBezTo>
                      <a:cubicBezTo>
                        <a:pt x="12053" y="21600"/>
                        <a:pt x="19560" y="21600"/>
                        <a:pt x="20087" y="21600"/>
                      </a:cubicBezTo>
                      <a:cubicBezTo>
                        <a:pt x="20724" y="21600"/>
                        <a:pt x="21229" y="20919"/>
                        <a:pt x="21600" y="10617"/>
                      </a:cubicBezTo>
                      <a:lnTo>
                        <a:pt x="21600" y="0"/>
                      </a:lnTo>
                      <a:cubicBezTo>
                        <a:pt x="21600" y="0"/>
                        <a:pt x="0" y="0"/>
                        <a:pt x="0" y="0"/>
                      </a:cubicBezTo>
                      <a:close/>
                    </a:path>
                  </a:pathLst>
                </a:custGeom>
                <a:gradFill flip="none" rotWithShape="1">
                  <a:gsLst>
                    <a:gs pos="0">
                      <a:srgbClr val="F6F7F8">
                        <a:alpha val="0"/>
                      </a:srgbClr>
                    </a:gs>
                    <a:gs pos="100000">
                      <a:srgbClr val="848589">
                        <a:alpha val="0"/>
                      </a:srgbClr>
                    </a:gs>
                  </a:gsLst>
                  <a:lin ang="38616"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 name="Shape 4847"/>
                <p:cNvSpPr/>
                <p:nvPr/>
              </p:nvSpPr>
              <p:spPr>
                <a:xfrm>
                  <a:off x="3868597" y="5213297"/>
                  <a:ext cx="1596439" cy="33496"/>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cubicBezTo>
                        <a:pt x="21010" y="14109"/>
                        <a:pt x="20506" y="15295"/>
                        <a:pt x="19895" y="15295"/>
                      </a:cubicBezTo>
                      <a:lnTo>
                        <a:pt x="9509" y="15295"/>
                      </a:lnTo>
                      <a:lnTo>
                        <a:pt x="8671" y="15295"/>
                      </a:lnTo>
                      <a:lnTo>
                        <a:pt x="1705" y="15295"/>
                      </a:lnTo>
                      <a:cubicBezTo>
                        <a:pt x="1094" y="15295"/>
                        <a:pt x="590" y="14109"/>
                        <a:pt x="204" y="0"/>
                      </a:cubicBezTo>
                      <a:lnTo>
                        <a:pt x="0" y="0"/>
                      </a:lnTo>
                      <a:lnTo>
                        <a:pt x="3" y="143"/>
                      </a:lnTo>
                      <a:lnTo>
                        <a:pt x="48" y="2032"/>
                      </a:lnTo>
                      <a:cubicBezTo>
                        <a:pt x="476" y="20167"/>
                        <a:pt x="1028" y="21600"/>
                        <a:pt x="1705" y="21600"/>
                      </a:cubicBezTo>
                      <a:lnTo>
                        <a:pt x="8671" y="21600"/>
                      </a:lnTo>
                      <a:lnTo>
                        <a:pt x="9509" y="21600"/>
                      </a:lnTo>
                      <a:lnTo>
                        <a:pt x="19895" y="21600"/>
                      </a:lnTo>
                      <a:cubicBezTo>
                        <a:pt x="20572" y="21600"/>
                        <a:pt x="21124" y="20167"/>
                        <a:pt x="21552" y="2032"/>
                      </a:cubicBezTo>
                      <a:lnTo>
                        <a:pt x="21597" y="143"/>
                      </a:lnTo>
                      <a:lnTo>
                        <a:pt x="21600" y="0"/>
                      </a:lnTo>
                      <a:cubicBezTo>
                        <a:pt x="21600" y="0"/>
                        <a:pt x="21396" y="0"/>
                        <a:pt x="21396" y="0"/>
                      </a:cubicBezTo>
                      <a:close/>
                    </a:path>
                  </a:pathLst>
                </a:custGeom>
                <a:gradFill flip="none" rotWithShape="1">
                  <a:gsLst>
                    <a:gs pos="0">
                      <a:srgbClr val="A5A7AA">
                        <a:alpha val="0"/>
                      </a:srgbClr>
                    </a:gs>
                    <a:gs pos="100000">
                      <a:srgbClr val="A5A7AA">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 name="Shape 4848"/>
                <p:cNvSpPr/>
                <p:nvPr/>
              </p:nvSpPr>
              <p:spPr>
                <a:xfrm>
                  <a:off x="3082465" y="5275360"/>
                  <a:ext cx="88090" cy="19557"/>
                </a:xfrm>
                <a:custGeom>
                  <a:avLst/>
                  <a:gdLst/>
                  <a:ahLst/>
                  <a:cxnLst>
                    <a:cxn ang="0">
                      <a:pos x="wd2" y="hd2"/>
                    </a:cxn>
                    <a:cxn ang="5400000">
                      <a:pos x="wd2" y="hd2"/>
                    </a:cxn>
                    <a:cxn ang="10800000">
                      <a:pos x="wd2" y="hd2"/>
                    </a:cxn>
                    <a:cxn ang="16200000">
                      <a:pos x="wd2" y="hd2"/>
                    </a:cxn>
                  </a:cxnLst>
                  <a:rect l="0" t="0" r="r" b="b"/>
                  <a:pathLst>
                    <a:path w="21317" h="21600" extrusionOk="0">
                      <a:moveTo>
                        <a:pt x="21300" y="10800"/>
                      </a:moveTo>
                      <a:cubicBezTo>
                        <a:pt x="21459" y="16780"/>
                        <a:pt x="20525" y="21600"/>
                        <a:pt x="19220" y="21600"/>
                      </a:cubicBezTo>
                      <a:lnTo>
                        <a:pt x="2668" y="21600"/>
                      </a:lnTo>
                      <a:cubicBezTo>
                        <a:pt x="1362" y="21600"/>
                        <a:pt x="177" y="16780"/>
                        <a:pt x="18" y="10800"/>
                      </a:cubicBezTo>
                      <a:lnTo>
                        <a:pt x="18" y="10800"/>
                      </a:lnTo>
                      <a:cubicBezTo>
                        <a:pt x="-141" y="4820"/>
                        <a:pt x="790" y="0"/>
                        <a:pt x="2096" y="0"/>
                      </a:cubicBezTo>
                      <a:lnTo>
                        <a:pt x="18648" y="0"/>
                      </a:lnTo>
                      <a:cubicBezTo>
                        <a:pt x="19951" y="0"/>
                        <a:pt x="21139" y="4820"/>
                        <a:pt x="21300" y="10800"/>
                      </a:cubicBezTo>
                      <a:cubicBezTo>
                        <a:pt x="21300" y="10800"/>
                        <a:pt x="21300" y="10800"/>
                        <a:pt x="21300" y="10800"/>
                      </a:cubicBezTo>
                      <a:close/>
                    </a:path>
                  </a:pathLst>
                </a:custGeom>
                <a:gradFill flip="none" rotWithShape="1">
                  <a:gsLst>
                    <a:gs pos="0">
                      <a:srgbClr val="5E6164">
                        <a:alpha val="0"/>
                      </a:srgbClr>
                    </a:gs>
                    <a:gs pos="100000">
                      <a:srgbClr val="767678">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 name="Shape 4849"/>
                <p:cNvSpPr/>
                <p:nvPr/>
              </p:nvSpPr>
              <p:spPr>
                <a:xfrm>
                  <a:off x="6164931" y="5275360"/>
                  <a:ext cx="88090" cy="19557"/>
                </a:xfrm>
                <a:custGeom>
                  <a:avLst/>
                  <a:gdLst/>
                  <a:ahLst/>
                  <a:cxnLst>
                    <a:cxn ang="0">
                      <a:pos x="wd2" y="hd2"/>
                    </a:cxn>
                    <a:cxn ang="5400000">
                      <a:pos x="wd2" y="hd2"/>
                    </a:cxn>
                    <a:cxn ang="10800000">
                      <a:pos x="wd2" y="hd2"/>
                    </a:cxn>
                    <a:cxn ang="16200000">
                      <a:pos x="wd2" y="hd2"/>
                    </a:cxn>
                  </a:cxnLst>
                  <a:rect l="0" t="0" r="r" b="b"/>
                  <a:pathLst>
                    <a:path w="21317" h="21600" extrusionOk="0">
                      <a:moveTo>
                        <a:pt x="17" y="10800"/>
                      </a:moveTo>
                      <a:cubicBezTo>
                        <a:pt x="-139" y="16780"/>
                        <a:pt x="792" y="21600"/>
                        <a:pt x="2095" y="21600"/>
                      </a:cubicBezTo>
                      <a:lnTo>
                        <a:pt x="18650" y="21600"/>
                      </a:lnTo>
                      <a:cubicBezTo>
                        <a:pt x="19955" y="21600"/>
                        <a:pt x="21143" y="16780"/>
                        <a:pt x="21300" y="10800"/>
                      </a:cubicBezTo>
                      <a:lnTo>
                        <a:pt x="21300" y="10800"/>
                      </a:lnTo>
                      <a:cubicBezTo>
                        <a:pt x="21461" y="4820"/>
                        <a:pt x="20527" y="0"/>
                        <a:pt x="19222" y="0"/>
                      </a:cubicBezTo>
                      <a:lnTo>
                        <a:pt x="2672" y="0"/>
                      </a:lnTo>
                      <a:cubicBezTo>
                        <a:pt x="1367" y="0"/>
                        <a:pt x="179" y="4820"/>
                        <a:pt x="17" y="10800"/>
                      </a:cubicBezTo>
                      <a:cubicBezTo>
                        <a:pt x="17" y="10800"/>
                        <a:pt x="17" y="10800"/>
                        <a:pt x="17" y="10800"/>
                      </a:cubicBezTo>
                      <a:close/>
                    </a:path>
                  </a:pathLst>
                </a:custGeom>
                <a:gradFill flip="none" rotWithShape="1">
                  <a:gsLst>
                    <a:gs pos="0">
                      <a:srgbClr val="5E6164">
                        <a:alpha val="0"/>
                      </a:srgbClr>
                    </a:gs>
                    <a:gs pos="100000">
                      <a:srgbClr val="767678">
                        <a:alpha val="0"/>
                      </a:srgbClr>
                    </a:gs>
                  </a:gsLst>
                  <a:lin ang="540000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4850"/>
                <p:cNvSpPr/>
                <p:nvPr/>
              </p:nvSpPr>
              <p:spPr>
                <a:xfrm>
                  <a:off x="41375" y="5192609"/>
                  <a:ext cx="9315481" cy="34771"/>
                </a:xfrm>
                <a:custGeom>
                  <a:avLst/>
                  <a:gdLst/>
                  <a:ahLst/>
                  <a:cxnLst>
                    <a:cxn ang="0">
                      <a:pos x="wd2" y="hd2"/>
                    </a:cxn>
                    <a:cxn ang="5400000">
                      <a:pos x="wd2" y="hd2"/>
                    </a:cxn>
                    <a:cxn ang="10800000">
                      <a:pos x="wd2" y="hd2"/>
                    </a:cxn>
                    <a:cxn ang="16200000">
                      <a:pos x="wd2" y="hd2"/>
                    </a:cxn>
                  </a:cxnLst>
                  <a:rect l="0" t="0" r="r" b="b"/>
                  <a:pathLst>
                    <a:path w="21600" h="21600" extrusionOk="0">
                      <a:moveTo>
                        <a:pt x="8852" y="6062"/>
                      </a:moveTo>
                      <a:lnTo>
                        <a:pt x="8913" y="6062"/>
                      </a:lnTo>
                      <a:cubicBezTo>
                        <a:pt x="8980" y="20420"/>
                        <a:pt x="9067" y="21600"/>
                        <a:pt x="9174" y="21600"/>
                      </a:cubicBezTo>
                      <a:lnTo>
                        <a:pt x="10368" y="21600"/>
                      </a:lnTo>
                      <a:lnTo>
                        <a:pt x="10512" y="21600"/>
                      </a:lnTo>
                      <a:lnTo>
                        <a:pt x="12291" y="21600"/>
                      </a:lnTo>
                      <a:cubicBezTo>
                        <a:pt x="12398" y="21600"/>
                        <a:pt x="12486" y="20420"/>
                        <a:pt x="12552" y="6062"/>
                      </a:cubicBezTo>
                      <a:lnTo>
                        <a:pt x="12613" y="6062"/>
                      </a:lnTo>
                      <a:lnTo>
                        <a:pt x="21556" y="6062"/>
                      </a:lnTo>
                      <a:cubicBezTo>
                        <a:pt x="21571" y="4807"/>
                        <a:pt x="21587" y="2874"/>
                        <a:pt x="21600" y="0"/>
                      </a:cubicBezTo>
                      <a:lnTo>
                        <a:pt x="12613" y="0"/>
                      </a:lnTo>
                      <a:lnTo>
                        <a:pt x="12544" y="0"/>
                      </a:lnTo>
                      <a:cubicBezTo>
                        <a:pt x="12482" y="14521"/>
                        <a:pt x="12397" y="15525"/>
                        <a:pt x="12291" y="15525"/>
                      </a:cubicBezTo>
                      <a:cubicBezTo>
                        <a:pt x="12203" y="15525"/>
                        <a:pt x="10943" y="15525"/>
                        <a:pt x="10512" y="15525"/>
                      </a:cubicBezTo>
                      <a:cubicBezTo>
                        <a:pt x="10512" y="15525"/>
                        <a:pt x="10456" y="15525"/>
                        <a:pt x="10368" y="15525"/>
                      </a:cubicBezTo>
                      <a:cubicBezTo>
                        <a:pt x="10040" y="15525"/>
                        <a:pt x="9258" y="15525"/>
                        <a:pt x="9174" y="15525"/>
                      </a:cubicBezTo>
                      <a:cubicBezTo>
                        <a:pt x="9068" y="15525"/>
                        <a:pt x="8984" y="14521"/>
                        <a:pt x="8922" y="0"/>
                      </a:cubicBezTo>
                      <a:lnTo>
                        <a:pt x="8852" y="0"/>
                      </a:lnTo>
                      <a:lnTo>
                        <a:pt x="0" y="0"/>
                      </a:lnTo>
                      <a:cubicBezTo>
                        <a:pt x="0" y="0"/>
                        <a:pt x="16" y="3188"/>
                        <a:pt x="35" y="6062"/>
                      </a:cubicBezTo>
                      <a:cubicBezTo>
                        <a:pt x="35" y="6062"/>
                        <a:pt x="8852" y="6062"/>
                        <a:pt x="8852" y="6062"/>
                      </a:cubicBezTo>
                      <a:close/>
                    </a:path>
                  </a:pathLst>
                </a:custGeom>
                <a:gradFill flip="none" rotWithShape="1">
                  <a:gsLst>
                    <a:gs pos="0">
                      <a:srgbClr val="C2C4C6">
                        <a:alpha val="0"/>
                      </a:srgbClr>
                    </a:gs>
                    <a:gs pos="100000">
                      <a:srgbClr val="C2C4C6">
                        <a:alpha val="0"/>
                      </a:srgbClr>
                    </a:gs>
                  </a:gsLst>
                  <a:lin ang="0" scaled="0"/>
                </a:gra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 name="Shape 4851"/>
                <p:cNvSpPr/>
                <p:nvPr/>
              </p:nvSpPr>
              <p:spPr>
                <a:xfrm>
                  <a:off x="1241261" y="372378"/>
                  <a:ext cx="6906496" cy="4326860"/>
                </a:xfrm>
                <a:custGeom>
                  <a:avLst/>
                  <a:gdLst/>
                  <a:ahLst/>
                  <a:cxnLst>
                    <a:cxn ang="0">
                      <a:pos x="wd2" y="hd2"/>
                    </a:cxn>
                    <a:cxn ang="5400000">
                      <a:pos x="wd2" y="hd2"/>
                    </a:cxn>
                    <a:cxn ang="10800000">
                      <a:pos x="wd2" y="hd2"/>
                    </a:cxn>
                    <a:cxn ang="16200000">
                      <a:pos x="wd2" y="hd2"/>
                    </a:cxn>
                  </a:cxnLst>
                  <a:rect l="0" t="0" r="r" b="b"/>
                  <a:pathLst>
                    <a:path w="21600" h="21600" extrusionOk="0">
                      <a:moveTo>
                        <a:pt x="21600" y="21551"/>
                      </a:moveTo>
                      <a:cubicBezTo>
                        <a:pt x="21600" y="21578"/>
                        <a:pt x="21586" y="21600"/>
                        <a:pt x="21569" y="21600"/>
                      </a:cubicBezTo>
                      <a:lnTo>
                        <a:pt x="31" y="21600"/>
                      </a:lnTo>
                      <a:cubicBezTo>
                        <a:pt x="14" y="21600"/>
                        <a:pt x="0" y="21578"/>
                        <a:pt x="0" y="21551"/>
                      </a:cubicBezTo>
                      <a:lnTo>
                        <a:pt x="0" y="49"/>
                      </a:lnTo>
                      <a:cubicBezTo>
                        <a:pt x="0" y="22"/>
                        <a:pt x="14" y="0"/>
                        <a:pt x="31" y="0"/>
                      </a:cubicBezTo>
                      <a:lnTo>
                        <a:pt x="21569" y="0"/>
                      </a:lnTo>
                      <a:cubicBezTo>
                        <a:pt x="21586" y="0"/>
                        <a:pt x="21600" y="22"/>
                        <a:pt x="21600" y="49"/>
                      </a:cubicBezTo>
                      <a:cubicBezTo>
                        <a:pt x="21600" y="49"/>
                        <a:pt x="21600" y="21551"/>
                        <a:pt x="21600" y="21551"/>
                      </a:cubicBezTo>
                      <a:close/>
                    </a:path>
                  </a:pathLst>
                </a:custGeom>
                <a:solidFill>
                  <a:srgbClr val="FFFFFF"/>
                </a:solidFill>
                <a:ln w="12700" cap="flat">
                  <a:solidFill>
                    <a:srgbClr val="7D7F82"/>
                  </a:solidFill>
                  <a:prstDash val="solid"/>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8" name="Shape 4853"/>
              <p:cNvSpPr/>
              <p:nvPr/>
            </p:nvSpPr>
            <p:spPr>
              <a:xfrm>
                <a:off x="1244937" y="382414"/>
                <a:ext cx="6892880" cy="4314383"/>
              </a:xfrm>
              <a:prstGeom prst="rect">
                <a:avLst/>
              </a:prstGeom>
              <a:solidFill>
                <a:srgbClr val="C1C6CA"/>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9" name="01_-Full-Page-for-16x9.jpg"/>
              <p:cNvPicPr/>
              <p:nvPr/>
            </p:nvPicPr>
            <p:blipFill>
              <a:blip r:embed="rId4">
                <a:extLst/>
              </a:blip>
              <a:srcRect l="5066" r="5066"/>
              <a:stretch>
                <a:fillRect/>
              </a:stretch>
            </p:blipFill>
            <p:spPr>
              <a:xfrm>
                <a:off x="1244937" y="385862"/>
                <a:ext cx="6892880" cy="4314383"/>
              </a:xfrm>
              <a:prstGeom prst="rect">
                <a:avLst/>
              </a:prstGeom>
              <a:ln w="12700" cap="flat">
                <a:noFill/>
                <a:miter lim="400000"/>
              </a:ln>
              <a:effectLst/>
            </p:spPr>
          </p:pic>
        </p:grpSp>
        <p:pic>
          <p:nvPicPr>
            <p:cNvPr id="4" name="图片 3"/>
            <p:cNvPicPr>
              <a:picLocks noChangeAspect="1"/>
            </p:cNvPicPr>
            <p:nvPr/>
          </p:nvPicPr>
          <p:blipFill>
            <a:blip r:embed="rId5"/>
            <a:stretch>
              <a:fillRect/>
            </a:stretch>
          </p:blipFill>
          <p:spPr>
            <a:xfrm>
              <a:off x="3412089" y="1867357"/>
              <a:ext cx="5205286" cy="3279253"/>
            </a:xfrm>
            <a:prstGeom prst="rect">
              <a:avLst/>
            </a:prstGeom>
          </p:spPr>
        </p:pic>
        <p:sp>
          <p:nvSpPr>
            <p:cNvPr id="44" name="Shape 4855"/>
            <p:cNvSpPr/>
            <p:nvPr/>
          </p:nvSpPr>
          <p:spPr>
            <a:xfrm>
              <a:off x="5674377" y="1702419"/>
              <a:ext cx="3084659" cy="3431847"/>
            </a:xfrm>
            <a:custGeom>
              <a:avLst/>
              <a:gdLst/>
              <a:ahLst/>
              <a:cxnLst>
                <a:cxn ang="0">
                  <a:pos x="wd2" y="hd2"/>
                </a:cxn>
                <a:cxn ang="5400000">
                  <a:pos x="wd2" y="hd2"/>
                </a:cxn>
                <a:cxn ang="10800000">
                  <a:pos x="wd2" y="hd2"/>
                </a:cxn>
                <a:cxn ang="16200000">
                  <a:pos x="wd2" y="hd2"/>
                </a:cxn>
              </a:cxnLst>
              <a:rect l="0" t="0" r="r" b="b"/>
              <a:pathLst>
                <a:path w="21600" h="21600" extrusionOk="0">
                  <a:moveTo>
                    <a:pt x="21600" y="21266"/>
                  </a:moveTo>
                  <a:lnTo>
                    <a:pt x="21600" y="21236"/>
                  </a:lnTo>
                  <a:lnTo>
                    <a:pt x="21600" y="21100"/>
                  </a:lnTo>
                  <a:lnTo>
                    <a:pt x="21600" y="834"/>
                  </a:lnTo>
                  <a:cubicBezTo>
                    <a:pt x="21600" y="374"/>
                    <a:pt x="21143" y="0"/>
                    <a:pt x="20581" y="0"/>
                  </a:cubicBezTo>
                  <a:lnTo>
                    <a:pt x="14299" y="0"/>
                  </a:lnTo>
                  <a:lnTo>
                    <a:pt x="0" y="21600"/>
                  </a:lnTo>
                  <a:lnTo>
                    <a:pt x="21192" y="21600"/>
                  </a:lnTo>
                  <a:cubicBezTo>
                    <a:pt x="21417" y="21600"/>
                    <a:pt x="21600" y="21450"/>
                    <a:pt x="21600" y="21266"/>
                  </a:cubicBezTo>
                  <a:close/>
                </a:path>
              </a:pathLst>
            </a:custGeom>
            <a:solidFill>
              <a:srgbClr val="FFFFFF">
                <a:alpha val="40000"/>
              </a:srgbClr>
            </a:solidFill>
            <a:ln w="12700" cap="flat">
              <a:noFill/>
              <a:miter lim="400000"/>
            </a:ln>
            <a:effectLst/>
          </p:spPr>
          <p:txBody>
            <a:bodyPr wrap="square" lIns="38100" tIns="38100" rIns="38100" bIns="38100" numCol="1" anchor="ctr">
              <a:noAutofit/>
            </a:bodyPr>
            <a:lstStyle/>
            <a:p>
              <a:pPr algn="ct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47" name="组合 46"/>
          <p:cNvGrpSpPr/>
          <p:nvPr/>
        </p:nvGrpSpPr>
        <p:grpSpPr>
          <a:xfrm>
            <a:off x="603976" y="2499235"/>
            <a:ext cx="913956" cy="913955"/>
            <a:chOff x="1280160" y="1854926"/>
            <a:chExt cx="1293223" cy="1293223"/>
          </a:xfrm>
        </p:grpSpPr>
        <p:sp>
          <p:nvSpPr>
            <p:cNvPr id="48" name="椭圆 47"/>
            <p:cNvSpPr/>
            <p:nvPr/>
          </p:nvSpPr>
          <p:spPr>
            <a:xfrm>
              <a:off x="1280160" y="1854926"/>
              <a:ext cx="1293223" cy="1293223"/>
            </a:xfrm>
            <a:prstGeom prst="ellipse">
              <a:avLst/>
            </a:prstGeom>
            <a:solidFill>
              <a:srgbClr val="0093D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6"/>
            <p:cNvSpPr>
              <a:spLocks/>
            </p:cNvSpPr>
            <p:nvPr/>
          </p:nvSpPr>
          <p:spPr bwMode="auto">
            <a:xfrm>
              <a:off x="1663519" y="2207621"/>
              <a:ext cx="497608" cy="628993"/>
            </a:xfrm>
            <a:custGeom>
              <a:avLst/>
              <a:gdLst>
                <a:gd name="T0" fmla="*/ 83 w 203"/>
                <a:gd name="T1" fmla="*/ 238 h 257"/>
                <a:gd name="T2" fmla="*/ 56 w 203"/>
                <a:gd name="T3" fmla="*/ 221 h 257"/>
                <a:gd name="T4" fmla="*/ 12 w 203"/>
                <a:gd name="T5" fmla="*/ 120 h 257"/>
                <a:gd name="T6" fmla="*/ 15 w 203"/>
                <a:gd name="T7" fmla="*/ 17 h 257"/>
                <a:gd name="T8" fmla="*/ 80 w 203"/>
                <a:gd name="T9" fmla="*/ 19 h 257"/>
                <a:gd name="T10" fmla="*/ 90 w 203"/>
                <a:gd name="T11" fmla="*/ 24 h 257"/>
                <a:gd name="T12" fmla="*/ 90 w 203"/>
                <a:gd name="T13" fmla="*/ 29 h 257"/>
                <a:gd name="T14" fmla="*/ 63 w 203"/>
                <a:gd name="T15" fmla="*/ 29 h 257"/>
                <a:gd name="T16" fmla="*/ 62 w 203"/>
                <a:gd name="T17" fmla="*/ 33 h 257"/>
                <a:gd name="T18" fmla="*/ 136 w 203"/>
                <a:gd name="T19" fmla="*/ 18 h 257"/>
                <a:gd name="T20" fmla="*/ 145 w 203"/>
                <a:gd name="T21" fmla="*/ 8 h 257"/>
                <a:gd name="T22" fmla="*/ 188 w 203"/>
                <a:gd name="T23" fmla="*/ 17 h 257"/>
                <a:gd name="T24" fmla="*/ 191 w 203"/>
                <a:gd name="T25" fmla="*/ 120 h 257"/>
                <a:gd name="T26" fmla="*/ 146 w 203"/>
                <a:gd name="T27" fmla="*/ 221 h 257"/>
                <a:gd name="T28" fmla="*/ 120 w 203"/>
                <a:gd name="T29" fmla="*/ 238 h 257"/>
                <a:gd name="T30" fmla="*/ 110 w 203"/>
                <a:gd name="T31" fmla="*/ 193 h 257"/>
                <a:gd name="T32" fmla="*/ 104 w 203"/>
                <a:gd name="T33" fmla="*/ 171 h 257"/>
                <a:gd name="T34" fmla="*/ 131 w 203"/>
                <a:gd name="T35" fmla="*/ 130 h 257"/>
                <a:gd name="T36" fmla="*/ 129 w 203"/>
                <a:gd name="T37" fmla="*/ 126 h 257"/>
                <a:gd name="T38" fmla="*/ 92 w 203"/>
                <a:gd name="T39" fmla="*/ 174 h 257"/>
                <a:gd name="T40" fmla="*/ 83 w 203"/>
                <a:gd name="T41" fmla="*/ 2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257">
                  <a:moveTo>
                    <a:pt x="83" y="238"/>
                  </a:moveTo>
                  <a:cubicBezTo>
                    <a:pt x="72" y="257"/>
                    <a:pt x="60" y="247"/>
                    <a:pt x="56" y="221"/>
                  </a:cubicBezTo>
                  <a:cubicBezTo>
                    <a:pt x="49" y="164"/>
                    <a:pt x="30" y="163"/>
                    <a:pt x="12" y="120"/>
                  </a:cubicBezTo>
                  <a:cubicBezTo>
                    <a:pt x="0" y="91"/>
                    <a:pt x="0" y="35"/>
                    <a:pt x="15" y="17"/>
                  </a:cubicBezTo>
                  <a:cubicBezTo>
                    <a:pt x="30" y="0"/>
                    <a:pt x="61" y="5"/>
                    <a:pt x="80" y="19"/>
                  </a:cubicBezTo>
                  <a:cubicBezTo>
                    <a:pt x="83" y="21"/>
                    <a:pt x="87" y="23"/>
                    <a:pt x="90" y="24"/>
                  </a:cubicBezTo>
                  <a:cubicBezTo>
                    <a:pt x="94" y="25"/>
                    <a:pt x="95" y="28"/>
                    <a:pt x="90" y="29"/>
                  </a:cubicBezTo>
                  <a:cubicBezTo>
                    <a:pt x="81" y="30"/>
                    <a:pt x="71" y="30"/>
                    <a:pt x="63" y="29"/>
                  </a:cubicBezTo>
                  <a:cubicBezTo>
                    <a:pt x="53" y="27"/>
                    <a:pt x="52" y="28"/>
                    <a:pt x="62" y="33"/>
                  </a:cubicBezTo>
                  <a:cubicBezTo>
                    <a:pt x="98" y="52"/>
                    <a:pt x="127" y="41"/>
                    <a:pt x="136" y="18"/>
                  </a:cubicBezTo>
                  <a:cubicBezTo>
                    <a:pt x="139" y="12"/>
                    <a:pt x="141" y="9"/>
                    <a:pt x="145" y="8"/>
                  </a:cubicBezTo>
                  <a:cubicBezTo>
                    <a:pt x="161" y="4"/>
                    <a:pt x="178" y="6"/>
                    <a:pt x="188" y="17"/>
                  </a:cubicBezTo>
                  <a:cubicBezTo>
                    <a:pt x="203" y="35"/>
                    <a:pt x="202" y="91"/>
                    <a:pt x="191" y="120"/>
                  </a:cubicBezTo>
                  <a:cubicBezTo>
                    <a:pt x="173" y="163"/>
                    <a:pt x="154" y="164"/>
                    <a:pt x="146" y="221"/>
                  </a:cubicBezTo>
                  <a:cubicBezTo>
                    <a:pt x="143" y="247"/>
                    <a:pt x="132" y="257"/>
                    <a:pt x="120" y="238"/>
                  </a:cubicBezTo>
                  <a:cubicBezTo>
                    <a:pt x="113" y="226"/>
                    <a:pt x="115" y="206"/>
                    <a:pt x="110" y="193"/>
                  </a:cubicBezTo>
                  <a:cubicBezTo>
                    <a:pt x="108" y="184"/>
                    <a:pt x="104" y="180"/>
                    <a:pt x="104" y="171"/>
                  </a:cubicBezTo>
                  <a:cubicBezTo>
                    <a:pt x="106" y="153"/>
                    <a:pt x="122" y="137"/>
                    <a:pt x="131" y="130"/>
                  </a:cubicBezTo>
                  <a:cubicBezTo>
                    <a:pt x="135" y="126"/>
                    <a:pt x="140" y="122"/>
                    <a:pt x="129" y="126"/>
                  </a:cubicBezTo>
                  <a:cubicBezTo>
                    <a:pt x="107" y="133"/>
                    <a:pt x="96" y="152"/>
                    <a:pt x="92" y="174"/>
                  </a:cubicBezTo>
                  <a:cubicBezTo>
                    <a:pt x="89" y="193"/>
                    <a:pt x="88" y="226"/>
                    <a:pt x="83" y="23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50" name="组合 49"/>
          <p:cNvGrpSpPr/>
          <p:nvPr/>
        </p:nvGrpSpPr>
        <p:grpSpPr>
          <a:xfrm>
            <a:off x="1595817" y="2578883"/>
            <a:ext cx="2322732" cy="883983"/>
            <a:chOff x="2243456" y="1926338"/>
            <a:chExt cx="7966698" cy="883983"/>
          </a:xfrm>
        </p:grpSpPr>
        <p:sp>
          <p:nvSpPr>
            <p:cNvPr id="51" name="文本框 50"/>
            <p:cNvSpPr txBox="1"/>
            <p:nvPr/>
          </p:nvSpPr>
          <p:spPr>
            <a:xfrm>
              <a:off x="2243456" y="1926338"/>
              <a:ext cx="6791267"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52" name="矩形 51"/>
            <p:cNvSpPr/>
            <p:nvPr/>
          </p:nvSpPr>
          <p:spPr>
            <a:xfrm>
              <a:off x="2244578" y="2287101"/>
              <a:ext cx="7965576" cy="523220"/>
            </a:xfrm>
            <a:prstGeom prst="rect">
              <a:avLst/>
            </a:prstGeom>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a:t>
              </a:r>
              <a:endParaRPr lang="zh-CN" altLang="en-US" dirty="0">
                <a:solidFill>
                  <a:schemeClr val="tx1">
                    <a:lumMod val="65000"/>
                    <a:lumOff val="35000"/>
                  </a:schemeClr>
                </a:solidFill>
              </a:endParaRPr>
            </a:p>
          </p:txBody>
        </p:sp>
      </p:grpSp>
      <p:grpSp>
        <p:nvGrpSpPr>
          <p:cNvPr id="53" name="组合 52"/>
          <p:cNvGrpSpPr/>
          <p:nvPr/>
        </p:nvGrpSpPr>
        <p:grpSpPr>
          <a:xfrm>
            <a:off x="8520950" y="2606515"/>
            <a:ext cx="913956" cy="913955"/>
            <a:chOff x="1280160" y="4920151"/>
            <a:chExt cx="1293223" cy="1293223"/>
          </a:xfrm>
        </p:grpSpPr>
        <p:sp>
          <p:nvSpPr>
            <p:cNvPr id="54" name="椭圆 53"/>
            <p:cNvSpPr/>
            <p:nvPr/>
          </p:nvSpPr>
          <p:spPr>
            <a:xfrm>
              <a:off x="1280160" y="4920151"/>
              <a:ext cx="1293223" cy="1293223"/>
            </a:xfrm>
            <a:prstGeom prst="ellipse">
              <a:avLst/>
            </a:prstGeom>
            <a:solidFill>
              <a:srgbClr val="0093D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6"/>
            <p:cNvSpPr>
              <a:spLocks noEditPoints="1"/>
            </p:cNvSpPr>
            <p:nvPr/>
          </p:nvSpPr>
          <p:spPr bwMode="auto">
            <a:xfrm>
              <a:off x="1745933" y="5254132"/>
              <a:ext cx="297355" cy="677899"/>
            </a:xfrm>
            <a:custGeom>
              <a:avLst/>
              <a:gdLst>
                <a:gd name="T0" fmla="*/ 58 w 142"/>
                <a:gd name="T1" fmla="*/ 9 h 324"/>
                <a:gd name="T2" fmla="*/ 6 w 142"/>
                <a:gd name="T3" fmla="*/ 9 h 324"/>
                <a:gd name="T4" fmla="*/ 0 w 142"/>
                <a:gd name="T5" fmla="*/ 14 h 324"/>
                <a:gd name="T6" fmla="*/ 6 w 142"/>
                <a:gd name="T7" fmla="*/ 20 h 324"/>
                <a:gd name="T8" fmla="*/ 58 w 142"/>
                <a:gd name="T9" fmla="*/ 20 h 324"/>
                <a:gd name="T10" fmla="*/ 58 w 142"/>
                <a:gd name="T11" fmla="*/ 9 h 324"/>
                <a:gd name="T12" fmla="*/ 75 w 142"/>
                <a:gd name="T13" fmla="*/ 0 h 324"/>
                <a:gd name="T14" fmla="*/ 128 w 142"/>
                <a:gd name="T15" fmla="*/ 0 h 324"/>
                <a:gd name="T16" fmla="*/ 128 w 142"/>
                <a:gd name="T17" fmla="*/ 29 h 324"/>
                <a:gd name="T18" fmla="*/ 75 w 142"/>
                <a:gd name="T19" fmla="*/ 29 h 324"/>
                <a:gd name="T20" fmla="*/ 70 w 142"/>
                <a:gd name="T21" fmla="*/ 24 h 324"/>
                <a:gd name="T22" fmla="*/ 70 w 142"/>
                <a:gd name="T23" fmla="*/ 5 h 324"/>
                <a:gd name="T24" fmla="*/ 75 w 142"/>
                <a:gd name="T25" fmla="*/ 0 h 324"/>
                <a:gd name="T26" fmla="*/ 63 w 142"/>
                <a:gd name="T27" fmla="*/ 135 h 324"/>
                <a:gd name="T28" fmla="*/ 112 w 142"/>
                <a:gd name="T29" fmla="*/ 135 h 324"/>
                <a:gd name="T30" fmla="*/ 123 w 142"/>
                <a:gd name="T31" fmla="*/ 146 h 324"/>
                <a:gd name="T32" fmla="*/ 132 w 142"/>
                <a:gd name="T33" fmla="*/ 313 h 324"/>
                <a:gd name="T34" fmla="*/ 121 w 142"/>
                <a:gd name="T35" fmla="*/ 324 h 324"/>
                <a:gd name="T36" fmla="*/ 55 w 142"/>
                <a:gd name="T37" fmla="*/ 324 h 324"/>
                <a:gd name="T38" fmla="*/ 44 w 142"/>
                <a:gd name="T39" fmla="*/ 313 h 324"/>
                <a:gd name="T40" fmla="*/ 52 w 142"/>
                <a:gd name="T41" fmla="*/ 146 h 324"/>
                <a:gd name="T42" fmla="*/ 63 w 142"/>
                <a:gd name="T43" fmla="*/ 135 h 324"/>
                <a:gd name="T44" fmla="*/ 126 w 142"/>
                <a:gd name="T45" fmla="*/ 40 h 324"/>
                <a:gd name="T46" fmla="*/ 118 w 142"/>
                <a:gd name="T47" fmla="*/ 125 h 324"/>
                <a:gd name="T48" fmla="*/ 112 w 142"/>
                <a:gd name="T49" fmla="*/ 124 h 324"/>
                <a:gd name="T50" fmla="*/ 63 w 142"/>
                <a:gd name="T51" fmla="*/ 124 h 324"/>
                <a:gd name="T52" fmla="*/ 60 w 142"/>
                <a:gd name="T53" fmla="*/ 124 h 324"/>
                <a:gd name="T54" fmla="*/ 76 w 142"/>
                <a:gd name="T55" fmla="*/ 40 h 324"/>
                <a:gd name="T56" fmla="*/ 126 w 142"/>
                <a:gd name="T57"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 h="324">
                  <a:moveTo>
                    <a:pt x="58" y="9"/>
                  </a:moveTo>
                  <a:cubicBezTo>
                    <a:pt x="6" y="9"/>
                    <a:pt x="6" y="9"/>
                    <a:pt x="6" y="9"/>
                  </a:cubicBezTo>
                  <a:cubicBezTo>
                    <a:pt x="3" y="9"/>
                    <a:pt x="0" y="11"/>
                    <a:pt x="0" y="14"/>
                  </a:cubicBezTo>
                  <a:cubicBezTo>
                    <a:pt x="0" y="18"/>
                    <a:pt x="3" y="20"/>
                    <a:pt x="6" y="20"/>
                  </a:cubicBezTo>
                  <a:cubicBezTo>
                    <a:pt x="58" y="20"/>
                    <a:pt x="58" y="20"/>
                    <a:pt x="58" y="20"/>
                  </a:cubicBezTo>
                  <a:cubicBezTo>
                    <a:pt x="58" y="9"/>
                    <a:pt x="58" y="9"/>
                    <a:pt x="58" y="9"/>
                  </a:cubicBezTo>
                  <a:close/>
                  <a:moveTo>
                    <a:pt x="75" y="0"/>
                  </a:moveTo>
                  <a:cubicBezTo>
                    <a:pt x="128" y="0"/>
                    <a:pt x="128" y="0"/>
                    <a:pt x="128" y="0"/>
                  </a:cubicBezTo>
                  <a:cubicBezTo>
                    <a:pt x="142" y="0"/>
                    <a:pt x="142" y="29"/>
                    <a:pt x="128" y="29"/>
                  </a:cubicBezTo>
                  <a:cubicBezTo>
                    <a:pt x="75" y="29"/>
                    <a:pt x="75" y="29"/>
                    <a:pt x="75" y="29"/>
                  </a:cubicBezTo>
                  <a:cubicBezTo>
                    <a:pt x="72" y="29"/>
                    <a:pt x="70" y="26"/>
                    <a:pt x="70" y="24"/>
                  </a:cubicBezTo>
                  <a:cubicBezTo>
                    <a:pt x="70" y="5"/>
                    <a:pt x="70" y="5"/>
                    <a:pt x="70" y="5"/>
                  </a:cubicBezTo>
                  <a:cubicBezTo>
                    <a:pt x="70" y="3"/>
                    <a:pt x="72" y="0"/>
                    <a:pt x="75" y="0"/>
                  </a:cubicBezTo>
                  <a:close/>
                  <a:moveTo>
                    <a:pt x="63" y="135"/>
                  </a:moveTo>
                  <a:cubicBezTo>
                    <a:pt x="112" y="135"/>
                    <a:pt x="112" y="135"/>
                    <a:pt x="112" y="135"/>
                  </a:cubicBezTo>
                  <a:cubicBezTo>
                    <a:pt x="118" y="135"/>
                    <a:pt x="122" y="140"/>
                    <a:pt x="123" y="146"/>
                  </a:cubicBezTo>
                  <a:cubicBezTo>
                    <a:pt x="132" y="313"/>
                    <a:pt x="132" y="313"/>
                    <a:pt x="132" y="313"/>
                  </a:cubicBezTo>
                  <a:cubicBezTo>
                    <a:pt x="132" y="319"/>
                    <a:pt x="127" y="324"/>
                    <a:pt x="121" y="324"/>
                  </a:cubicBezTo>
                  <a:cubicBezTo>
                    <a:pt x="55" y="324"/>
                    <a:pt x="55" y="324"/>
                    <a:pt x="55" y="324"/>
                  </a:cubicBezTo>
                  <a:cubicBezTo>
                    <a:pt x="49" y="324"/>
                    <a:pt x="43" y="319"/>
                    <a:pt x="44" y="313"/>
                  </a:cubicBezTo>
                  <a:cubicBezTo>
                    <a:pt x="52" y="146"/>
                    <a:pt x="52" y="146"/>
                    <a:pt x="52" y="146"/>
                  </a:cubicBezTo>
                  <a:cubicBezTo>
                    <a:pt x="53" y="140"/>
                    <a:pt x="57" y="135"/>
                    <a:pt x="63" y="135"/>
                  </a:cubicBezTo>
                  <a:close/>
                  <a:moveTo>
                    <a:pt x="126" y="40"/>
                  </a:moveTo>
                  <a:cubicBezTo>
                    <a:pt x="118" y="125"/>
                    <a:pt x="118" y="125"/>
                    <a:pt x="118" y="125"/>
                  </a:cubicBezTo>
                  <a:cubicBezTo>
                    <a:pt x="116" y="124"/>
                    <a:pt x="114" y="124"/>
                    <a:pt x="112" y="124"/>
                  </a:cubicBezTo>
                  <a:cubicBezTo>
                    <a:pt x="63" y="124"/>
                    <a:pt x="63" y="124"/>
                    <a:pt x="63" y="124"/>
                  </a:cubicBezTo>
                  <a:cubicBezTo>
                    <a:pt x="62" y="124"/>
                    <a:pt x="61" y="124"/>
                    <a:pt x="60" y="124"/>
                  </a:cubicBezTo>
                  <a:cubicBezTo>
                    <a:pt x="76" y="40"/>
                    <a:pt x="76" y="40"/>
                    <a:pt x="76" y="40"/>
                  </a:cubicBezTo>
                  <a:lnTo>
                    <a:pt x="126" y="4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56" name="组合 55"/>
          <p:cNvGrpSpPr/>
          <p:nvPr/>
        </p:nvGrpSpPr>
        <p:grpSpPr>
          <a:xfrm>
            <a:off x="9486881" y="2640716"/>
            <a:ext cx="2322732" cy="883983"/>
            <a:chOff x="2243456" y="1926338"/>
            <a:chExt cx="7966698" cy="883983"/>
          </a:xfrm>
        </p:grpSpPr>
        <p:sp>
          <p:nvSpPr>
            <p:cNvPr id="57" name="文本框 56"/>
            <p:cNvSpPr txBox="1"/>
            <p:nvPr/>
          </p:nvSpPr>
          <p:spPr>
            <a:xfrm>
              <a:off x="2243456" y="1926338"/>
              <a:ext cx="6791267"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58" name="矩形 57"/>
            <p:cNvSpPr/>
            <p:nvPr/>
          </p:nvSpPr>
          <p:spPr>
            <a:xfrm>
              <a:off x="2244578" y="2287101"/>
              <a:ext cx="7965576" cy="523220"/>
            </a:xfrm>
            <a:prstGeom prst="rect">
              <a:avLst/>
            </a:prstGeom>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单击此处添加合适的标题单击此处</a:t>
              </a:r>
              <a:endParaRPr lang="zh-CN" altLang="en-US" dirty="0">
                <a:solidFill>
                  <a:schemeClr val="tx1">
                    <a:lumMod val="65000"/>
                    <a:lumOff val="35000"/>
                  </a:schemeClr>
                </a:solidFill>
              </a:endParaRPr>
            </a:p>
          </p:txBody>
        </p:sp>
      </p:grpSp>
      <p:sp>
        <p:nvSpPr>
          <p:cNvPr id="59" name="文本框 58"/>
          <p:cNvSpPr txBox="1"/>
          <p:nvPr/>
        </p:nvSpPr>
        <p:spPr>
          <a:xfrm>
            <a:off x="603975" y="5387689"/>
            <a:ext cx="11205637"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a:t>
            </a:r>
          </a:p>
        </p:txBody>
      </p:sp>
    </p:spTree>
    <p:custDataLst>
      <p:tags r:id="rId1"/>
    </p:custDataLst>
    <p:extLst>
      <p:ext uri="{BB962C8B-B14F-4D97-AF65-F5344CB8AC3E}">
        <p14:creationId xmlns:p14="http://schemas.microsoft.com/office/powerpoint/2010/main" val="13155469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500"/>
                                            <p:tgtEl>
                                              <p:spTgt spid="46"/>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 calcmode="lin" valueType="num">
                                          <p:cBhvr>
                                            <p:cTn id="25" dur="500" fill="hold"/>
                                            <p:tgtEl>
                                              <p:spTgt spid="47"/>
                                            </p:tgtEl>
                                            <p:attrNameLst>
                                              <p:attrName>style.rotation</p:attrName>
                                            </p:attrNameLst>
                                          </p:cBhvr>
                                          <p:tavLst>
                                            <p:tav tm="0">
                                              <p:val>
                                                <p:fltVal val="360"/>
                                              </p:val>
                                            </p:tav>
                                            <p:tav tm="100000">
                                              <p:val>
                                                <p:fltVal val="0"/>
                                              </p:val>
                                            </p:tav>
                                          </p:tavLst>
                                        </p:anim>
                                        <p:animEffect transition="in" filter="fade">
                                          <p:cBhvr>
                                            <p:cTn id="26" dur="500"/>
                                            <p:tgtEl>
                                              <p:spTgt spid="47"/>
                                            </p:tgtEl>
                                          </p:cBhvr>
                                        </p:animEffect>
                                      </p:childTnLst>
                                    </p:cTn>
                                  </p:par>
                                </p:childTnLst>
                              </p:cTn>
                            </p:par>
                            <p:par>
                              <p:cTn id="27" fill="hold">
                                <p:stCondLst>
                                  <p:cond delay="2500"/>
                                </p:stCondLst>
                                <p:childTnLst>
                                  <p:par>
                                    <p:cTn id="28" presetID="2" presetClass="entr" presetSubtype="2" fill="hold" nodeType="afterEffect" p14:presetBounceEnd="40000">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14:bounceEnd="40000">
                                          <p:cBhvr additive="base">
                                            <p:cTn id="30" dur="750" fill="hold"/>
                                            <p:tgtEl>
                                              <p:spTgt spid="50"/>
                                            </p:tgtEl>
                                            <p:attrNameLst>
                                              <p:attrName>ppt_x</p:attrName>
                                            </p:attrNameLst>
                                          </p:cBhvr>
                                          <p:tavLst>
                                            <p:tav tm="0">
                                              <p:val>
                                                <p:strVal val="1+#ppt_w/2"/>
                                              </p:val>
                                            </p:tav>
                                            <p:tav tm="100000">
                                              <p:val>
                                                <p:strVal val="#ppt_x"/>
                                              </p:val>
                                            </p:tav>
                                          </p:tavLst>
                                        </p:anim>
                                        <p:anim calcmode="lin" valueType="num" p14:bounceEnd="40000">
                                          <p:cBhvr additive="base">
                                            <p:cTn id="31" dur="75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49" presetClass="entr" presetSubtype="0" decel="10000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 calcmode="lin" valueType="num">
                                          <p:cBhvr>
                                            <p:cTn id="37" dur="500" fill="hold"/>
                                            <p:tgtEl>
                                              <p:spTgt spid="53"/>
                                            </p:tgtEl>
                                            <p:attrNameLst>
                                              <p:attrName>style.rotation</p:attrName>
                                            </p:attrNameLst>
                                          </p:cBhvr>
                                          <p:tavLst>
                                            <p:tav tm="0">
                                              <p:val>
                                                <p:fltVal val="360"/>
                                              </p:val>
                                            </p:tav>
                                            <p:tav tm="100000">
                                              <p:val>
                                                <p:fltVal val="0"/>
                                              </p:val>
                                            </p:tav>
                                          </p:tavLst>
                                        </p:anim>
                                        <p:animEffect transition="in" filter="fade">
                                          <p:cBhvr>
                                            <p:cTn id="38" dur="500"/>
                                            <p:tgtEl>
                                              <p:spTgt spid="53"/>
                                            </p:tgtEl>
                                          </p:cBhvr>
                                        </p:animEffect>
                                      </p:childTnLst>
                                    </p:cTn>
                                  </p:par>
                                </p:childTnLst>
                              </p:cTn>
                            </p:par>
                            <p:par>
                              <p:cTn id="39" fill="hold">
                                <p:stCondLst>
                                  <p:cond delay="3750"/>
                                </p:stCondLst>
                                <p:childTnLst>
                                  <p:par>
                                    <p:cTn id="40" presetID="2" presetClass="entr" presetSubtype="2" fill="hold" nodeType="afterEffect" p14:presetBounceEnd="40000">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14:bounceEnd="40000">
                                          <p:cBhvr additive="base">
                                            <p:cTn id="42" dur="750" fill="hold"/>
                                            <p:tgtEl>
                                              <p:spTgt spid="56"/>
                                            </p:tgtEl>
                                            <p:attrNameLst>
                                              <p:attrName>ppt_x</p:attrName>
                                            </p:attrNameLst>
                                          </p:cBhvr>
                                          <p:tavLst>
                                            <p:tav tm="0">
                                              <p:val>
                                                <p:strVal val="1+#ppt_w/2"/>
                                              </p:val>
                                            </p:tav>
                                            <p:tav tm="100000">
                                              <p:val>
                                                <p:strVal val="#ppt_x"/>
                                              </p:val>
                                            </p:tav>
                                          </p:tavLst>
                                        </p:anim>
                                        <p:anim calcmode="lin" valueType="num" p14:bounceEnd="40000">
                                          <p:cBhvr additive="base">
                                            <p:cTn id="43" dur="750" fill="hold"/>
                                            <p:tgtEl>
                                              <p:spTgt spid="56"/>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500"/>
                                            <p:tgtEl>
                                              <p:spTgt spid="46"/>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 calcmode="lin" valueType="num">
                                          <p:cBhvr>
                                            <p:cTn id="25" dur="500" fill="hold"/>
                                            <p:tgtEl>
                                              <p:spTgt spid="47"/>
                                            </p:tgtEl>
                                            <p:attrNameLst>
                                              <p:attrName>style.rotation</p:attrName>
                                            </p:attrNameLst>
                                          </p:cBhvr>
                                          <p:tavLst>
                                            <p:tav tm="0">
                                              <p:val>
                                                <p:fltVal val="360"/>
                                              </p:val>
                                            </p:tav>
                                            <p:tav tm="100000">
                                              <p:val>
                                                <p:fltVal val="0"/>
                                              </p:val>
                                            </p:tav>
                                          </p:tavLst>
                                        </p:anim>
                                        <p:animEffect transition="in" filter="fade">
                                          <p:cBhvr>
                                            <p:cTn id="26" dur="500"/>
                                            <p:tgtEl>
                                              <p:spTgt spid="47"/>
                                            </p:tgtEl>
                                          </p:cBhvr>
                                        </p:animEffect>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750" fill="hold"/>
                                            <p:tgtEl>
                                              <p:spTgt spid="50"/>
                                            </p:tgtEl>
                                            <p:attrNameLst>
                                              <p:attrName>ppt_x</p:attrName>
                                            </p:attrNameLst>
                                          </p:cBhvr>
                                          <p:tavLst>
                                            <p:tav tm="0">
                                              <p:val>
                                                <p:strVal val="1+#ppt_w/2"/>
                                              </p:val>
                                            </p:tav>
                                            <p:tav tm="100000">
                                              <p:val>
                                                <p:strVal val="#ppt_x"/>
                                              </p:val>
                                            </p:tav>
                                          </p:tavLst>
                                        </p:anim>
                                        <p:anim calcmode="lin" valueType="num">
                                          <p:cBhvr additive="base">
                                            <p:cTn id="31" dur="75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49" presetClass="entr" presetSubtype="0" decel="10000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 calcmode="lin" valueType="num">
                                          <p:cBhvr>
                                            <p:cTn id="37" dur="500" fill="hold"/>
                                            <p:tgtEl>
                                              <p:spTgt spid="53"/>
                                            </p:tgtEl>
                                            <p:attrNameLst>
                                              <p:attrName>style.rotation</p:attrName>
                                            </p:attrNameLst>
                                          </p:cBhvr>
                                          <p:tavLst>
                                            <p:tav tm="0">
                                              <p:val>
                                                <p:fltVal val="360"/>
                                              </p:val>
                                            </p:tav>
                                            <p:tav tm="100000">
                                              <p:val>
                                                <p:fltVal val="0"/>
                                              </p:val>
                                            </p:tav>
                                          </p:tavLst>
                                        </p:anim>
                                        <p:animEffect transition="in" filter="fade">
                                          <p:cBhvr>
                                            <p:cTn id="38" dur="500"/>
                                            <p:tgtEl>
                                              <p:spTgt spid="53"/>
                                            </p:tgtEl>
                                          </p:cBhvr>
                                        </p:animEffect>
                                      </p:childTnLst>
                                    </p:cTn>
                                  </p:par>
                                </p:childTnLst>
                              </p:cTn>
                            </p:par>
                            <p:par>
                              <p:cTn id="39" fill="hold">
                                <p:stCondLst>
                                  <p:cond delay="3750"/>
                                </p:stCondLst>
                                <p:childTnLst>
                                  <p:par>
                                    <p:cTn id="40" presetID="2" presetClass="entr" presetSubtype="2"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750" fill="hold"/>
                                            <p:tgtEl>
                                              <p:spTgt spid="56"/>
                                            </p:tgtEl>
                                            <p:attrNameLst>
                                              <p:attrName>ppt_x</p:attrName>
                                            </p:attrNameLst>
                                          </p:cBhvr>
                                          <p:tavLst>
                                            <p:tav tm="0">
                                              <p:val>
                                                <p:strVal val="1+#ppt_w/2"/>
                                              </p:val>
                                            </p:tav>
                                            <p:tav tm="100000">
                                              <p:val>
                                                <p:strVal val="#ppt_x"/>
                                              </p:val>
                                            </p:tav>
                                          </p:tavLst>
                                        </p:anim>
                                        <p:anim calcmode="lin" valueType="num">
                                          <p:cBhvr additive="base">
                                            <p:cTn id="43" dur="750" fill="hold"/>
                                            <p:tgtEl>
                                              <p:spTgt spid="56"/>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P spid="5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pic>
        <p:nvPicPr>
          <p:cNvPr id="10" name="图片 9"/>
          <p:cNvPicPr>
            <a:picLocks noChangeAspect="1"/>
          </p:cNvPicPr>
          <p:nvPr/>
        </p:nvPicPr>
        <p:blipFill rotWithShape="1">
          <a:blip r:embed="rId4"/>
          <a:srcRect t="1707" b="1"/>
          <a:stretch/>
        </p:blipFill>
        <p:spPr>
          <a:xfrm>
            <a:off x="4185136" y="3787918"/>
            <a:ext cx="3722074" cy="2448796"/>
          </a:xfrm>
          <a:prstGeom prst="rect">
            <a:avLst/>
          </a:prstGeom>
        </p:spPr>
      </p:pic>
      <p:pic>
        <p:nvPicPr>
          <p:cNvPr id="60" name="图片 59"/>
          <p:cNvPicPr>
            <a:picLocks noChangeAspect="1"/>
          </p:cNvPicPr>
          <p:nvPr/>
        </p:nvPicPr>
        <p:blipFill rotWithShape="1">
          <a:blip r:embed="rId5"/>
          <a:srcRect r="2403"/>
          <a:stretch/>
        </p:blipFill>
        <p:spPr>
          <a:xfrm>
            <a:off x="7977178" y="1258928"/>
            <a:ext cx="3714079" cy="2448796"/>
          </a:xfrm>
          <a:prstGeom prst="rect">
            <a:avLst/>
          </a:prstGeom>
        </p:spPr>
      </p:pic>
      <p:pic>
        <p:nvPicPr>
          <p:cNvPr id="61" name="图片 60"/>
          <p:cNvPicPr>
            <a:picLocks noChangeAspect="1"/>
          </p:cNvPicPr>
          <p:nvPr/>
        </p:nvPicPr>
        <p:blipFill>
          <a:blip r:embed="rId6"/>
          <a:stretch>
            <a:fillRect/>
          </a:stretch>
        </p:blipFill>
        <p:spPr>
          <a:xfrm>
            <a:off x="401875" y="1258928"/>
            <a:ext cx="3713294" cy="2448796"/>
          </a:xfrm>
          <a:prstGeom prst="rect">
            <a:avLst/>
          </a:prstGeom>
        </p:spPr>
      </p:pic>
      <p:grpSp>
        <p:nvGrpSpPr>
          <p:cNvPr id="67" name="组合 66"/>
          <p:cNvGrpSpPr/>
          <p:nvPr/>
        </p:nvGrpSpPr>
        <p:grpSpPr>
          <a:xfrm>
            <a:off x="401875" y="3812227"/>
            <a:ext cx="3713294" cy="2448796"/>
            <a:chOff x="258184" y="3668535"/>
            <a:chExt cx="3713294" cy="2448796"/>
          </a:xfrm>
        </p:grpSpPr>
        <p:sp>
          <p:nvSpPr>
            <p:cNvPr id="63" name="矩形 62"/>
            <p:cNvSpPr/>
            <p:nvPr/>
          </p:nvSpPr>
          <p:spPr>
            <a:xfrm>
              <a:off x="258184" y="3668535"/>
              <a:ext cx="3713294" cy="244879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575741" y="4292768"/>
              <a:ext cx="3252651" cy="986795"/>
              <a:chOff x="1193292" y="1768165"/>
              <a:chExt cx="11156211" cy="986795"/>
            </a:xfrm>
          </p:grpSpPr>
          <p:sp>
            <p:nvSpPr>
              <p:cNvPr id="65" name="文本框 64"/>
              <p:cNvSpPr txBox="1"/>
              <p:nvPr/>
            </p:nvSpPr>
            <p:spPr>
              <a:xfrm>
                <a:off x="2831171" y="1768165"/>
                <a:ext cx="679126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单击合适的标题</a:t>
                </a:r>
              </a:p>
            </p:txBody>
          </p:sp>
          <p:sp>
            <p:nvSpPr>
              <p:cNvPr id="66" name="矩形 65"/>
              <p:cNvSpPr/>
              <p:nvPr/>
            </p:nvSpPr>
            <p:spPr>
              <a:xfrm>
                <a:off x="1193292" y="2231740"/>
                <a:ext cx="11156211" cy="523220"/>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单击此处单击此处添加合适的标题单击此处添加合适的标题单击此处</a:t>
                </a:r>
                <a:endParaRPr lang="zh-CN" altLang="en-US" dirty="0">
                  <a:solidFill>
                    <a:schemeClr val="bg1"/>
                  </a:solidFill>
                </a:endParaRPr>
              </a:p>
            </p:txBody>
          </p:sp>
        </p:grpSp>
      </p:grpSp>
      <p:grpSp>
        <p:nvGrpSpPr>
          <p:cNvPr id="68" name="组合 67"/>
          <p:cNvGrpSpPr/>
          <p:nvPr/>
        </p:nvGrpSpPr>
        <p:grpSpPr>
          <a:xfrm>
            <a:off x="4189526" y="1258928"/>
            <a:ext cx="3717684" cy="2448796"/>
            <a:chOff x="258184" y="3668535"/>
            <a:chExt cx="3717684" cy="2448796"/>
          </a:xfrm>
        </p:grpSpPr>
        <p:sp>
          <p:nvSpPr>
            <p:cNvPr id="69" name="矩形 68"/>
            <p:cNvSpPr/>
            <p:nvPr/>
          </p:nvSpPr>
          <p:spPr>
            <a:xfrm>
              <a:off x="258184" y="3668535"/>
              <a:ext cx="3717684" cy="2448796"/>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p:nvGrpSpPr>
          <p:grpSpPr>
            <a:xfrm>
              <a:off x="575741" y="4292768"/>
              <a:ext cx="3252651" cy="986795"/>
              <a:chOff x="1193292" y="1768165"/>
              <a:chExt cx="11156211" cy="986795"/>
            </a:xfrm>
          </p:grpSpPr>
          <p:sp>
            <p:nvSpPr>
              <p:cNvPr id="71" name="文本框 70"/>
              <p:cNvSpPr txBox="1"/>
              <p:nvPr/>
            </p:nvSpPr>
            <p:spPr>
              <a:xfrm>
                <a:off x="2831171" y="1768165"/>
                <a:ext cx="679126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单击合适的标题</a:t>
                </a:r>
              </a:p>
            </p:txBody>
          </p:sp>
          <p:sp>
            <p:nvSpPr>
              <p:cNvPr id="72" name="矩形 71"/>
              <p:cNvSpPr/>
              <p:nvPr/>
            </p:nvSpPr>
            <p:spPr>
              <a:xfrm>
                <a:off x="1193292" y="2231740"/>
                <a:ext cx="11156211" cy="523220"/>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单击此处单击此处添加合适的标题单击此处添加合适的标题单击此处</a:t>
                </a:r>
                <a:endParaRPr lang="zh-CN" altLang="en-US" dirty="0">
                  <a:solidFill>
                    <a:schemeClr val="bg1"/>
                  </a:solidFill>
                </a:endParaRPr>
              </a:p>
            </p:txBody>
          </p:sp>
        </p:grpSp>
      </p:grpSp>
      <p:grpSp>
        <p:nvGrpSpPr>
          <p:cNvPr id="73" name="组合 72"/>
          <p:cNvGrpSpPr/>
          <p:nvPr/>
        </p:nvGrpSpPr>
        <p:grpSpPr>
          <a:xfrm>
            <a:off x="7977177" y="3787918"/>
            <a:ext cx="3713294" cy="2448796"/>
            <a:chOff x="258184" y="3668535"/>
            <a:chExt cx="3713294" cy="2448796"/>
          </a:xfrm>
        </p:grpSpPr>
        <p:sp>
          <p:nvSpPr>
            <p:cNvPr id="74" name="矩形 73"/>
            <p:cNvSpPr/>
            <p:nvPr/>
          </p:nvSpPr>
          <p:spPr>
            <a:xfrm>
              <a:off x="258184" y="3668535"/>
              <a:ext cx="3713294" cy="2448796"/>
            </a:xfrm>
            <a:prstGeom prst="rect">
              <a:avLst/>
            </a:prstGeom>
            <a:solidFill>
              <a:srgbClr val="64B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575741" y="4292768"/>
              <a:ext cx="3252651" cy="986795"/>
              <a:chOff x="1193292" y="1768165"/>
              <a:chExt cx="11156211" cy="986795"/>
            </a:xfrm>
          </p:grpSpPr>
          <p:sp>
            <p:nvSpPr>
              <p:cNvPr id="76" name="文本框 75"/>
              <p:cNvSpPr txBox="1"/>
              <p:nvPr/>
            </p:nvSpPr>
            <p:spPr>
              <a:xfrm>
                <a:off x="2831171" y="1768165"/>
                <a:ext cx="679126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单击合适的标题</a:t>
                </a:r>
              </a:p>
            </p:txBody>
          </p:sp>
          <p:sp>
            <p:nvSpPr>
              <p:cNvPr id="77" name="矩形 76"/>
              <p:cNvSpPr/>
              <p:nvPr/>
            </p:nvSpPr>
            <p:spPr>
              <a:xfrm>
                <a:off x="1193292" y="2231740"/>
                <a:ext cx="11156211" cy="523220"/>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单击此处单击此处添加合适的标题单击此处添加合适的标题单击此处</a:t>
                </a:r>
                <a:endParaRPr lang="zh-CN" altLang="en-US" dirty="0">
                  <a:solidFill>
                    <a:schemeClr val="bg1"/>
                  </a:solidFill>
                </a:endParaRPr>
              </a:p>
            </p:txBody>
          </p:sp>
        </p:grpSp>
      </p:grpSp>
    </p:spTree>
    <p:custDataLst>
      <p:tags r:id="rId1"/>
    </p:custDataLst>
    <p:extLst>
      <p:ext uri="{BB962C8B-B14F-4D97-AF65-F5344CB8AC3E}">
        <p14:creationId xmlns:p14="http://schemas.microsoft.com/office/powerpoint/2010/main" val="14001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28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4/3*#ppt_w"/>
                                          </p:val>
                                        </p:tav>
                                        <p:tav tm="100000">
                                          <p:val>
                                            <p:strVal val="#ppt_w"/>
                                          </p:val>
                                        </p:tav>
                                      </p:tavLst>
                                    </p:anim>
                                    <p:anim calcmode="lin" valueType="num">
                                      <p:cBhvr>
                                        <p:cTn id="14" dur="500" fill="hold"/>
                                        <p:tgtEl>
                                          <p:spTgt spid="10"/>
                                        </p:tgtEl>
                                        <p:attrNameLst>
                                          <p:attrName>ppt_h</p:attrName>
                                        </p:attrNameLst>
                                      </p:cBhvr>
                                      <p:tavLst>
                                        <p:tav tm="0">
                                          <p:val>
                                            <p:strVal val="4/3*#ppt_h"/>
                                          </p:val>
                                        </p:tav>
                                        <p:tav tm="100000">
                                          <p:val>
                                            <p:strVal val="#ppt_h"/>
                                          </p:val>
                                        </p:tav>
                                      </p:tavLst>
                                    </p:anim>
                                  </p:childTnLst>
                                </p:cTn>
                              </p:par>
                              <p:par>
                                <p:cTn id="15" presetID="23" presetClass="entr" presetSubtype="288"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strVal val="4/3*#ppt_w"/>
                                          </p:val>
                                        </p:tav>
                                        <p:tav tm="100000">
                                          <p:val>
                                            <p:strVal val="#ppt_w"/>
                                          </p:val>
                                        </p:tav>
                                      </p:tavLst>
                                    </p:anim>
                                    <p:anim calcmode="lin" valueType="num">
                                      <p:cBhvr>
                                        <p:cTn id="18" dur="500" fill="hold"/>
                                        <p:tgtEl>
                                          <p:spTgt spid="60"/>
                                        </p:tgtEl>
                                        <p:attrNameLst>
                                          <p:attrName>ppt_h</p:attrName>
                                        </p:attrNameLst>
                                      </p:cBhvr>
                                      <p:tavLst>
                                        <p:tav tm="0">
                                          <p:val>
                                            <p:strVal val="4/3*#ppt_h"/>
                                          </p:val>
                                        </p:tav>
                                        <p:tav tm="100000">
                                          <p:val>
                                            <p:strVal val="#ppt_h"/>
                                          </p:val>
                                        </p:tav>
                                      </p:tavLst>
                                    </p:anim>
                                  </p:childTnLst>
                                </p:cTn>
                              </p:par>
                              <p:par>
                                <p:cTn id="19" presetID="23" presetClass="entr" presetSubtype="288"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strVal val="4/3*#ppt_w"/>
                                          </p:val>
                                        </p:tav>
                                        <p:tav tm="100000">
                                          <p:val>
                                            <p:strVal val="#ppt_w"/>
                                          </p:val>
                                        </p:tav>
                                      </p:tavLst>
                                    </p:anim>
                                    <p:anim calcmode="lin" valueType="num">
                                      <p:cBhvr>
                                        <p:cTn id="22" dur="500" fill="hold"/>
                                        <p:tgtEl>
                                          <p:spTgt spid="61"/>
                                        </p:tgtEl>
                                        <p:attrNameLst>
                                          <p:attrName>ppt_h</p:attrName>
                                        </p:attrNameLst>
                                      </p:cBhvr>
                                      <p:tavLst>
                                        <p:tav tm="0">
                                          <p:val>
                                            <p:strVal val="4/3*#ppt_h"/>
                                          </p:val>
                                        </p:tav>
                                        <p:tav tm="100000">
                                          <p:val>
                                            <p:strVal val="#ppt_h"/>
                                          </p:val>
                                        </p:tav>
                                      </p:tavLst>
                                    </p:anim>
                                  </p:childTnLst>
                                </p:cTn>
                              </p:par>
                              <p:par>
                                <p:cTn id="23" presetID="23" presetClass="entr" presetSubtype="288"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p:cTn id="25" dur="500" fill="hold"/>
                                        <p:tgtEl>
                                          <p:spTgt spid="67"/>
                                        </p:tgtEl>
                                        <p:attrNameLst>
                                          <p:attrName>ppt_w</p:attrName>
                                        </p:attrNameLst>
                                      </p:cBhvr>
                                      <p:tavLst>
                                        <p:tav tm="0">
                                          <p:val>
                                            <p:strVal val="4/3*#ppt_w"/>
                                          </p:val>
                                        </p:tav>
                                        <p:tav tm="100000">
                                          <p:val>
                                            <p:strVal val="#ppt_w"/>
                                          </p:val>
                                        </p:tav>
                                      </p:tavLst>
                                    </p:anim>
                                    <p:anim calcmode="lin" valueType="num">
                                      <p:cBhvr>
                                        <p:cTn id="26" dur="500" fill="hold"/>
                                        <p:tgtEl>
                                          <p:spTgt spid="67"/>
                                        </p:tgtEl>
                                        <p:attrNameLst>
                                          <p:attrName>ppt_h</p:attrName>
                                        </p:attrNameLst>
                                      </p:cBhvr>
                                      <p:tavLst>
                                        <p:tav tm="0">
                                          <p:val>
                                            <p:strVal val="4/3*#ppt_h"/>
                                          </p:val>
                                        </p:tav>
                                        <p:tav tm="100000">
                                          <p:val>
                                            <p:strVal val="#ppt_h"/>
                                          </p:val>
                                        </p:tav>
                                      </p:tavLst>
                                    </p:anim>
                                  </p:childTnLst>
                                </p:cTn>
                              </p:par>
                              <p:par>
                                <p:cTn id="27" presetID="23" presetClass="entr" presetSubtype="288"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strVal val="4/3*#ppt_w"/>
                                          </p:val>
                                        </p:tav>
                                        <p:tav tm="100000">
                                          <p:val>
                                            <p:strVal val="#ppt_w"/>
                                          </p:val>
                                        </p:tav>
                                      </p:tavLst>
                                    </p:anim>
                                    <p:anim calcmode="lin" valueType="num">
                                      <p:cBhvr>
                                        <p:cTn id="30" dur="500" fill="hold"/>
                                        <p:tgtEl>
                                          <p:spTgt spid="68"/>
                                        </p:tgtEl>
                                        <p:attrNameLst>
                                          <p:attrName>ppt_h</p:attrName>
                                        </p:attrNameLst>
                                      </p:cBhvr>
                                      <p:tavLst>
                                        <p:tav tm="0">
                                          <p:val>
                                            <p:strVal val="4/3*#ppt_h"/>
                                          </p:val>
                                        </p:tav>
                                        <p:tav tm="100000">
                                          <p:val>
                                            <p:strVal val="#ppt_h"/>
                                          </p:val>
                                        </p:tav>
                                      </p:tavLst>
                                    </p:anim>
                                  </p:childTnLst>
                                </p:cTn>
                              </p:par>
                              <p:par>
                                <p:cTn id="31" presetID="23" presetClass="entr" presetSubtype="288"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ppt_w</p:attrName>
                                        </p:attrNameLst>
                                      </p:cBhvr>
                                      <p:tavLst>
                                        <p:tav tm="0">
                                          <p:val>
                                            <p:strVal val="4/3*#ppt_w"/>
                                          </p:val>
                                        </p:tav>
                                        <p:tav tm="100000">
                                          <p:val>
                                            <p:strVal val="#ppt_w"/>
                                          </p:val>
                                        </p:tav>
                                      </p:tavLst>
                                    </p:anim>
                                    <p:anim calcmode="lin" valueType="num">
                                      <p:cBhvr>
                                        <p:cTn id="34" dur="500" fill="hold"/>
                                        <p:tgtEl>
                                          <p:spTgt spid="7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pic>
        <p:nvPicPr>
          <p:cNvPr id="4" name="图片 3"/>
          <p:cNvPicPr>
            <a:picLocks noChangeAspect="1"/>
          </p:cNvPicPr>
          <p:nvPr/>
        </p:nvPicPr>
        <p:blipFill>
          <a:blip r:embed="rId4"/>
          <a:stretch>
            <a:fillRect/>
          </a:stretch>
        </p:blipFill>
        <p:spPr>
          <a:xfrm>
            <a:off x="294354" y="1293222"/>
            <a:ext cx="7068076" cy="4665753"/>
          </a:xfrm>
          <a:prstGeom prst="rect">
            <a:avLst/>
          </a:prstGeom>
        </p:spPr>
      </p:pic>
      <p:sp>
        <p:nvSpPr>
          <p:cNvPr id="5" name="矩形 4"/>
          <p:cNvSpPr/>
          <p:nvPr/>
        </p:nvSpPr>
        <p:spPr>
          <a:xfrm>
            <a:off x="7471954" y="1293222"/>
            <a:ext cx="4271555" cy="4665753"/>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8758645" y="1698171"/>
            <a:ext cx="1698171" cy="1698171"/>
            <a:chOff x="8758645" y="1698171"/>
            <a:chExt cx="1698171" cy="1698171"/>
          </a:xfrm>
        </p:grpSpPr>
        <p:sp>
          <p:nvSpPr>
            <p:cNvPr id="6" name="椭圆 5"/>
            <p:cNvSpPr/>
            <p:nvPr/>
          </p:nvSpPr>
          <p:spPr>
            <a:xfrm>
              <a:off x="8758645" y="1698171"/>
              <a:ext cx="1698171" cy="1698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8973378" y="1916367"/>
              <a:ext cx="1280963" cy="1280962"/>
              <a:chOff x="1280160" y="6328587"/>
              <a:chExt cx="1293223" cy="1293223"/>
            </a:xfrm>
          </p:grpSpPr>
          <p:sp>
            <p:nvSpPr>
              <p:cNvPr id="27" name="椭圆 26"/>
              <p:cNvSpPr/>
              <p:nvPr/>
            </p:nvSpPr>
            <p:spPr>
              <a:xfrm>
                <a:off x="1280160" y="6328587"/>
                <a:ext cx="1293223" cy="1293223"/>
              </a:xfrm>
              <a:prstGeom prst="ellipse">
                <a:avLst/>
              </a:prstGeom>
              <a:solidFill>
                <a:srgbClr val="0093D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9"/>
              <p:cNvSpPr>
                <a:spLocks noEditPoints="1"/>
              </p:cNvSpPr>
              <p:nvPr/>
            </p:nvSpPr>
            <p:spPr bwMode="auto">
              <a:xfrm>
                <a:off x="1648588" y="6568792"/>
                <a:ext cx="512539" cy="782715"/>
              </a:xfrm>
              <a:custGeom>
                <a:avLst/>
                <a:gdLst>
                  <a:gd name="T0" fmla="*/ 139 w 218"/>
                  <a:gd name="T1" fmla="*/ 285 h 333"/>
                  <a:gd name="T2" fmla="*/ 109 w 218"/>
                  <a:gd name="T3" fmla="*/ 333 h 333"/>
                  <a:gd name="T4" fmla="*/ 79 w 218"/>
                  <a:gd name="T5" fmla="*/ 285 h 333"/>
                  <a:gd name="T6" fmla="*/ 58 w 218"/>
                  <a:gd name="T7" fmla="*/ 147 h 333"/>
                  <a:gd name="T8" fmla="*/ 56 w 218"/>
                  <a:gd name="T9" fmla="*/ 150 h 333"/>
                  <a:gd name="T10" fmla="*/ 56 w 218"/>
                  <a:gd name="T11" fmla="*/ 150 h 333"/>
                  <a:gd name="T12" fmla="*/ 64 w 218"/>
                  <a:gd name="T13" fmla="*/ 170 h 333"/>
                  <a:gd name="T14" fmla="*/ 71 w 218"/>
                  <a:gd name="T15" fmla="*/ 173 h 333"/>
                  <a:gd name="T16" fmla="*/ 59 w 218"/>
                  <a:gd name="T17" fmla="*/ 201 h 333"/>
                  <a:gd name="T18" fmla="*/ 66 w 218"/>
                  <a:gd name="T19" fmla="*/ 214 h 333"/>
                  <a:gd name="T20" fmla="*/ 94 w 218"/>
                  <a:gd name="T21" fmla="*/ 305 h 333"/>
                  <a:gd name="T22" fmla="*/ 124 w 218"/>
                  <a:gd name="T23" fmla="*/ 305 h 333"/>
                  <a:gd name="T24" fmla="*/ 152 w 218"/>
                  <a:gd name="T25" fmla="*/ 214 h 333"/>
                  <a:gd name="T26" fmla="*/ 159 w 218"/>
                  <a:gd name="T27" fmla="*/ 201 h 333"/>
                  <a:gd name="T28" fmla="*/ 147 w 218"/>
                  <a:gd name="T29" fmla="*/ 173 h 333"/>
                  <a:gd name="T30" fmla="*/ 154 w 218"/>
                  <a:gd name="T31" fmla="*/ 170 h 333"/>
                  <a:gd name="T32" fmla="*/ 162 w 218"/>
                  <a:gd name="T33" fmla="*/ 150 h 333"/>
                  <a:gd name="T34" fmla="*/ 162 w 218"/>
                  <a:gd name="T35" fmla="*/ 150 h 333"/>
                  <a:gd name="T36" fmla="*/ 160 w 218"/>
                  <a:gd name="T37" fmla="*/ 147 h 333"/>
                  <a:gd name="T38" fmla="*/ 112 w 218"/>
                  <a:gd name="T39" fmla="*/ 187 h 333"/>
                  <a:gd name="T40" fmla="*/ 109 w 218"/>
                  <a:gd name="T41" fmla="*/ 152 h 333"/>
                  <a:gd name="T42" fmla="*/ 106 w 218"/>
                  <a:gd name="T43" fmla="*/ 187 h 333"/>
                  <a:gd name="T44" fmla="*/ 106 w 218"/>
                  <a:gd name="T45" fmla="*/ 199 h 333"/>
                  <a:gd name="T46" fmla="*/ 123 w 218"/>
                  <a:gd name="T47" fmla="*/ 226 h 333"/>
                  <a:gd name="T48" fmla="*/ 147 w 218"/>
                  <a:gd name="T49" fmla="*/ 200 h 333"/>
                  <a:gd name="T50" fmla="*/ 146 w 218"/>
                  <a:gd name="T51" fmla="*/ 193 h 333"/>
                  <a:gd name="T52" fmla="*/ 136 w 218"/>
                  <a:gd name="T53" fmla="*/ 165 h 333"/>
                  <a:gd name="T54" fmla="*/ 150 w 218"/>
                  <a:gd name="T55" fmla="*/ 159 h 333"/>
                  <a:gd name="T56" fmla="*/ 152 w 218"/>
                  <a:gd name="T57" fmla="*/ 155 h 333"/>
                  <a:gd name="T58" fmla="*/ 151 w 218"/>
                  <a:gd name="T59" fmla="*/ 154 h 333"/>
                  <a:gd name="T60" fmla="*/ 109 w 218"/>
                  <a:gd name="T61" fmla="*/ 136 h 333"/>
                  <a:gd name="T62" fmla="*/ 67 w 218"/>
                  <a:gd name="T63" fmla="*/ 154 h 333"/>
                  <a:gd name="T64" fmla="*/ 66 w 218"/>
                  <a:gd name="T65" fmla="*/ 155 h 333"/>
                  <a:gd name="T66" fmla="*/ 68 w 218"/>
                  <a:gd name="T67" fmla="*/ 159 h 333"/>
                  <a:gd name="T68" fmla="*/ 82 w 218"/>
                  <a:gd name="T69" fmla="*/ 165 h 333"/>
                  <a:gd name="T70" fmla="*/ 72 w 218"/>
                  <a:gd name="T71" fmla="*/ 193 h 333"/>
                  <a:gd name="T72" fmla="*/ 71 w 218"/>
                  <a:gd name="T73" fmla="*/ 200 h 333"/>
                  <a:gd name="T74" fmla="*/ 95 w 218"/>
                  <a:gd name="T75" fmla="*/ 226 h 333"/>
                  <a:gd name="T76" fmla="*/ 48 w 218"/>
                  <a:gd name="T77" fmla="*/ 60 h 333"/>
                  <a:gd name="T78" fmla="*/ 151 w 218"/>
                  <a:gd name="T79" fmla="*/ 252 h 333"/>
                  <a:gd name="T80" fmla="*/ 170 w 218"/>
                  <a:gd name="T81" fmla="*/ 241 h 333"/>
                  <a:gd name="T82" fmla="*/ 190 w 218"/>
                  <a:gd name="T83" fmla="*/ 195 h 333"/>
                  <a:gd name="T84" fmla="*/ 161 w 218"/>
                  <a:gd name="T85" fmla="*/ 241 h 333"/>
                  <a:gd name="T86" fmla="*/ 24 w 218"/>
                  <a:gd name="T87" fmla="*/ 252 h 333"/>
                  <a:gd name="T88" fmla="*/ 56 w 218"/>
                  <a:gd name="T89" fmla="*/ 241 h 333"/>
                  <a:gd name="T90" fmla="*/ 40 w 218"/>
                  <a:gd name="T91" fmla="*/ 200 h 333"/>
                  <a:gd name="T92" fmla="*/ 33 w 218"/>
                  <a:gd name="T93" fmla="*/ 216 h 333"/>
                  <a:gd name="T94" fmla="*/ 30 w 218"/>
                  <a:gd name="T95" fmla="*/ 223 h 333"/>
                  <a:gd name="T96" fmla="*/ 48 w 218"/>
                  <a:gd name="T97" fmla="*/ 241 h 333"/>
                  <a:gd name="T98" fmla="*/ 36 w 218"/>
                  <a:gd name="T99" fmla="*/ 24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8" h="333">
                    <a:moveTo>
                      <a:pt x="210" y="207"/>
                    </a:moveTo>
                    <a:cubicBezTo>
                      <a:pt x="216" y="264"/>
                      <a:pt x="216" y="264"/>
                      <a:pt x="216" y="264"/>
                    </a:cubicBezTo>
                    <a:cubicBezTo>
                      <a:pt x="218" y="276"/>
                      <a:pt x="207" y="285"/>
                      <a:pt x="196" y="285"/>
                    </a:cubicBezTo>
                    <a:cubicBezTo>
                      <a:pt x="139" y="285"/>
                      <a:pt x="139" y="285"/>
                      <a:pt x="139" y="285"/>
                    </a:cubicBezTo>
                    <a:cubicBezTo>
                      <a:pt x="139" y="288"/>
                      <a:pt x="139" y="292"/>
                      <a:pt x="139" y="295"/>
                    </a:cubicBezTo>
                    <a:cubicBezTo>
                      <a:pt x="139" y="301"/>
                      <a:pt x="138" y="306"/>
                      <a:pt x="134" y="311"/>
                    </a:cubicBezTo>
                    <a:cubicBezTo>
                      <a:pt x="122" y="327"/>
                      <a:pt x="122" y="327"/>
                      <a:pt x="122" y="327"/>
                    </a:cubicBezTo>
                    <a:cubicBezTo>
                      <a:pt x="118" y="331"/>
                      <a:pt x="114" y="333"/>
                      <a:pt x="109" y="333"/>
                    </a:cubicBezTo>
                    <a:cubicBezTo>
                      <a:pt x="104" y="333"/>
                      <a:pt x="99" y="331"/>
                      <a:pt x="96" y="327"/>
                    </a:cubicBezTo>
                    <a:cubicBezTo>
                      <a:pt x="84" y="311"/>
                      <a:pt x="84" y="311"/>
                      <a:pt x="84" y="311"/>
                    </a:cubicBezTo>
                    <a:cubicBezTo>
                      <a:pt x="80" y="306"/>
                      <a:pt x="79" y="302"/>
                      <a:pt x="79" y="295"/>
                    </a:cubicBezTo>
                    <a:cubicBezTo>
                      <a:pt x="79" y="292"/>
                      <a:pt x="79" y="288"/>
                      <a:pt x="79" y="285"/>
                    </a:cubicBezTo>
                    <a:cubicBezTo>
                      <a:pt x="22" y="285"/>
                      <a:pt x="22" y="285"/>
                      <a:pt x="22" y="285"/>
                    </a:cubicBezTo>
                    <a:cubicBezTo>
                      <a:pt x="11" y="285"/>
                      <a:pt x="0" y="276"/>
                      <a:pt x="2" y="264"/>
                    </a:cubicBezTo>
                    <a:cubicBezTo>
                      <a:pt x="8" y="207"/>
                      <a:pt x="8" y="207"/>
                      <a:pt x="8" y="207"/>
                    </a:cubicBezTo>
                    <a:cubicBezTo>
                      <a:pt x="12" y="181"/>
                      <a:pt x="31" y="159"/>
                      <a:pt x="58" y="147"/>
                    </a:cubicBezTo>
                    <a:cubicBezTo>
                      <a:pt x="57" y="149"/>
                      <a:pt x="57" y="149"/>
                      <a:pt x="57" y="149"/>
                    </a:cubicBezTo>
                    <a:cubicBezTo>
                      <a:pt x="57" y="149"/>
                      <a:pt x="57" y="149"/>
                      <a:pt x="57" y="149"/>
                    </a:cubicBezTo>
                    <a:cubicBezTo>
                      <a:pt x="57" y="149"/>
                      <a:pt x="56" y="149"/>
                      <a:pt x="56" y="149"/>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6" y="150"/>
                      <a:pt x="56" y="150"/>
                      <a:pt x="56" y="150"/>
                    </a:cubicBezTo>
                    <a:cubicBezTo>
                      <a:pt x="55" y="154"/>
                      <a:pt x="54" y="157"/>
                      <a:pt x="55" y="161"/>
                    </a:cubicBezTo>
                    <a:cubicBezTo>
                      <a:pt x="56" y="164"/>
                      <a:pt x="59" y="167"/>
                      <a:pt x="63" y="169"/>
                    </a:cubicBezTo>
                    <a:cubicBezTo>
                      <a:pt x="63" y="170"/>
                      <a:pt x="63" y="170"/>
                      <a:pt x="63" y="170"/>
                    </a:cubicBezTo>
                    <a:cubicBezTo>
                      <a:pt x="63" y="170"/>
                      <a:pt x="63" y="170"/>
                      <a:pt x="64" y="170"/>
                    </a:cubicBezTo>
                    <a:cubicBezTo>
                      <a:pt x="64" y="170"/>
                      <a:pt x="64" y="170"/>
                      <a:pt x="64" y="170"/>
                    </a:cubicBezTo>
                    <a:cubicBezTo>
                      <a:pt x="64" y="170"/>
                      <a:pt x="64" y="170"/>
                      <a:pt x="64" y="170"/>
                    </a:cubicBezTo>
                    <a:cubicBezTo>
                      <a:pt x="64" y="170"/>
                      <a:pt x="64" y="170"/>
                      <a:pt x="64" y="170"/>
                    </a:cubicBezTo>
                    <a:cubicBezTo>
                      <a:pt x="71" y="173"/>
                      <a:pt x="71" y="173"/>
                      <a:pt x="71" y="173"/>
                    </a:cubicBezTo>
                    <a:cubicBezTo>
                      <a:pt x="63" y="187"/>
                      <a:pt x="63" y="187"/>
                      <a:pt x="63" y="187"/>
                    </a:cubicBezTo>
                    <a:cubicBezTo>
                      <a:pt x="62" y="187"/>
                      <a:pt x="62" y="187"/>
                      <a:pt x="62" y="187"/>
                    </a:cubicBezTo>
                    <a:cubicBezTo>
                      <a:pt x="62" y="188"/>
                      <a:pt x="62" y="188"/>
                      <a:pt x="62" y="188"/>
                    </a:cubicBezTo>
                    <a:cubicBezTo>
                      <a:pt x="60" y="192"/>
                      <a:pt x="59" y="197"/>
                      <a:pt x="59" y="201"/>
                    </a:cubicBezTo>
                    <a:cubicBezTo>
                      <a:pt x="60" y="206"/>
                      <a:pt x="62" y="210"/>
                      <a:pt x="66" y="213"/>
                    </a:cubicBezTo>
                    <a:cubicBezTo>
                      <a:pt x="66" y="213"/>
                      <a:pt x="66" y="213"/>
                      <a:pt x="66" y="213"/>
                    </a:cubicBezTo>
                    <a:cubicBezTo>
                      <a:pt x="66" y="213"/>
                      <a:pt x="66" y="213"/>
                      <a:pt x="66" y="213"/>
                    </a:cubicBezTo>
                    <a:cubicBezTo>
                      <a:pt x="66" y="214"/>
                      <a:pt x="66" y="214"/>
                      <a:pt x="66" y="214"/>
                    </a:cubicBezTo>
                    <a:cubicBezTo>
                      <a:pt x="94" y="240"/>
                      <a:pt x="94" y="240"/>
                      <a:pt x="94" y="240"/>
                    </a:cubicBezTo>
                    <a:cubicBezTo>
                      <a:pt x="94" y="240"/>
                      <a:pt x="94" y="240"/>
                      <a:pt x="94" y="240"/>
                    </a:cubicBezTo>
                    <a:cubicBezTo>
                      <a:pt x="92" y="259"/>
                      <a:pt x="92" y="278"/>
                      <a:pt x="91" y="298"/>
                    </a:cubicBezTo>
                    <a:cubicBezTo>
                      <a:pt x="91" y="301"/>
                      <a:pt x="92" y="303"/>
                      <a:pt x="94" y="305"/>
                    </a:cubicBezTo>
                    <a:cubicBezTo>
                      <a:pt x="106" y="321"/>
                      <a:pt x="106" y="321"/>
                      <a:pt x="106" y="321"/>
                    </a:cubicBezTo>
                    <a:cubicBezTo>
                      <a:pt x="107" y="322"/>
                      <a:pt x="108" y="323"/>
                      <a:pt x="109" y="323"/>
                    </a:cubicBezTo>
                    <a:cubicBezTo>
                      <a:pt x="110" y="323"/>
                      <a:pt x="111" y="322"/>
                      <a:pt x="112" y="321"/>
                    </a:cubicBezTo>
                    <a:cubicBezTo>
                      <a:pt x="124" y="305"/>
                      <a:pt x="124" y="305"/>
                      <a:pt x="124" y="305"/>
                    </a:cubicBezTo>
                    <a:cubicBezTo>
                      <a:pt x="126" y="303"/>
                      <a:pt x="127" y="301"/>
                      <a:pt x="127" y="298"/>
                    </a:cubicBezTo>
                    <a:cubicBezTo>
                      <a:pt x="126" y="278"/>
                      <a:pt x="126" y="259"/>
                      <a:pt x="124" y="240"/>
                    </a:cubicBezTo>
                    <a:cubicBezTo>
                      <a:pt x="124" y="240"/>
                      <a:pt x="124" y="240"/>
                      <a:pt x="124" y="240"/>
                    </a:cubicBezTo>
                    <a:cubicBezTo>
                      <a:pt x="152" y="214"/>
                      <a:pt x="152" y="214"/>
                      <a:pt x="152" y="214"/>
                    </a:cubicBezTo>
                    <a:cubicBezTo>
                      <a:pt x="152" y="214"/>
                      <a:pt x="152" y="214"/>
                      <a:pt x="152" y="213"/>
                    </a:cubicBezTo>
                    <a:cubicBezTo>
                      <a:pt x="152" y="213"/>
                      <a:pt x="152" y="213"/>
                      <a:pt x="152" y="213"/>
                    </a:cubicBezTo>
                    <a:cubicBezTo>
                      <a:pt x="152" y="213"/>
                      <a:pt x="152" y="213"/>
                      <a:pt x="152" y="213"/>
                    </a:cubicBezTo>
                    <a:cubicBezTo>
                      <a:pt x="156" y="210"/>
                      <a:pt x="158" y="206"/>
                      <a:pt x="159" y="201"/>
                    </a:cubicBezTo>
                    <a:cubicBezTo>
                      <a:pt x="159" y="197"/>
                      <a:pt x="158" y="192"/>
                      <a:pt x="156" y="188"/>
                    </a:cubicBezTo>
                    <a:cubicBezTo>
                      <a:pt x="156" y="188"/>
                      <a:pt x="156" y="188"/>
                      <a:pt x="156" y="187"/>
                    </a:cubicBezTo>
                    <a:cubicBezTo>
                      <a:pt x="155" y="187"/>
                      <a:pt x="155" y="187"/>
                      <a:pt x="155" y="187"/>
                    </a:cubicBezTo>
                    <a:cubicBezTo>
                      <a:pt x="147" y="173"/>
                      <a:pt x="147" y="173"/>
                      <a:pt x="147" y="173"/>
                    </a:cubicBezTo>
                    <a:cubicBezTo>
                      <a:pt x="154" y="170"/>
                      <a:pt x="154" y="170"/>
                      <a:pt x="154" y="170"/>
                    </a:cubicBezTo>
                    <a:cubicBezTo>
                      <a:pt x="154" y="170"/>
                      <a:pt x="154" y="170"/>
                      <a:pt x="154" y="170"/>
                    </a:cubicBezTo>
                    <a:cubicBezTo>
                      <a:pt x="154" y="170"/>
                      <a:pt x="154" y="170"/>
                      <a:pt x="154" y="170"/>
                    </a:cubicBezTo>
                    <a:cubicBezTo>
                      <a:pt x="154" y="170"/>
                      <a:pt x="154" y="170"/>
                      <a:pt x="154" y="170"/>
                    </a:cubicBezTo>
                    <a:cubicBezTo>
                      <a:pt x="155" y="170"/>
                      <a:pt x="155" y="170"/>
                      <a:pt x="155" y="170"/>
                    </a:cubicBezTo>
                    <a:cubicBezTo>
                      <a:pt x="155" y="169"/>
                      <a:pt x="155" y="169"/>
                      <a:pt x="155" y="169"/>
                    </a:cubicBezTo>
                    <a:cubicBezTo>
                      <a:pt x="159" y="167"/>
                      <a:pt x="162" y="164"/>
                      <a:pt x="163" y="161"/>
                    </a:cubicBezTo>
                    <a:cubicBezTo>
                      <a:pt x="164" y="157"/>
                      <a:pt x="163" y="154"/>
                      <a:pt x="162" y="150"/>
                    </a:cubicBezTo>
                    <a:cubicBezTo>
                      <a:pt x="162" y="150"/>
                      <a:pt x="162" y="150"/>
                      <a:pt x="162" y="150"/>
                    </a:cubicBezTo>
                    <a:cubicBezTo>
                      <a:pt x="162" y="150"/>
                      <a:pt x="162" y="150"/>
                      <a:pt x="162" y="150"/>
                    </a:cubicBezTo>
                    <a:cubicBezTo>
                      <a:pt x="162" y="150"/>
                      <a:pt x="162" y="150"/>
                      <a:pt x="162" y="150"/>
                    </a:cubicBezTo>
                    <a:cubicBezTo>
                      <a:pt x="162" y="150"/>
                      <a:pt x="162" y="150"/>
                      <a:pt x="162" y="150"/>
                    </a:cubicBezTo>
                    <a:cubicBezTo>
                      <a:pt x="162" y="149"/>
                      <a:pt x="162" y="149"/>
                      <a:pt x="162" y="149"/>
                    </a:cubicBezTo>
                    <a:cubicBezTo>
                      <a:pt x="162" y="149"/>
                      <a:pt x="161" y="149"/>
                      <a:pt x="161" y="149"/>
                    </a:cubicBezTo>
                    <a:cubicBezTo>
                      <a:pt x="161" y="149"/>
                      <a:pt x="161" y="149"/>
                      <a:pt x="161" y="149"/>
                    </a:cubicBezTo>
                    <a:cubicBezTo>
                      <a:pt x="160" y="147"/>
                      <a:pt x="160" y="147"/>
                      <a:pt x="160" y="147"/>
                    </a:cubicBezTo>
                    <a:cubicBezTo>
                      <a:pt x="167" y="150"/>
                      <a:pt x="173" y="153"/>
                      <a:pt x="178" y="157"/>
                    </a:cubicBezTo>
                    <a:cubicBezTo>
                      <a:pt x="195" y="170"/>
                      <a:pt x="207" y="187"/>
                      <a:pt x="210" y="207"/>
                    </a:cubicBezTo>
                    <a:close/>
                    <a:moveTo>
                      <a:pt x="109" y="187"/>
                    </a:moveTo>
                    <a:cubicBezTo>
                      <a:pt x="112" y="187"/>
                      <a:pt x="112" y="187"/>
                      <a:pt x="112" y="187"/>
                    </a:cubicBezTo>
                    <a:cubicBezTo>
                      <a:pt x="117" y="186"/>
                      <a:pt x="119" y="184"/>
                      <a:pt x="120" y="180"/>
                    </a:cubicBezTo>
                    <a:cubicBezTo>
                      <a:pt x="126" y="160"/>
                      <a:pt x="126" y="160"/>
                      <a:pt x="126" y="160"/>
                    </a:cubicBezTo>
                    <a:cubicBezTo>
                      <a:pt x="127" y="155"/>
                      <a:pt x="124" y="152"/>
                      <a:pt x="120" y="152"/>
                    </a:cubicBezTo>
                    <a:cubicBezTo>
                      <a:pt x="109" y="152"/>
                      <a:pt x="109" y="152"/>
                      <a:pt x="109" y="152"/>
                    </a:cubicBezTo>
                    <a:cubicBezTo>
                      <a:pt x="98" y="152"/>
                      <a:pt x="98" y="152"/>
                      <a:pt x="98" y="152"/>
                    </a:cubicBezTo>
                    <a:cubicBezTo>
                      <a:pt x="94" y="152"/>
                      <a:pt x="91" y="155"/>
                      <a:pt x="92" y="160"/>
                    </a:cubicBezTo>
                    <a:cubicBezTo>
                      <a:pt x="98" y="180"/>
                      <a:pt x="98" y="180"/>
                      <a:pt x="98" y="180"/>
                    </a:cubicBezTo>
                    <a:cubicBezTo>
                      <a:pt x="99" y="184"/>
                      <a:pt x="101" y="186"/>
                      <a:pt x="106" y="187"/>
                    </a:cubicBezTo>
                    <a:cubicBezTo>
                      <a:pt x="109" y="187"/>
                      <a:pt x="109" y="187"/>
                      <a:pt x="109" y="187"/>
                    </a:cubicBezTo>
                    <a:close/>
                    <a:moveTo>
                      <a:pt x="95" y="226"/>
                    </a:moveTo>
                    <a:cubicBezTo>
                      <a:pt x="97" y="217"/>
                      <a:pt x="98" y="208"/>
                      <a:pt x="101" y="198"/>
                    </a:cubicBezTo>
                    <a:cubicBezTo>
                      <a:pt x="102" y="199"/>
                      <a:pt x="104" y="199"/>
                      <a:pt x="106" y="199"/>
                    </a:cubicBezTo>
                    <a:cubicBezTo>
                      <a:pt x="109" y="199"/>
                      <a:pt x="109" y="199"/>
                      <a:pt x="109" y="199"/>
                    </a:cubicBezTo>
                    <a:cubicBezTo>
                      <a:pt x="112" y="199"/>
                      <a:pt x="112" y="199"/>
                      <a:pt x="112" y="199"/>
                    </a:cubicBezTo>
                    <a:cubicBezTo>
                      <a:pt x="114" y="199"/>
                      <a:pt x="116" y="199"/>
                      <a:pt x="117" y="198"/>
                    </a:cubicBezTo>
                    <a:cubicBezTo>
                      <a:pt x="120" y="208"/>
                      <a:pt x="121" y="217"/>
                      <a:pt x="123" y="226"/>
                    </a:cubicBezTo>
                    <a:cubicBezTo>
                      <a:pt x="144" y="206"/>
                      <a:pt x="144" y="206"/>
                      <a:pt x="144" y="206"/>
                    </a:cubicBezTo>
                    <a:cubicBezTo>
                      <a:pt x="144" y="205"/>
                      <a:pt x="144" y="205"/>
                      <a:pt x="144" y="205"/>
                    </a:cubicBezTo>
                    <a:cubicBezTo>
                      <a:pt x="144" y="205"/>
                      <a:pt x="144" y="205"/>
                      <a:pt x="144" y="205"/>
                    </a:cubicBezTo>
                    <a:cubicBezTo>
                      <a:pt x="146" y="204"/>
                      <a:pt x="147" y="202"/>
                      <a:pt x="147" y="200"/>
                    </a:cubicBezTo>
                    <a:cubicBezTo>
                      <a:pt x="148" y="198"/>
                      <a:pt x="147" y="196"/>
                      <a:pt x="146" y="193"/>
                    </a:cubicBezTo>
                    <a:cubicBezTo>
                      <a:pt x="146" y="193"/>
                      <a:pt x="146" y="193"/>
                      <a:pt x="146" y="193"/>
                    </a:cubicBezTo>
                    <a:cubicBezTo>
                      <a:pt x="146" y="193"/>
                      <a:pt x="146" y="193"/>
                      <a:pt x="146" y="193"/>
                    </a:cubicBezTo>
                    <a:cubicBezTo>
                      <a:pt x="146" y="193"/>
                      <a:pt x="146" y="193"/>
                      <a:pt x="146" y="193"/>
                    </a:cubicBezTo>
                    <a:cubicBezTo>
                      <a:pt x="146" y="193"/>
                      <a:pt x="146" y="193"/>
                      <a:pt x="146" y="193"/>
                    </a:cubicBezTo>
                    <a:cubicBezTo>
                      <a:pt x="134" y="173"/>
                      <a:pt x="134" y="173"/>
                      <a:pt x="134" y="173"/>
                    </a:cubicBezTo>
                    <a:cubicBezTo>
                      <a:pt x="134" y="173"/>
                      <a:pt x="133" y="172"/>
                      <a:pt x="133" y="172"/>
                    </a:cubicBezTo>
                    <a:cubicBezTo>
                      <a:pt x="132" y="169"/>
                      <a:pt x="133" y="166"/>
                      <a:pt x="136" y="165"/>
                    </a:cubicBezTo>
                    <a:cubicBezTo>
                      <a:pt x="138" y="170"/>
                      <a:pt x="138" y="170"/>
                      <a:pt x="138" y="170"/>
                    </a:cubicBezTo>
                    <a:cubicBezTo>
                      <a:pt x="136" y="165"/>
                      <a:pt x="136" y="165"/>
                      <a:pt x="136" y="165"/>
                    </a:cubicBezTo>
                    <a:cubicBezTo>
                      <a:pt x="150" y="159"/>
                      <a:pt x="150" y="159"/>
                      <a:pt x="150" y="159"/>
                    </a:cubicBezTo>
                    <a:cubicBezTo>
                      <a:pt x="150" y="159"/>
                      <a:pt x="150" y="159"/>
                      <a:pt x="150" y="159"/>
                    </a:cubicBezTo>
                    <a:cubicBezTo>
                      <a:pt x="150" y="159"/>
                      <a:pt x="150" y="159"/>
                      <a:pt x="150" y="159"/>
                    </a:cubicBezTo>
                    <a:cubicBezTo>
                      <a:pt x="150" y="159"/>
                      <a:pt x="150" y="159"/>
                      <a:pt x="150" y="159"/>
                    </a:cubicBezTo>
                    <a:cubicBezTo>
                      <a:pt x="151" y="159"/>
                      <a:pt x="152" y="158"/>
                      <a:pt x="152" y="157"/>
                    </a:cubicBezTo>
                    <a:cubicBezTo>
                      <a:pt x="152" y="157"/>
                      <a:pt x="152" y="156"/>
                      <a:pt x="152" y="155"/>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51" y="154"/>
                      <a:pt x="151" y="154"/>
                      <a:pt x="151" y="154"/>
                    </a:cubicBezTo>
                    <a:cubicBezTo>
                      <a:pt x="144" y="141"/>
                      <a:pt x="144" y="141"/>
                      <a:pt x="144" y="141"/>
                    </a:cubicBezTo>
                    <a:cubicBezTo>
                      <a:pt x="133" y="137"/>
                      <a:pt x="121" y="136"/>
                      <a:pt x="109" y="136"/>
                    </a:cubicBezTo>
                    <a:cubicBezTo>
                      <a:pt x="97" y="136"/>
                      <a:pt x="85" y="137"/>
                      <a:pt x="74" y="141"/>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7" y="154"/>
                      <a:pt x="67" y="154"/>
                    </a:cubicBezTo>
                    <a:cubicBezTo>
                      <a:pt x="67" y="154"/>
                      <a:pt x="66" y="154"/>
                      <a:pt x="66" y="155"/>
                    </a:cubicBezTo>
                    <a:cubicBezTo>
                      <a:pt x="66" y="156"/>
                      <a:pt x="66" y="157"/>
                      <a:pt x="66" y="157"/>
                    </a:cubicBezTo>
                    <a:cubicBezTo>
                      <a:pt x="66" y="158"/>
                      <a:pt x="67" y="159"/>
                      <a:pt x="68" y="159"/>
                    </a:cubicBezTo>
                    <a:cubicBezTo>
                      <a:pt x="68" y="159"/>
                      <a:pt x="68" y="159"/>
                      <a:pt x="68" y="159"/>
                    </a:cubicBezTo>
                    <a:cubicBezTo>
                      <a:pt x="68" y="159"/>
                      <a:pt x="68" y="159"/>
                      <a:pt x="68" y="159"/>
                    </a:cubicBezTo>
                    <a:cubicBezTo>
                      <a:pt x="68" y="159"/>
                      <a:pt x="68" y="159"/>
                      <a:pt x="68" y="159"/>
                    </a:cubicBezTo>
                    <a:cubicBezTo>
                      <a:pt x="82" y="165"/>
                      <a:pt x="82" y="165"/>
                      <a:pt x="82" y="165"/>
                    </a:cubicBezTo>
                    <a:cubicBezTo>
                      <a:pt x="80" y="170"/>
                      <a:pt x="80" y="170"/>
                      <a:pt x="80" y="170"/>
                    </a:cubicBezTo>
                    <a:cubicBezTo>
                      <a:pt x="82" y="165"/>
                      <a:pt x="82" y="165"/>
                      <a:pt x="82" y="165"/>
                    </a:cubicBezTo>
                    <a:cubicBezTo>
                      <a:pt x="85" y="166"/>
                      <a:pt x="86" y="169"/>
                      <a:pt x="85" y="172"/>
                    </a:cubicBezTo>
                    <a:cubicBezTo>
                      <a:pt x="85" y="172"/>
                      <a:pt x="84" y="173"/>
                      <a:pt x="84" y="17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2" y="193"/>
                      <a:pt x="72" y="193"/>
                      <a:pt x="72" y="193"/>
                    </a:cubicBezTo>
                    <a:cubicBezTo>
                      <a:pt x="71" y="196"/>
                      <a:pt x="70" y="198"/>
                      <a:pt x="71" y="200"/>
                    </a:cubicBezTo>
                    <a:cubicBezTo>
                      <a:pt x="71" y="202"/>
                      <a:pt x="72" y="204"/>
                      <a:pt x="74" y="205"/>
                    </a:cubicBezTo>
                    <a:cubicBezTo>
                      <a:pt x="74" y="205"/>
                      <a:pt x="74" y="205"/>
                      <a:pt x="74" y="205"/>
                    </a:cubicBezTo>
                    <a:cubicBezTo>
                      <a:pt x="74" y="205"/>
                      <a:pt x="74" y="205"/>
                      <a:pt x="74" y="206"/>
                    </a:cubicBezTo>
                    <a:cubicBezTo>
                      <a:pt x="95" y="226"/>
                      <a:pt x="95" y="226"/>
                      <a:pt x="95" y="226"/>
                    </a:cubicBezTo>
                    <a:close/>
                    <a:moveTo>
                      <a:pt x="109" y="0"/>
                    </a:moveTo>
                    <a:cubicBezTo>
                      <a:pt x="143" y="0"/>
                      <a:pt x="170" y="27"/>
                      <a:pt x="170" y="60"/>
                    </a:cubicBezTo>
                    <a:cubicBezTo>
                      <a:pt x="170" y="94"/>
                      <a:pt x="143" y="121"/>
                      <a:pt x="109" y="121"/>
                    </a:cubicBezTo>
                    <a:cubicBezTo>
                      <a:pt x="75" y="121"/>
                      <a:pt x="48" y="94"/>
                      <a:pt x="48" y="60"/>
                    </a:cubicBezTo>
                    <a:cubicBezTo>
                      <a:pt x="48" y="27"/>
                      <a:pt x="75" y="0"/>
                      <a:pt x="109" y="0"/>
                    </a:cubicBezTo>
                    <a:close/>
                    <a:moveTo>
                      <a:pt x="151" y="241"/>
                    </a:moveTo>
                    <a:cubicBezTo>
                      <a:pt x="148" y="241"/>
                      <a:pt x="146" y="243"/>
                      <a:pt x="146" y="246"/>
                    </a:cubicBezTo>
                    <a:cubicBezTo>
                      <a:pt x="146" y="249"/>
                      <a:pt x="148" y="252"/>
                      <a:pt x="151" y="252"/>
                    </a:cubicBezTo>
                    <a:cubicBezTo>
                      <a:pt x="194" y="252"/>
                      <a:pt x="194" y="252"/>
                      <a:pt x="194" y="252"/>
                    </a:cubicBezTo>
                    <a:cubicBezTo>
                      <a:pt x="197" y="252"/>
                      <a:pt x="200" y="249"/>
                      <a:pt x="200" y="246"/>
                    </a:cubicBezTo>
                    <a:cubicBezTo>
                      <a:pt x="200" y="243"/>
                      <a:pt x="197" y="241"/>
                      <a:pt x="194" y="241"/>
                    </a:cubicBezTo>
                    <a:cubicBezTo>
                      <a:pt x="170" y="241"/>
                      <a:pt x="170" y="241"/>
                      <a:pt x="170" y="241"/>
                    </a:cubicBezTo>
                    <a:cubicBezTo>
                      <a:pt x="176" y="226"/>
                      <a:pt x="176" y="226"/>
                      <a:pt x="176" y="226"/>
                    </a:cubicBezTo>
                    <a:cubicBezTo>
                      <a:pt x="177" y="224"/>
                      <a:pt x="177" y="222"/>
                      <a:pt x="176" y="221"/>
                    </a:cubicBezTo>
                    <a:cubicBezTo>
                      <a:pt x="180" y="211"/>
                      <a:pt x="180" y="211"/>
                      <a:pt x="180" y="211"/>
                    </a:cubicBezTo>
                    <a:cubicBezTo>
                      <a:pt x="192" y="216"/>
                      <a:pt x="202" y="200"/>
                      <a:pt x="190" y="195"/>
                    </a:cubicBezTo>
                    <a:cubicBezTo>
                      <a:pt x="179" y="190"/>
                      <a:pt x="169" y="203"/>
                      <a:pt x="177" y="209"/>
                    </a:cubicBezTo>
                    <a:cubicBezTo>
                      <a:pt x="172" y="220"/>
                      <a:pt x="172" y="220"/>
                      <a:pt x="172" y="220"/>
                    </a:cubicBezTo>
                    <a:cubicBezTo>
                      <a:pt x="171" y="220"/>
                      <a:pt x="169" y="221"/>
                      <a:pt x="169" y="222"/>
                    </a:cubicBezTo>
                    <a:cubicBezTo>
                      <a:pt x="161" y="241"/>
                      <a:pt x="161" y="241"/>
                      <a:pt x="161" y="241"/>
                    </a:cubicBezTo>
                    <a:cubicBezTo>
                      <a:pt x="151" y="241"/>
                      <a:pt x="151" y="241"/>
                      <a:pt x="151" y="241"/>
                    </a:cubicBezTo>
                    <a:close/>
                    <a:moveTo>
                      <a:pt x="24" y="241"/>
                    </a:moveTo>
                    <a:cubicBezTo>
                      <a:pt x="21" y="241"/>
                      <a:pt x="18" y="243"/>
                      <a:pt x="18" y="246"/>
                    </a:cubicBezTo>
                    <a:cubicBezTo>
                      <a:pt x="18" y="249"/>
                      <a:pt x="21" y="252"/>
                      <a:pt x="24" y="252"/>
                    </a:cubicBezTo>
                    <a:cubicBezTo>
                      <a:pt x="67" y="252"/>
                      <a:pt x="67" y="252"/>
                      <a:pt x="67" y="252"/>
                    </a:cubicBezTo>
                    <a:cubicBezTo>
                      <a:pt x="70" y="252"/>
                      <a:pt x="72" y="249"/>
                      <a:pt x="72" y="246"/>
                    </a:cubicBezTo>
                    <a:cubicBezTo>
                      <a:pt x="72" y="243"/>
                      <a:pt x="70" y="241"/>
                      <a:pt x="67" y="241"/>
                    </a:cubicBezTo>
                    <a:cubicBezTo>
                      <a:pt x="56" y="241"/>
                      <a:pt x="56" y="241"/>
                      <a:pt x="56" y="241"/>
                    </a:cubicBezTo>
                    <a:cubicBezTo>
                      <a:pt x="53" y="235"/>
                      <a:pt x="49" y="230"/>
                      <a:pt x="46" y="224"/>
                    </a:cubicBezTo>
                    <a:cubicBezTo>
                      <a:pt x="46" y="223"/>
                      <a:pt x="46" y="222"/>
                      <a:pt x="46" y="221"/>
                    </a:cubicBezTo>
                    <a:cubicBezTo>
                      <a:pt x="46" y="220"/>
                      <a:pt x="45" y="219"/>
                      <a:pt x="45" y="218"/>
                    </a:cubicBezTo>
                    <a:cubicBezTo>
                      <a:pt x="46" y="212"/>
                      <a:pt x="43" y="204"/>
                      <a:pt x="40" y="200"/>
                    </a:cubicBezTo>
                    <a:cubicBezTo>
                      <a:pt x="39" y="198"/>
                      <a:pt x="37" y="199"/>
                      <a:pt x="38" y="201"/>
                    </a:cubicBezTo>
                    <a:cubicBezTo>
                      <a:pt x="39" y="205"/>
                      <a:pt x="41" y="210"/>
                      <a:pt x="41" y="215"/>
                    </a:cubicBezTo>
                    <a:cubicBezTo>
                      <a:pt x="39" y="214"/>
                      <a:pt x="38" y="214"/>
                      <a:pt x="37" y="214"/>
                    </a:cubicBezTo>
                    <a:cubicBezTo>
                      <a:pt x="35" y="214"/>
                      <a:pt x="34" y="215"/>
                      <a:pt x="33" y="216"/>
                    </a:cubicBezTo>
                    <a:cubicBezTo>
                      <a:pt x="31" y="212"/>
                      <a:pt x="31" y="206"/>
                      <a:pt x="31" y="203"/>
                    </a:cubicBezTo>
                    <a:cubicBezTo>
                      <a:pt x="31" y="200"/>
                      <a:pt x="28" y="200"/>
                      <a:pt x="28" y="202"/>
                    </a:cubicBezTo>
                    <a:cubicBezTo>
                      <a:pt x="27" y="207"/>
                      <a:pt x="27" y="215"/>
                      <a:pt x="30" y="221"/>
                    </a:cubicBezTo>
                    <a:cubicBezTo>
                      <a:pt x="30" y="222"/>
                      <a:pt x="30" y="223"/>
                      <a:pt x="30" y="223"/>
                    </a:cubicBezTo>
                    <a:cubicBezTo>
                      <a:pt x="30" y="225"/>
                      <a:pt x="31" y="226"/>
                      <a:pt x="31" y="227"/>
                    </a:cubicBezTo>
                    <a:cubicBezTo>
                      <a:pt x="30" y="231"/>
                      <a:pt x="29" y="236"/>
                      <a:pt x="28" y="241"/>
                    </a:cubicBezTo>
                    <a:cubicBezTo>
                      <a:pt x="24" y="241"/>
                      <a:pt x="24" y="241"/>
                      <a:pt x="24" y="241"/>
                    </a:cubicBezTo>
                    <a:close/>
                    <a:moveTo>
                      <a:pt x="48" y="241"/>
                    </a:moveTo>
                    <a:cubicBezTo>
                      <a:pt x="45" y="237"/>
                      <a:pt x="43" y="233"/>
                      <a:pt x="41" y="230"/>
                    </a:cubicBezTo>
                    <a:cubicBezTo>
                      <a:pt x="40" y="230"/>
                      <a:pt x="40" y="230"/>
                      <a:pt x="39" y="230"/>
                    </a:cubicBezTo>
                    <a:cubicBezTo>
                      <a:pt x="39" y="230"/>
                      <a:pt x="38" y="230"/>
                      <a:pt x="38" y="230"/>
                    </a:cubicBezTo>
                    <a:cubicBezTo>
                      <a:pt x="37" y="233"/>
                      <a:pt x="36" y="237"/>
                      <a:pt x="36" y="241"/>
                    </a:cubicBezTo>
                    <a:lnTo>
                      <a:pt x="48" y="2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8" name="组合 7"/>
          <p:cNvGrpSpPr/>
          <p:nvPr/>
        </p:nvGrpSpPr>
        <p:grpSpPr>
          <a:xfrm>
            <a:off x="7896297" y="3470573"/>
            <a:ext cx="3422866" cy="1354217"/>
            <a:chOff x="7896297" y="3470573"/>
            <a:chExt cx="3422866" cy="1354217"/>
          </a:xfrm>
        </p:grpSpPr>
        <p:sp>
          <p:nvSpPr>
            <p:cNvPr id="30" name="文本框 29"/>
            <p:cNvSpPr txBox="1"/>
            <p:nvPr/>
          </p:nvSpPr>
          <p:spPr>
            <a:xfrm>
              <a:off x="8603027" y="3470573"/>
              <a:ext cx="198002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单击合适的标题</a:t>
              </a:r>
            </a:p>
          </p:txBody>
        </p:sp>
        <p:sp>
          <p:nvSpPr>
            <p:cNvPr id="31" name="矩形 30"/>
            <p:cNvSpPr/>
            <p:nvPr/>
          </p:nvSpPr>
          <p:spPr>
            <a:xfrm>
              <a:off x="7896297" y="3870683"/>
              <a:ext cx="3422866" cy="954107"/>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单击此处单击此处添加合适的标题单击此处添加合适的标题单击此处单击此处单击此处添加合适的标题单击此处添加合适的标题单击此处</a:t>
              </a:r>
            </a:p>
          </p:txBody>
        </p:sp>
      </p:grpSp>
    </p:spTree>
    <p:custDataLst>
      <p:tags r:id="rId1"/>
    </p:custDataLst>
    <p:extLst>
      <p:ext uri="{BB962C8B-B14F-4D97-AF65-F5344CB8AC3E}">
        <p14:creationId xmlns:p14="http://schemas.microsoft.com/office/powerpoint/2010/main" val="266821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28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4/3*#ppt_w"/>
                                          </p:val>
                                        </p:tav>
                                        <p:tav tm="100000">
                                          <p:val>
                                            <p:strVal val="#ppt_w"/>
                                          </p:val>
                                        </p:tav>
                                      </p:tavLst>
                                    </p:anim>
                                    <p:anim calcmode="lin" valueType="num">
                                      <p:cBhvr>
                                        <p:cTn id="14" dur="500" fill="hold"/>
                                        <p:tgtEl>
                                          <p:spTgt spid="4"/>
                                        </p:tgtEl>
                                        <p:attrNameLst>
                                          <p:attrName>ppt_h</p:attrName>
                                        </p:attrNameLst>
                                      </p:cBhvr>
                                      <p:tavLst>
                                        <p:tav tm="0">
                                          <p:val>
                                            <p:strVal val="4/3*#ppt_h"/>
                                          </p:val>
                                        </p:tav>
                                        <p:tav tm="100000">
                                          <p:val>
                                            <p:strVal val="#ppt_h"/>
                                          </p:val>
                                        </p:tav>
                                      </p:tavLst>
                                    </p:anim>
                                  </p:childTnLst>
                                </p:cTn>
                              </p:par>
                            </p:childTnLst>
                          </p:cTn>
                        </p:par>
                        <p:par>
                          <p:cTn id="15" fill="hold">
                            <p:stCondLst>
                              <p:cond delay="1000"/>
                            </p:stCondLst>
                            <p:childTnLst>
                              <p:par>
                                <p:cTn id="16" presetID="23" presetClass="entr" presetSubtype="28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4/3*#ppt_w"/>
                                          </p:val>
                                        </p:tav>
                                        <p:tav tm="100000">
                                          <p:val>
                                            <p:strVal val="#ppt_w"/>
                                          </p:val>
                                        </p:tav>
                                      </p:tavLst>
                                    </p:anim>
                                    <p:anim calcmode="lin" valueType="num">
                                      <p:cBhvr>
                                        <p:cTn id="19" dur="500" fill="hold"/>
                                        <p:tgtEl>
                                          <p:spTgt spid="5"/>
                                        </p:tgtEl>
                                        <p:attrNameLst>
                                          <p:attrName>ppt_h</p:attrName>
                                        </p:attrNameLst>
                                      </p:cBhvr>
                                      <p:tavLst>
                                        <p:tav tm="0">
                                          <p:val>
                                            <p:strVal val="4/3*#ppt_h"/>
                                          </p:val>
                                        </p:tav>
                                        <p:tav tm="100000">
                                          <p:val>
                                            <p:strVal val="#ppt_h"/>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0" y="5656218"/>
            <a:ext cx="12192000" cy="1201782"/>
            <a:chOff x="0" y="5746074"/>
            <a:chExt cx="12192000" cy="1111925"/>
          </a:xfrm>
        </p:grpSpPr>
        <p:sp>
          <p:nvSpPr>
            <p:cNvPr id="40" name="矩形 39"/>
            <p:cNvSpPr/>
            <p:nvPr/>
          </p:nvSpPr>
          <p:spPr>
            <a:xfrm>
              <a:off x="0" y="5746074"/>
              <a:ext cx="12192000" cy="1111925"/>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62849" y="5948093"/>
              <a:ext cx="11205637"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a:t>
              </a:r>
            </a:p>
          </p:txBody>
        </p:sp>
      </p:grpSp>
      <p:sp>
        <p:nvSpPr>
          <p:cNvPr id="2" name="文本框 1"/>
          <p:cNvSpPr txBox="1"/>
          <p:nvPr/>
        </p:nvSpPr>
        <p:spPr>
          <a:xfrm>
            <a:off x="258184" y="161364"/>
            <a:ext cx="3570208" cy="461665"/>
          </a:xfrm>
          <a:prstGeom prst="rect">
            <a:avLst/>
          </a:prstGeom>
          <a:noFill/>
        </p:spPr>
        <p:txBody>
          <a:bodyPr wrap="none" rtlCol="0">
            <a:spAutoFit/>
          </a:bodyPr>
          <a:lstStyle/>
          <a:p>
            <a:r>
              <a:rPr lang="zh-CN" altLang="en-US" sz="2400" b="1" dirty="0">
                <a:solidFill>
                  <a:srgbClr val="0093DD"/>
                </a:solidFill>
                <a:latin typeface="微软雅黑" panose="020B0503020204020204" pitchFamily="34" charset="-122"/>
                <a:ea typeface="微软雅黑" panose="020B0503020204020204" pitchFamily="34" charset="-122"/>
              </a:rPr>
              <a:t>单击此处添加合适的标题</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459" y="2223069"/>
            <a:ext cx="2660138" cy="225957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40" y="2425375"/>
            <a:ext cx="2120388" cy="212038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1319" y="2370387"/>
            <a:ext cx="1740117" cy="1994486"/>
          </a:xfrm>
          <a:prstGeom prst="rect">
            <a:avLst/>
          </a:prstGeom>
        </p:spPr>
      </p:pic>
      <p:grpSp>
        <p:nvGrpSpPr>
          <p:cNvPr id="17" name="组合 16"/>
          <p:cNvGrpSpPr/>
          <p:nvPr/>
        </p:nvGrpSpPr>
        <p:grpSpPr>
          <a:xfrm>
            <a:off x="1305597" y="4521889"/>
            <a:ext cx="2716136" cy="896593"/>
            <a:chOff x="8568546" y="3470573"/>
            <a:chExt cx="2716136" cy="896593"/>
          </a:xfrm>
        </p:grpSpPr>
        <p:sp>
          <p:nvSpPr>
            <p:cNvPr id="18" name="文本框 17"/>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19" name="矩形 18"/>
            <p:cNvSpPr/>
            <p:nvPr/>
          </p:nvSpPr>
          <p:spPr>
            <a:xfrm>
              <a:off x="8568546" y="3843946"/>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grpSp>
        <p:nvGrpSpPr>
          <p:cNvPr id="23" name="组合 22"/>
          <p:cNvGrpSpPr/>
          <p:nvPr/>
        </p:nvGrpSpPr>
        <p:grpSpPr>
          <a:xfrm>
            <a:off x="4706051" y="4545763"/>
            <a:ext cx="2716136" cy="872719"/>
            <a:chOff x="8585720" y="3470573"/>
            <a:chExt cx="2716136" cy="872719"/>
          </a:xfrm>
        </p:grpSpPr>
        <p:sp>
          <p:nvSpPr>
            <p:cNvPr id="24" name="文本框 23"/>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25" name="矩形 24"/>
            <p:cNvSpPr/>
            <p:nvPr/>
          </p:nvSpPr>
          <p:spPr>
            <a:xfrm>
              <a:off x="8585720" y="3820072"/>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grpSp>
        <p:nvGrpSpPr>
          <p:cNvPr id="29" name="组合 28"/>
          <p:cNvGrpSpPr/>
          <p:nvPr/>
        </p:nvGrpSpPr>
        <p:grpSpPr>
          <a:xfrm>
            <a:off x="8171407" y="4545763"/>
            <a:ext cx="2716136" cy="896811"/>
            <a:chOff x="8603027" y="3470573"/>
            <a:chExt cx="2716136" cy="896811"/>
          </a:xfrm>
        </p:grpSpPr>
        <p:sp>
          <p:nvSpPr>
            <p:cNvPr id="32" name="文本框 31"/>
            <p:cNvSpPr txBox="1"/>
            <p:nvPr/>
          </p:nvSpPr>
          <p:spPr>
            <a:xfrm>
              <a:off x="8603027" y="3470573"/>
              <a:ext cx="1980029" cy="400110"/>
            </a:xfrm>
            <a:prstGeom prst="rect">
              <a:avLst/>
            </a:prstGeom>
            <a:noFill/>
          </p:spPr>
          <p:txBody>
            <a:bodyPr wrap="none" rtlCol="0">
              <a:spAutoFit/>
            </a:bodyPr>
            <a:lstStyle/>
            <a:p>
              <a:r>
                <a:rPr lang="zh-CN" altLang="en-US" sz="2000" b="1" dirty="0">
                  <a:solidFill>
                    <a:srgbClr val="0093DD"/>
                  </a:solidFill>
                  <a:latin typeface="微软雅黑" panose="020B0503020204020204" pitchFamily="34" charset="-122"/>
                  <a:ea typeface="微软雅黑" panose="020B0503020204020204" pitchFamily="34" charset="-122"/>
                </a:rPr>
                <a:t>单击合适的标题</a:t>
              </a:r>
            </a:p>
          </p:txBody>
        </p:sp>
        <p:sp>
          <p:nvSpPr>
            <p:cNvPr id="33" name="矩形 32"/>
            <p:cNvSpPr/>
            <p:nvPr/>
          </p:nvSpPr>
          <p:spPr>
            <a:xfrm>
              <a:off x="8603027" y="3844164"/>
              <a:ext cx="2716136" cy="523220"/>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单击此处单击此处添加合适的标题单击此处添加合适的</a:t>
              </a:r>
            </a:p>
          </p:txBody>
        </p:sp>
      </p:grpSp>
      <p:cxnSp>
        <p:nvCxnSpPr>
          <p:cNvPr id="13" name="直接连接符 12"/>
          <p:cNvCxnSpPr/>
          <p:nvPr/>
        </p:nvCxnSpPr>
        <p:spPr>
          <a:xfrm>
            <a:off x="0" y="1484405"/>
            <a:ext cx="12192000" cy="0"/>
          </a:xfrm>
          <a:prstGeom prst="line">
            <a:avLst/>
          </a:prstGeom>
          <a:ln>
            <a:solidFill>
              <a:srgbClr val="0093DD"/>
            </a:solidFill>
            <a:prstDash val="sys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330092" y="1494873"/>
            <a:ext cx="556799" cy="445133"/>
            <a:chOff x="2330092" y="1494873"/>
            <a:chExt cx="556799" cy="445133"/>
          </a:xfrm>
        </p:grpSpPr>
        <p:sp>
          <p:nvSpPr>
            <p:cNvPr id="14" name="同侧圆角矩形 13"/>
            <p:cNvSpPr/>
            <p:nvPr/>
          </p:nvSpPr>
          <p:spPr>
            <a:xfrm flipV="1">
              <a:off x="2330092" y="1494873"/>
              <a:ext cx="556799" cy="445133"/>
            </a:xfrm>
            <a:prstGeom prst="round2SameRect">
              <a:avLst>
                <a:gd name="adj1" fmla="val 50000"/>
                <a:gd name="adj2" fmla="val 0"/>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399139" y="1532773"/>
              <a:ext cx="396262"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grpSp>
        <p:nvGrpSpPr>
          <p:cNvPr id="34" name="组合 33"/>
          <p:cNvGrpSpPr/>
          <p:nvPr/>
        </p:nvGrpSpPr>
        <p:grpSpPr>
          <a:xfrm>
            <a:off x="5608869" y="1482263"/>
            <a:ext cx="556799" cy="445133"/>
            <a:chOff x="2330092" y="1494873"/>
            <a:chExt cx="556799" cy="445133"/>
          </a:xfrm>
        </p:grpSpPr>
        <p:sp>
          <p:nvSpPr>
            <p:cNvPr id="35" name="同侧圆角矩形 34"/>
            <p:cNvSpPr/>
            <p:nvPr/>
          </p:nvSpPr>
          <p:spPr>
            <a:xfrm flipV="1">
              <a:off x="2330092" y="1494873"/>
              <a:ext cx="556799" cy="445133"/>
            </a:xfrm>
            <a:prstGeom prst="round2SameRect">
              <a:avLst>
                <a:gd name="adj1" fmla="val 50000"/>
                <a:gd name="adj2" fmla="val 0"/>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2399139" y="1532773"/>
              <a:ext cx="423514"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grpSp>
        <p:nvGrpSpPr>
          <p:cNvPr id="37" name="组合 36"/>
          <p:cNvGrpSpPr/>
          <p:nvPr/>
        </p:nvGrpSpPr>
        <p:grpSpPr>
          <a:xfrm>
            <a:off x="9002977" y="1482262"/>
            <a:ext cx="556799" cy="445133"/>
            <a:chOff x="2330092" y="1494873"/>
            <a:chExt cx="556799" cy="445133"/>
          </a:xfrm>
        </p:grpSpPr>
        <p:sp>
          <p:nvSpPr>
            <p:cNvPr id="38" name="同侧圆角矩形 37"/>
            <p:cNvSpPr/>
            <p:nvPr/>
          </p:nvSpPr>
          <p:spPr>
            <a:xfrm flipV="1">
              <a:off x="2330092" y="1494873"/>
              <a:ext cx="556799" cy="445133"/>
            </a:xfrm>
            <a:prstGeom prst="round2SameRect">
              <a:avLst>
                <a:gd name="adj1" fmla="val 50000"/>
                <a:gd name="adj2" fmla="val 0"/>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2399139" y="1532773"/>
              <a:ext cx="429926"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spTree>
    <p:custDataLst>
      <p:tags r:id="rId1"/>
    </p:custDataLst>
    <p:extLst>
      <p:ext uri="{BB962C8B-B14F-4D97-AF65-F5344CB8AC3E}">
        <p14:creationId xmlns:p14="http://schemas.microsoft.com/office/powerpoint/2010/main" val="15583634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12" presetClass="entr" presetSubtype="1"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down)">
                                      <p:cBhvr>
                                        <p:cTn id="30" dur="500"/>
                                        <p:tgtEl>
                                          <p:spTgt spid="1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3500"/>
                            </p:stCondLst>
                            <p:childTnLst>
                              <p:par>
                                <p:cTn id="44" presetID="12" presetClass="entr" presetSubtype="1"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p:tgtEl>
                                          <p:spTgt spid="23"/>
                                        </p:tgtEl>
                                        <p:attrNameLst>
                                          <p:attrName>ppt_y</p:attrName>
                                        </p:attrNameLst>
                                      </p:cBhvr>
                                      <p:tavLst>
                                        <p:tav tm="0">
                                          <p:val>
                                            <p:strVal val="#ppt_y-#ppt_h*1.125000"/>
                                          </p:val>
                                        </p:tav>
                                        <p:tav tm="100000">
                                          <p:val>
                                            <p:strVal val="#ppt_y"/>
                                          </p:val>
                                        </p:tav>
                                      </p:tavLst>
                                    </p:anim>
                                    <p:animEffect transition="in" filter="wipe(down)">
                                      <p:cBhvr>
                                        <p:cTn id="47" dur="500"/>
                                        <p:tgtEl>
                                          <p:spTgt spid="23"/>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animEffect transition="in" filter="fade">
                                      <p:cBhvr>
                                        <p:cTn id="53" dur="500"/>
                                        <p:tgtEl>
                                          <p:spTgt spid="37"/>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par>
                          <p:cTn id="60" fill="hold">
                            <p:stCondLst>
                              <p:cond delay="5000"/>
                            </p:stCondLst>
                            <p:childTnLst>
                              <p:par>
                                <p:cTn id="61" presetID="12" presetClass="entr" presetSubtype="1"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p:tgtEl>
                                          <p:spTgt spid="29"/>
                                        </p:tgtEl>
                                        <p:attrNameLst>
                                          <p:attrName>ppt_y</p:attrName>
                                        </p:attrNameLst>
                                      </p:cBhvr>
                                      <p:tavLst>
                                        <p:tav tm="0">
                                          <p:val>
                                            <p:strVal val="#ppt_y-#ppt_h*1.125000"/>
                                          </p:val>
                                        </p:tav>
                                        <p:tav tm="100000">
                                          <p:val>
                                            <p:strVal val="#ppt_y"/>
                                          </p:val>
                                        </p:tav>
                                      </p:tavLst>
                                    </p:anim>
                                    <p:animEffect transition="in" filter="wipe(down)">
                                      <p:cBhvr>
                                        <p:cTn id="64" dur="500"/>
                                        <p:tgtEl>
                                          <p:spTgt spid="29"/>
                                        </p:tgtEl>
                                      </p:cBhvr>
                                    </p:animEffect>
                                  </p:childTnLst>
                                </p:cTn>
                              </p:par>
                            </p:childTnLst>
                          </p:cTn>
                        </p:par>
                        <p:par>
                          <p:cTn id="65" fill="hold">
                            <p:stCondLst>
                              <p:cond delay="5500"/>
                            </p:stCondLst>
                            <p:childTnLst>
                              <p:par>
                                <p:cTn id="66" presetID="50" presetClass="entr" presetSubtype="0" decel="10000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1000" fill="hold"/>
                                        <p:tgtEl>
                                          <p:spTgt spid="42"/>
                                        </p:tgtEl>
                                        <p:attrNameLst>
                                          <p:attrName>ppt_w</p:attrName>
                                        </p:attrNameLst>
                                      </p:cBhvr>
                                      <p:tavLst>
                                        <p:tav tm="0">
                                          <p:val>
                                            <p:strVal val="#ppt_w+.3"/>
                                          </p:val>
                                        </p:tav>
                                        <p:tav tm="100000">
                                          <p:val>
                                            <p:strVal val="#ppt_w"/>
                                          </p:val>
                                        </p:tav>
                                      </p:tavLst>
                                    </p:anim>
                                    <p:anim calcmode="lin" valueType="num">
                                      <p:cBhvr>
                                        <p:cTn id="69" dur="1000" fill="hold"/>
                                        <p:tgtEl>
                                          <p:spTgt spid="42"/>
                                        </p:tgtEl>
                                        <p:attrNameLst>
                                          <p:attrName>ppt_h</p:attrName>
                                        </p:attrNameLst>
                                      </p:cBhvr>
                                      <p:tavLst>
                                        <p:tav tm="0">
                                          <p:val>
                                            <p:strVal val="#ppt_h"/>
                                          </p:val>
                                        </p:tav>
                                        <p:tav tm="100000">
                                          <p:val>
                                            <p:strVal val="#ppt_h"/>
                                          </p:val>
                                        </p:tav>
                                      </p:tavLst>
                                    </p:anim>
                                    <p:animEffect transition="in" filter="fade">
                                      <p:cBhvr>
                                        <p:cTn id="7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89561C-D7B2-410B-907E-781C30134F19}"/>
  <p:tag name="ISPRING_RESOURCE_FOLDER" val="F:\PPT模板工厂\个人PPT模板设计\PPT模板\成品区\牙科PPT 63\牙科PPT\"/>
  <p:tag name="ISPRING_PRESENTATION_PATH" val="F:\PPT模板工厂\个人PPT模板设计\PPT模板\成品区\牙科PPT 63\牙科PPT.pptx"/>
  <p:tag name="ISPRING_PROJECT_FOLDER_UPDATED" val="1"/>
  <p:tag name="ISPRING_SCREEN_RECS_UPDATED" val="F:\PPT模板工厂\个人PPT模板设计\PPT模板\成品区\牙科PPT 63\牙科PPT"/>
  <p:tag name="ISPRING_ULTRA_SCORM_COURSE_ID" val="9891EC89-961D-413F-8CB6-0B21B50C1CA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p1b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BadW5Jv6YZjj0EAAA0EwAAJwAAAHVuaXZlcnNhbC9mbGFzaF9wdWJsaXNoaW5nX3NldHRpbmdzLnhtbNVYX3MaNxB/51NorpPHgJ3areMBPNg+xkwwULjUyRMj7hZOtU66SjoIeeqn6QfrJ+kKGXzYji3ckmmHYeBWu7/9L62ufvYl42QOSjMpGsFh9SAgIGKZMDFrBB+j9tuTgGhDRUK5FNAIhAzIWbNSz4sJZzodgTHIqgnCCH2am0aQGpOf1mqLxaLKdK7squSFQXxdjWVWyxVoEAZULed0iT9mmYMO7hA8APCbSXEn1qxUCKk7pGuZFBwIS9BywaxTlLc51WlQc2wTGt/OlCxEciG5VETNJo3gh5OW/ax5HNQly0DYmOgmEi3ZnNIkYdYKykfsK5AU2CxFcw8PjgKyYIlJG8G7IwuD7LXHMCtw5zu1MBcSgyDMHX4GhibUUPfoFCqYgsJsgG4aVQCCbtFKnAa+mA3BkZKloBmLI1whNlSN4DIaD8N2OAx7F+H447DrTPWWiDpRN/SSGQzDUdiLwuH4vNPfUeI1WsLrVqe7o8xNeD7qRLtq6rWudxUZXPV7fjJXnwfhsNvpfRhH/X436gzupVapLyW5XtuulzrWlSzUVlWs22yQSiMfFIcGg23OqZpBJNsMq3hKuYaA/JbD7JeCcmaWtrJxN7gFyFs6h9gMbdk2AluKwT2cA0TTUFmpJ443PfH+aMv7mlNf8uxpQ+vUGBqn2D9mXf5lypprKsVW5dtnMpE82bgE2QSSHs2gtCuMbploI+dhQKaYCI7OthSjPCDMoPPxRlgXE22YWe0+7TInQSzcJoFcjx4FI06pQhd1mX4Xd9v6cTMUCblUdIFbm4uHI3+LfQDCh+0KY89t/EH5sIeK6h04SYtzH+bhuhJ9mK+pugVFIim5F/9gXSukI6bSy/aMMi+7b2CimQEf1nPmpfpGFjwhS1kQzm6BGEnQ+iLDfymQ8klApkpmKyoeVoZozrCu5gwWkJz5KPqMKrICJfFkzDkYp+H3gn0lE5hKhbhA51hsSGfa4Vd3As6p1vegdG3jm1G3cxmOO73L8NMb6yBN5hTPpt3Asa0hy81e8OmSCGnWchiOmBZYyzYpCUtWaz6+VV+fBs2ygrs0/9vJKEHvMSX70bJLYl60wFttSuerRrTNtYLGFmSYEoeJCzEeCkwU4AsYU0Gk4EtCY9zytG3rOZOFRoprYAetX2+hkydMrJ5meIChRpWA8oI8OHz349HxTz+fvD+t1v7648+3zwrdjSUDTq06N5dcPDsDeks+mDdfkPvmBOktt6ulz0yT3pJPzJTesg8nS2/BR/PlC5LPTJmb+ezxAFOv2cHq6TlrNRD+F8csDNKvPk3SCz9FXv0Zjrzg+j5c/Q+e05SdGAalacHLBDxhZm7HxDOGswwnm+S77Rf7qepXVOY/ugG4st5PZfqG+Tt34//GZfe0uQxv3X43N8rttyx2JWOCZRgIe6RuXs00j48O8D795FKlgmjbb7qalb8BUEsDBBQAAgAIAFp1bknYxnWJuAIAAE8KAAAhAAAAdW5pdmVyc2FsL2ZsYXNoX3NraW5fc2V0dGluZ3MueG1slVZtb9owEP6+X4HYd9K90kkpEqVMqtSt1Vr1u5MciYVjR7ZDx7+fz7EbGwhkWJXw3fOcz+fnjqZqS/niw2SS5oIJ+QxaU14qtHjbhBY306zVWvBZLrgGrmdcyJqw6eLjT/tJE4u8xBI7kGM5G5JDf8zcfsZQ3Bnf5riGCLmoG8L3D6IUs4zk21KKlhcXU6v2DUhG+dYgr37MV+vBAxhV+l5DHeW0vsY1jtJIUAowpe9rXBdZjGTA/ElX9jOS0x91/vYHtB1VVFva8hOuIVpDSoiLfL3ENYznJnr8KnNc5wka/moD/fIZ1yCUkT3IOPjdV1yDDNG0zf9opJGixILGnPOP+M5hghSm/TCrK1wXCXghPOjiK7jy2LveBSD3Nez7FNtVCvaEdT0YCPjoGYOFli2kid91PlWJt8dWm/6AxYYwZQChqQc9maSfSKt8mNjW4/7AG+VFAHKGHvEqWFvDqss3AMb2Hr9a3dpREeb3bgsSlLBzxiDD3tgjf5uyHiEDY498ZrSAR872R/BDT8fxT3xL3GOer77xAidm6+vld96LJz1g46rgaGfwmFoUsFCYzgutAV8tTaytSyk5yinlZEdLoqngvxCX7e1lVJocOJzSTusq1VQzOCU3m6MZ0uF72f1lNXa/Cf3duv1EmxF+MyVak7yqzW+Smk4cz/SICTNNTjNwSBo4yHu+ESM5NZFbkC9CsLGncKEhxNprD4FF11hD8DQJSpAmp2ucuiCnis/bOgO5Nm9GwYsmtnW4ipYVM3/6lcIbFDFhwNkxdWXCcULfNRkYnACAyLzyiu02nadumaYMduD7PjDYCw/dLFVGoUNiW+oH2OhQbs4ySo9uTPRCCXGx4wTh1eQl4oETOmLJu8Cx5jXJlL1Z1PV+APeRo5HsJxlKLxxidu+UFAU2/uMKGiP+I/kPUEsDBBQAAgAIAFp1bkn9pNYkEAQAAEUSAAAmAAAAdW5pdmVyc2FsL2h0bWxfcHVibGlzaGluZ19zZXR0aW5ncy54bWzNWFFzGjcQfvev0Fwnj+Hs1GkdD+DB5jxmgoHCpU6eGHG3cKp10kXSQchTf01/WH9JVwgw2A4WHjvTYTz4Vrvf7mp3pe+onn3LOZmC0kyKWnBUOQwIiESmTExqwaf48u1JQLShIqVcCqgFQgbkrH5QLcoRZzobgDGoqgnCCH1amFqQGVOchuFsNqswXSi7KnlpEF9XEpmHhQINwoAKC07n+GXmBehgieABgH+5FEuz+sEBIVWHdC3TkgNhKUYumE2K8iuT8yB0WiOa3E6ULEV6IblURE1GteCXk4b9rHQcUpPlIOyW6DoKrdic0jRlNgjKB+w7kAzYJMNojw6PAzJjqclqwbtjC4Pq4UOYBbhLnVqYC4l7IMwSPwdDU2qoe3QOFYxBYTFA140qAUG3ZBuaBr6ZtcCJ0rmgOUtiXCF2p2pBMx72o8uoH3UuouGnftuF6m0Rt+J25GXT60eDqBNH/eF5q7unxXO8RNeNVntPm5vofNCK9/XUaVzva9K76nb8bK6+9KJ+u9X5OIy73Xbc6t1ZLUq/UeRquN0vVewrWaqtrlhNWS+TRt5rDg0Gp5xTNYFYXjLs4jHlGgLyVwGTP0rKmZnbzsbD4BagaOgCEtO3bVsLbCsGd3AOEENDZxsz8X49Ex+Ot7IPnfuNzB4PtEqNoUmG82NW7b8pWWmNpdjqfPtMRpKn65TGuNMcs2koRnlAmMHskvWqsXtgLhnHGljbo8pYmAfpJRlVGLTelC930g5zUo9ESpqKzvCschk68Y/UeyB81K5wN7ndUVA+6pGieg9N0uDcR7m/6i0f5WuqbkGRWErupd9bVZ+0xFh6xZ5T5hX3DYw0M+Cjes68XN/IkqdkLkvC2S0QIwlGX+b4XwZk82wnYyXzhZRTbYjmLAUyZTCD9MzH0Rd0kZdoiVddwcE4D19L9p2MYCwV4gKdYrOhnGmHX9kLuKBa34HSVYxvBu1WMxq2Os3o8xubIE2nFG+b/cBxUCEvzKvg0zkR0qzscDsSWmIv26KkLF2s+eRWeX4ZNMtL7sr80sXYgH7FkryOl30K82QE3m4zOl0Moh2uBTSOIMOSOExcSPBQZ6IEX8CECiIFnxOa4JGn7VhPmSw1StwAO2j9/AidPWFi8TRBnooeVQrKC/Lw6N2vx+9/+/3kw2kl/Pfvf97uNFoSjR6n1p1jGhc7WZ235T0G+YTdDzmht92+ke7gh96Wj7BEb9v7XNHb8AFjfMJyB29cM66HBKYaWrrzOHNaULyfQ5ww7T992r4TfY69Ji4aeMF1fbS6Hz35keUAvY373ysEvDMm7gzEW4OzHLlK+tNOgNfp02f02m6W7jrxhXrNd+NeemL+v0m4p/VL5dZb5PrNbPvXigOUb//0Uz/4D1BLAwQUAAIACABadW5JWa6DGqEBAAAs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HL/ct61dn9QSwMEFAACAAgAWnVu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WnVuSQ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nVuST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BbdW5JEqq4V0YWAAAKLgAAFwAAAHVuaXZlcnNhbC91bml2ZXJzYWwucG5n7Vr7X9Jn36ds022ma92bmiiWTds0DVweUmFOp3XncuugYR5mgGSaiuYBBem2dVp4KEskTWu7557NU6ipKGJNAwyUlVNTRCpOS1RSAkQEni+2ve49r2ev5/kH/IHXl+t6X4f353O9r+vzub5w6csDERvf3vI2CATauG9v2EEQaAMaBLK4bfUmUHNHkx0JPNZlH4z4DNQ8DH4BFDZgQ74IAYFoZe+sJL0BlN/K3IvMBoHeO23+rJtOhuSDQDvr9oWFHM5PmBPGX27CPGMvGG4Q1jFBURa231W89NxW9vHeHR+HBVq9Y/1T+SvOjn//l8UVF9uHnu9ab7LeFgzdcHt2B+SxTJQxs0iaE6QONVKRik6tM8KPUHV3Xq7+pFAooo9P+h2of9ZviwjCmwzaqOlCZe8hJUNlA/ABUXYt/zN2/w1uEOEfaBju7i5zXQxFAzs/4qK6bwnxxG4AKp5mPv76wFlen8mglFqbW4ATYnkbIUfWA19/33eZvjDfo/RyN5cy81OgftGbzW38nUNkvtdM7yl08rrEA+Jl1ZIFCBRHKuad4qzTuVezIcC4y4F7y/GvHkVkLM628ffcYhSz1umURdqeMryiqbNSlWBpRyd6M5eev1hp6dVMZi3TdjubGAfqipZfSNvJot1zQUjlbWXnLHdFj8mdMIBbS4+p/YFZ6tIs34LlCXPGBy1sg14+Cnls0IpIWSKi9mbsEH9ii6VEpJ/WHuhH/hJaBFf/duhHcUKRTipd6fylIgqOv3NWOtVBHFOzHDNqhguFZyMT2mglh+m1CxTiXPJEqFIPRs/T5bUjRMfxli3oUlofYKve/2j5hPNvknvzgHODg5/UsbOZ0eUTb14YqAorx081tWeETbCZiodBlw41pOxscqkYl/uekCxfdFYtEZ0CM8n2bTdyHYoB12Y2gHdywmyWWPcP/cIT5omIezIktzJ4lBQ6vH7I8lJU0MJAhNgV+5wMVGTkrYwGUbKfal7229YNV8wlT/k/AYtZrRRhJ4p+JMRt3AdOYVN9ECvPbKPYH97BxHnZUuGVQ+3QjCJZZAV0p3aCMeX/jjt3O6ikLVuWooKhEPxYfm6iT5FvizuFpOMmFrXXppkgpiU2Oz1RNgRD9T6yijaTH/NlkMeHguAtPy2s8BVoBqu1jOrdoqIxV8D6WraHqoz9kapUPZC/s2msYsGDmpFGqmxbjFaUEkkXeAoOs7E2AvDZhaxrZZ6f26Rn7fK1Kd68W2axFDCGnvQ/swVC5YQcrBySQhPrh7ZieBQutOMmNyDTUZUcPJHbXEbkaMLz6TxmCb7s9vvoxfiP6Bnnw77FHYuo4dw/XS/tcI/cHocuKEperqrk6qgppOWRugMt8qzKOr7/YDutllZC5rbPRtWX4NnL2fg6NZnopOLJcqRZ6akaP657K1pArcTLzuoiuQxxLja2w68eEurBQTuqUj9BqAj8JUYRzIuiKrDnSuHDrahYL/enZIOTYshwTcrqZqtptQsFPNSdWL5Xg0tFDr9lrhHVGCjgd/P1TldzyCJLWslBs+m5v7pUnK0Cz4YZPw62+ZUdEmdDOA/NqJd/usMSIXZJ4YQcllWzpQXHo7zKckpTqCRwPoaIYnKyBDmYCe68AHq3mBddzPZv+/BRUqnrWx9Qay2mtlrSXKPROvC7ZWwC5xW5jsItYNvJk51Q07RaXDDFxwRXULU5mIRxQkBt4Ty9bNt+VhnxoTRg/QOrEFVXaOqbVEY62+EjHVVexMpADVi5X8H4pMcNp57gURRIbAJClb215QEZori4UHj8bm18a6LApQLnyrK+hEBqmX2h4b8NrgjkwPFxDwqWuu4PeHnDtAVu05X1tP36i4CXTpY48Rkvy8+zv3bIInp2CueDSDIqRZgA8erJEKjBBz04vK+OpzruD3/F6UIeD693l2y/ge51vYYmyAaRbgJp1steYThap1t8wublXVGnDSkmpzWeEHrNAipeJd0qlhGDzieX7+PYt4yu8AzUBbGuTl7w/EF+iWT3NS7VNyEQdfOKAsknJCPRE5v8sFSs2QKeJqcGJ9Cn8vx4I1nBI9kBAiducmKr0oFCFIY7g0BnQvdM5nEk95JXMHss8VSsjQM9qNIBwe5aoKj2ghy4YWMBrFOdgRDCKduprC/phv34evktBUzvKws+L4ByyD5oGT6rbvuAhFdJayZzxTfV8qxtQxd9QysH2y9voF5uxqYmjGs6lG/DkCZNICrrPC936vbus7yumvGQbWHN2BWrD1QT26/oA1VlOpY0qdFvMdZBq5pRU+T76lvG2riaHCekVrPAV9aRBdq8vRrUbKrGQ4U2yaWAxGxenAhxs/RzQBgf1pzt1d07Af+U+y8+4Y6vsRs+BrXpyLp1Dc/uaC3FZfrWzwEMIuqxTBwRfCYhWcRSo7qczkbaDLTxukzvJWW5Ra7//JfP60uUxQ6q5FpenQ4WVS/FNis3o1lUXwqSP0YolHNpHpyw59x8GyzivR9YDPZjGxieKcfDP0OxylwqUlSprpS2tHktsJlRsWnjgWMV+tNFBmAQuTGhCUs5Uj7RXBjHhycbkNr8SHYuG15qGDoF0fuMQYsQ5nDTH1IcaXOVdf9XT8uAgB1caSQEYnkxIAsda1PEateBdln2B3y5ZYT1r9Gj6ZHcxYnpqlo1XxVuI2EVwExP5MCOoX1iw8kWkbtoVwW9wa4YAumfxayLHwLbtywFOi/Ye89evNmflRsjqIK0bYoN/53OKeiQCXp655BFsxksvuKhOqyKJlR1ZFuVsElFQ7LdlQrXcPRK/kbJYr5Rftc3YWSiL9LxPqZqvNrlqsL1xE31sqAZSxlV7MltChxedoIpM8aCZYMrqj3mpZlzCTnffxJcnq1f/LuYuBmdHmrDQUwEGYHG43Uu2Y5ZnxoHZQuWIFCXcYMDUHkGFmJOOG5Flq8DHjs2o83x9uHfQT0LDz1aaszwr64c8+PaWzDzA2MONqBPqS7A/KAv3dagNWgNWoPWoDVoDVqD1qA1aA1ag9agNWgNWoPWoDVoDVqD1qA16O+gXPHNvOkA8xvnWxH/7zvp/+t19eFyvH6uM6oWL6NWsJ0LZyW3Lzjv0S1S+giCwSKMqbVuQjQ6Z+4XeqOMEsP+Oe/bWdLKLBbR8ys0x/wLpW60W/mPCRPK99w7llQ/EUElSU3UT2ZhM2ImRLPaGQ3Q9d5WhnFZ0Tm3752YK6iZqY7RU7WY2sAmu1nXshfwTtN3XmB0bcHMT1Kb6flWUYMg+0gUwvDqp9H2Jkvn/KeSu+MJ+idL8jqSUfIoAhKsHtgcRUjbw1Ytcr1Jp0UI/Wyb3xfVEArPL6paCnVU9arHjvl94SjWEuPygiNsaCUqWeHSswt8xs2Y3aYfnr5r2huv8fTXrwPdg0q2nwlltPTEG36PQMROzyNlyJ2FThJa8KtLznY2sLyTcw+LWtL5RyT3NM0983uCOfFfiLqVTD3c1wvqLs5+CdFOZfNf8OcI4Ih5/TdVU3KtiGSK+MrtESroA5yyVztPTkF6IdrSZI4ji4y9Ek47Dp+Qi1GDAwZ8h294d+5W8LMDRuRSG+kT7BhGqF/JaoeAQOBQo4uG41rmKaqOd28QwI/tzL4pgcIlEIQ3GB0dmPPjUWEt9+G6NBuyyseyqwGfHFCV6OQpJ1/UufgrJrHEuPh5bUC6ZLY8rCpuOvzyQGdQNL3moq9z26bTLAIeTvapf89f1oacZ+rnMb855AZHePWUTJ3H6Rp1WdVsle5oSD0uWQjH3p+wBYFKt2I/apmuiPd7zUMooSUINdx30V4phHaU6MxVi2XdrQI7LOeVBDoBz33LTkffiKEHDSfs+8QhZHsSirdZrCt/QgsWfDjOL0jLW50qblj1iqELr6KynSah/DcdWktGO7AaC0Bd3LzLjdNl8RENAsTqXETNbWZUeDn9O1wm44Yv18FK5fC2xyWQ2NO6NEP9pMSlrWQznVGyBSqDsPbEqOrsggBbmrtLiPLADFPzcXVB0Hlg5AZMadLduYmTVNTRU46gM/2D7JhmlZaV1jR/FqhU7IDExwqNl99DN58Ag1vqhzosB9rA32C77UfuFsymY8qRTYgNVENTRzDAyLrhFD+aO7ulaLGizlMuYp8UAIs1nGN8T3B9lLgLaBAv7dMkCC3ttnLiHvn7J3zhuAi9Fq/azpL0BEaLnH7BSVER2Ruq+0LdxGz21eNGGypSBoHoLi0YvBz8xnbXqJ1g2D8s6BkNkQ261wXhpddjDhiBrRi357PGv5BoPN8wUPXaoPxn5+wqlfeb20YNZg43e1893s/VJyV2enLSLhB/jH8wo4kbhYe40TDjJPeasysLmJ/7NZ9SxRxDzS6oc3XQB67d2/MluH27HB+lbbixAn52PMFNQQ2N2MZh8Hy/5Q0XlsYlO+ITEtCJ6UfKdcN5zOzF8T6jmtSiMdn0LY+2VKpqsasOVs1OUqwbFmiTmrS7vNyuWcAlZoINgRrTDXxPrNCubRQ2jqy1iNGJvniD6vHw/pz/r0KMHncliXA4RcFQ4/zpLaort+zXJUfu3+AwkhX90B5B+kl5cTeKqaM5LmwXq1SNT66wibvhgIoas8NqiRpp447TRxrGURK7JyKTUWvqfRx1wLtluFz3wLsIt2enmL98IWOVW3zrzdn950dfxYtRq+W5l3ySUfVJdJNMOG5exjjhEeNlxcqzUx7Yy2Uv8InwKG7hMyXJpIcUZvjzfbiFMlrpqMM4MqZeKs+dxEdrHwA24lu96SWqLloZ3YleK7ii8KDW6r0pcj20dZrML9TjqU3cKbv+I2YNrytNVxeQNwXBJHbPTtZyIqiyZw/sEuNY3wIKFejyBr0lG65AeSMs9UI2ZpUgVNJRslWfGX1mD3+V3xfMQLR6OjWx5/ymDxcTTo+Xax/Im9yVNB8io07IrANjfyx7gtvUoEd1xMqCUFXf7y3dKMOpcP25nFdgR3SVCOE+jLbXspH9SPY2fdesdtAKdu9RU0LZT1Oovd8cHfKZ3dLR5x8jqB1Spd/cnSavJjWvyq0iaeUNFDNj0VaG+Z63SmS6oYXZTRDlbHII337xmyr8lBVMVSgcqMAl66w+cpCp00oQr4awdegJa3xZAL+nZZQIA1RZC5VoSnA9xbwqJqxycG5YL9/0745nKVN9WGEe5YqcNQMPuOxiARbOqP2HCwa9p9uK+3cIUBzvsZXW+PcNq07CYjeilmfkD08KAB0JRvYd0mUfE7cC29csMm7ggOnna0mOFiykB53xNmyhWrQiO71y8R8Ow9++LW68EsAkL7URlfQ/6eDtO3WwEDeWwV8mmr6Aa3Sp+B8czq/0t96A8yDPBjOjhxJPFXbEJvun2o/EIGKiBbVNlchBxHeUEiht0hcEonQW8HO+clis9U1yCT8xCHkOI9q8+dbbtJvYRuxu3qbjNUd8pg+Vfo1r9LkTw61xD01P1ezs9CblC99Hd/T7/ky2up4EFyfnNrpsbtBLPIt5DsYVOaJu5aklwp/4GQ/mNRLNBUE6C4JLk440Yalw5r9TrRt0x1c18qwxKTLREIdc5Zeoc2rf0tf6H0o95xfOtbvak6uubr29DVvFV77BXvrm3ARBw7UK0FExPjXanHVYpNAd8KZ8sNzg3BnYmR1TTs3Appm6AkmHPxqRp5x1UUEESaKUGFp3sMelnfjWomfvJPrrxjqZOYtCZZHWzRa+9HRQDtfSR/DfOPiLzJ6b834Uz0K4OUSPoP43SYiO7WO6l8a/MZHzwdBrOYXaBrevyknmgw4/bR++y57UBcYd1zMD+vFfJdVAr2rLxeJ/CkyXft8WrR007zoYWQAdLuWrrcVMh3G5NFrW8jlnF4k0vGteFGpJDfIDmiE3UEv6DHMZ7okrz+2ivt9f+189QcYl8Y8q9LRnW6zdy8SGcfHSD92Kw7804QowRc317FVV9SP7c5m6PyQmdzBloqu+jyySLecaV49abuE8XV6p7PHa1o+Efu2IPs6wmzZ679eHndNFVhNFhcrW7qjkBsxwRdJUqc6aYm33FkyMYHEY2RcnjQuLR0Pc+CWjxKwPQpJdsfcIUo9EZHjVdV41Jlqx3piqLqgxud/WQaqvM8ZYd36e6l/l4CFueRdV9WOJQvwHKX2Vsm1FfFUhhjSOrjScsgBl7i4L1jxZ7B1nwmret4gOSSZM7egHZL+YsEsxuYX7wN/HrZ+J/RGghnhNbVqu6zX5cniduL2Zg4YK/basAC5Z0Gs4Ow8tjqwFRCgOKuZJpJREuGHHY3CcZoHKJ8gkcoRJNwgxLUXM70IYXkRFIW6w0nVvdBb0xg3MqO2zm0TvYxa3OD7aiuAvr29djbq5g94zNOF/Tlzi0FfJztGq5o6NoHujDINGQDEenNpr5e9BlhjyZIN6Jp6wPpRVph2iM7iMuPUP7BHHH2Ca5svMgQXd16GNgHdfWxDPVkZCOpM8VBL4oHQOksEuyIqEskr02p9xJznZW/mXRg0455Dkq96KoTwWj/bh4lOjprMv+DpX8AI4D/yimEZ1i7ftEt3QtG2D37HeBC8gSyCvwMCPXENnchJQ/UvWv9svFhxrwh41y1XmqZPeSBxrSHGI/sOIyxxim1O0qmnViN7lmQauNnFcOMOsaqqkzycUvPhBSqSVHfsAnX5udI5KNKrqEIaGJfCxg086LF86+PErRirggPdIafB56wbQ/aHoFsrlo73OFw4vL1CfxId+N+Qfv+C5Gt/Br9dfPxneCG2Uxb8O9DIq9q+BPlj92yFzoAeWC0jlej5qH5gBwTtUxJlDdbHD7LmM9126JmbUWZsArXtiv9t+ehiS9LBcEXA9U3TII8Z8jAW8zo80NA8W+uhQn/nouKBaTTwvxMc06L8GPND90PTz6YmyjzcW88LKdejYN6zSO14ver71X4my77zuLavOSHihR89/8kf3AoN6nKK9/7kVrGI0onIxfqPAYolcLV+48kOg4ONPM9tGFdJtW0x7MY7AYLOWwAiVyneRvZCe0uhOEtB/T4E5uQHuBxuo+4z6mVHKsnEZSD5+fxpM6RxR/cDUKVvkZwnz4D+dycF6xLQMhk7KVdXmjBJ1gtHX49SYrgeOjZxsjnYCyOlL+mad++GknUaDkkQqeEnf6CXXAXeZwkUxxJSPv8Ofm7MlLfWzn1v46R9TmO0EwFhalJTX3fZnmooadHePVg41XyZgH87k8mH8kxOKbWULM7mJY+fO8m7GGjVNRxMNMzFRzoSX9zH5yEEGMvmu11OT1KeSvRTxsYLBkfvNAaayM2cR3cKTevChRLnPudKFCD5wewpc2Jd7JXC+xG/a3+BFzSCIHbkgn78eXcBdqg6s63+SQ4bpnQ8lju+4LjhNRhQk+HMGaMbWQmuKLhW3fj8zyg0yyuGfIusA+ROXvyqN3IwCetrP/1ssJca9qlquKNJ7Pz8YIqt4TpfXBuKB21GUKXAWycJMnly9Iaqs/vbCKcwTxR8wA09fPj6ezjAZ9dxLf/41ucQWsZIZsMncu3//ZTpuse4+cnUQNuXNimefcNBLwMrdrVlt0LC/0KE/IsSt3xJCyFycLlTutDP/kfnp88exj+OMJP8AHaJ+IJ/R6RX6jnmEfZ8fCGv+7Ovi/wZQSwMEFAACAAgAW3VuSVhO711MAAAAawAAABsAAAB1bml2ZXJzYWwvdW5pdmVyc2FsLnBuZy54bWyzsa/IzVEoSy0qzszPs1Uy1DNQsrfj5bIpKEoty0wtV6gAigEFIUBJodJWycQIwS3PTCnJAKkwMEAIZqRmpmeU2CpZGJnCBfWBZgIAUEsBAgAAFAACAAgAWnVuSRUOrShkBAAABxEAAB0AAAAAAAAAAQAAAAAAAAAAAHVuaXZlcnNhbC9jb21tb25fbWVzc2FnZXMubG5nUEsBAgAAFAACAAgAWnVuSb+mGY49BAAANBMAACcAAAAAAAAAAQAAAAAAnwQAAHVuaXZlcnNhbC9mbGFzaF9wdWJsaXNoaW5nX3NldHRpbmdzLnhtbFBLAQIAABQAAgAIAFp1bknYxnWJuAIAAE8KAAAhAAAAAAAAAAEAAAAAACEJAAB1bml2ZXJzYWwvZmxhc2hfc2tpbl9zZXR0aW5ncy54bWxQSwECAAAUAAIACABadW5J/aTWJBAEAABFEgAAJgAAAAAAAAABAAAAAAAYDAAAdW5pdmVyc2FsL2h0bWxfcHVibGlzaGluZ19zZXR0aW5ncy54bWxQSwECAAAUAAIACABadW5JWa6DGqEBAAAsBgAAHwAAAAAAAAABAAAAAABsEAAAdW5pdmVyc2FsL2h0bWxfc2tpbl9zZXR0aW5ncy5qc1BLAQIAABQAAgAIAFp1bkk9PC/RwQAAAOUBAAAaAAAAAAAAAAEAAAAAAEoSAAB1bml2ZXJzYWwvaTE4bl9wcmVzZXRzLnhtbFBLAQIAABQAAgAIAFp1bkkM0rasbgAAAG4AAAAcAAAAAAAAAAEAAAAAAEMTAAB1bml2ZXJzYWwvbG9jYWxfc2V0dGluZ3MueG1sUEsBAgAAFAACAAgARJRXRyO0Tvv7AgAAsAgAABQAAAAAAAAAAQAAAAAA6xMAAHVuaXZlcnNhbC9wbGF5ZXIueG1sUEsBAgAAFAACAAgAWnVuSTXb2a1oAQAA8wIAACkAAAAAAAAAAQAAAAAAGBcAAHVuaXZlcnNhbC9za2luX2N1c3RvbWl6YXRpb25fc2V0dGluZ3MueG1sUEsBAgAAFAACAAgAW3VuSRKquFdGFgAACi4AABcAAAAAAAAAAAAAAAAAxxgAAHVuaXZlcnNhbC91bml2ZXJzYWwucG5nUEsBAgAAFAACAAgAW3VuSVhO711MAAAAawAAABsAAAAAAAAAAQAAAAAAQi8AAHVuaXZlcnNhbC91bml2ZXJzYWwucG5nLnhtbFBLBQYAAAAACwALAEkDAADHLwAAAAA="/>
  <p:tag name="ISPRING_PRESENTATION_TITLE" val="牙科PPT"/>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2680</Words>
  <Application>Microsoft Office PowerPoint</Application>
  <PresentationFormat>宽屏</PresentationFormat>
  <Paragraphs>332</Paragraphs>
  <Slides>36</Slides>
  <Notes>36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36</vt:i4>
      </vt:variant>
    </vt:vector>
  </HeadingPairs>
  <TitlesOfParts>
    <vt:vector size="49" baseType="lpstr">
      <vt:lpstr>Arial Unicode MS</vt:lpstr>
      <vt:lpstr>Batang</vt:lpstr>
      <vt:lpstr>Gill Sans</vt:lpstr>
      <vt:lpstr>HelveticaCyr Upright</vt:lpstr>
      <vt:lpstr>News Gothic MT</vt:lpstr>
      <vt:lpstr>宋体</vt:lpstr>
      <vt:lpstr>微软雅黑</vt:lpstr>
      <vt:lpstr>Arial</vt:lpstr>
      <vt:lpstr>Arial Black</vt:lpstr>
      <vt:lpstr>Calibri</vt:lpstr>
      <vt:lpstr>Calibri Light</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Windows 用户</cp:lastModifiedBy>
  <cp:revision>1</cp:revision>
  <dcterms:created xsi:type="dcterms:W3CDTF">2016-06-14T05:33:32Z</dcterms:created>
  <dcterms:modified xsi:type="dcterms:W3CDTF">2018-11-08T05:28:16Z</dcterms:modified>
</cp:coreProperties>
</file>