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showGuides="1">
      <p:cViewPr varScale="1">
        <p:scale>
          <a:sx n="107" d="100"/>
          <a:sy n="107" d="100"/>
        </p:scale>
        <p:origin x="114" y="4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1E713-568F-4977-9FA5-98443605B301}" type="datetimeFigureOut">
              <a:rPr lang="zh-CN" altLang="en-US" smtClean="0"/>
              <a:t>2019/7/28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DB6C7-9E02-49C8-AD9F-BED8292FEBA2}" type="slidenum">
              <a:rPr lang="zh-CN" altLang="en-US" smtClean="0"/>
              <a:t>‹#›</a:t>
            </a:fld>
            <a:endParaRPr lang="zh-CN" altLang="en-US"/>
          </a:p>
        </p:txBody>
      </p:sp>
    </p:spTree>
    <p:extLst>
      <p:ext uri="{BB962C8B-B14F-4D97-AF65-F5344CB8AC3E}">
        <p14:creationId xmlns:p14="http://schemas.microsoft.com/office/powerpoint/2010/main" val="66971067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1</a:t>
            </a:fld>
            <a:endParaRPr lang="zh-CN" altLang="en-US"/>
          </a:p>
        </p:txBody>
      </p:sp>
    </p:spTree>
    <p:extLst>
      <p:ext uri="{BB962C8B-B14F-4D97-AF65-F5344CB8AC3E}">
        <p14:creationId xmlns:p14="http://schemas.microsoft.com/office/powerpoint/2010/main" val="368185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10</a:t>
            </a:fld>
            <a:endParaRPr lang="zh-CN" altLang="en-US"/>
          </a:p>
        </p:txBody>
      </p:sp>
    </p:spTree>
    <p:extLst>
      <p:ext uri="{BB962C8B-B14F-4D97-AF65-F5344CB8AC3E}">
        <p14:creationId xmlns:p14="http://schemas.microsoft.com/office/powerpoint/2010/main" val="1221013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11</a:t>
            </a:fld>
            <a:endParaRPr lang="zh-CN" altLang="en-US"/>
          </a:p>
        </p:txBody>
      </p:sp>
    </p:spTree>
    <p:extLst>
      <p:ext uri="{BB962C8B-B14F-4D97-AF65-F5344CB8AC3E}">
        <p14:creationId xmlns:p14="http://schemas.microsoft.com/office/powerpoint/2010/main" val="993138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12</a:t>
            </a:fld>
            <a:endParaRPr lang="zh-CN" altLang="en-US"/>
          </a:p>
        </p:txBody>
      </p:sp>
    </p:spTree>
    <p:extLst>
      <p:ext uri="{BB962C8B-B14F-4D97-AF65-F5344CB8AC3E}">
        <p14:creationId xmlns:p14="http://schemas.microsoft.com/office/powerpoint/2010/main" val="259550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13</a:t>
            </a:fld>
            <a:endParaRPr lang="zh-CN" altLang="en-US"/>
          </a:p>
        </p:txBody>
      </p:sp>
    </p:spTree>
    <p:extLst>
      <p:ext uri="{BB962C8B-B14F-4D97-AF65-F5344CB8AC3E}">
        <p14:creationId xmlns:p14="http://schemas.microsoft.com/office/powerpoint/2010/main" val="4139557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14</a:t>
            </a:fld>
            <a:endParaRPr lang="zh-CN" altLang="en-US"/>
          </a:p>
        </p:txBody>
      </p:sp>
    </p:spTree>
    <p:extLst>
      <p:ext uri="{BB962C8B-B14F-4D97-AF65-F5344CB8AC3E}">
        <p14:creationId xmlns:p14="http://schemas.microsoft.com/office/powerpoint/2010/main" val="3271417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15</a:t>
            </a:fld>
            <a:endParaRPr lang="zh-CN" altLang="en-US"/>
          </a:p>
        </p:txBody>
      </p:sp>
    </p:spTree>
    <p:extLst>
      <p:ext uri="{BB962C8B-B14F-4D97-AF65-F5344CB8AC3E}">
        <p14:creationId xmlns:p14="http://schemas.microsoft.com/office/powerpoint/2010/main" val="1479387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16</a:t>
            </a:fld>
            <a:endParaRPr lang="zh-CN" altLang="en-US"/>
          </a:p>
        </p:txBody>
      </p:sp>
    </p:spTree>
    <p:extLst>
      <p:ext uri="{BB962C8B-B14F-4D97-AF65-F5344CB8AC3E}">
        <p14:creationId xmlns:p14="http://schemas.microsoft.com/office/powerpoint/2010/main" val="2081347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17</a:t>
            </a:fld>
            <a:endParaRPr lang="zh-CN" altLang="en-US"/>
          </a:p>
        </p:txBody>
      </p:sp>
    </p:spTree>
    <p:extLst>
      <p:ext uri="{BB962C8B-B14F-4D97-AF65-F5344CB8AC3E}">
        <p14:creationId xmlns:p14="http://schemas.microsoft.com/office/powerpoint/2010/main" val="1358129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18</a:t>
            </a:fld>
            <a:endParaRPr lang="zh-CN" altLang="en-US"/>
          </a:p>
        </p:txBody>
      </p:sp>
    </p:spTree>
    <p:extLst>
      <p:ext uri="{BB962C8B-B14F-4D97-AF65-F5344CB8AC3E}">
        <p14:creationId xmlns:p14="http://schemas.microsoft.com/office/powerpoint/2010/main" val="4131954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19</a:t>
            </a:fld>
            <a:endParaRPr lang="zh-CN" altLang="en-US"/>
          </a:p>
        </p:txBody>
      </p:sp>
    </p:spTree>
    <p:extLst>
      <p:ext uri="{BB962C8B-B14F-4D97-AF65-F5344CB8AC3E}">
        <p14:creationId xmlns:p14="http://schemas.microsoft.com/office/powerpoint/2010/main" val="100966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2</a:t>
            </a:fld>
            <a:endParaRPr lang="zh-CN" altLang="en-US"/>
          </a:p>
        </p:txBody>
      </p:sp>
    </p:spTree>
    <p:extLst>
      <p:ext uri="{BB962C8B-B14F-4D97-AF65-F5344CB8AC3E}">
        <p14:creationId xmlns:p14="http://schemas.microsoft.com/office/powerpoint/2010/main" val="2321148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20</a:t>
            </a:fld>
            <a:endParaRPr lang="zh-CN" altLang="en-US"/>
          </a:p>
        </p:txBody>
      </p:sp>
    </p:spTree>
    <p:extLst>
      <p:ext uri="{BB962C8B-B14F-4D97-AF65-F5344CB8AC3E}">
        <p14:creationId xmlns:p14="http://schemas.microsoft.com/office/powerpoint/2010/main" val="4135860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21</a:t>
            </a:fld>
            <a:endParaRPr lang="zh-CN" altLang="en-US"/>
          </a:p>
        </p:txBody>
      </p:sp>
    </p:spTree>
    <p:extLst>
      <p:ext uri="{BB962C8B-B14F-4D97-AF65-F5344CB8AC3E}">
        <p14:creationId xmlns:p14="http://schemas.microsoft.com/office/powerpoint/2010/main" val="539192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22</a:t>
            </a:fld>
            <a:endParaRPr lang="zh-CN" altLang="en-US"/>
          </a:p>
        </p:txBody>
      </p:sp>
    </p:spTree>
    <p:extLst>
      <p:ext uri="{BB962C8B-B14F-4D97-AF65-F5344CB8AC3E}">
        <p14:creationId xmlns:p14="http://schemas.microsoft.com/office/powerpoint/2010/main" val="3757071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23</a:t>
            </a:fld>
            <a:endParaRPr lang="zh-CN" altLang="en-US"/>
          </a:p>
        </p:txBody>
      </p:sp>
    </p:spTree>
    <p:extLst>
      <p:ext uri="{BB962C8B-B14F-4D97-AF65-F5344CB8AC3E}">
        <p14:creationId xmlns:p14="http://schemas.microsoft.com/office/powerpoint/2010/main" val="85556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3</a:t>
            </a:fld>
            <a:endParaRPr lang="zh-CN" altLang="en-US"/>
          </a:p>
        </p:txBody>
      </p:sp>
    </p:spTree>
    <p:extLst>
      <p:ext uri="{BB962C8B-B14F-4D97-AF65-F5344CB8AC3E}">
        <p14:creationId xmlns:p14="http://schemas.microsoft.com/office/powerpoint/2010/main" val="19632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4</a:t>
            </a:fld>
            <a:endParaRPr lang="zh-CN" altLang="en-US"/>
          </a:p>
        </p:txBody>
      </p:sp>
    </p:spTree>
    <p:extLst>
      <p:ext uri="{BB962C8B-B14F-4D97-AF65-F5344CB8AC3E}">
        <p14:creationId xmlns:p14="http://schemas.microsoft.com/office/powerpoint/2010/main" val="2674764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5</a:t>
            </a:fld>
            <a:endParaRPr lang="zh-CN" altLang="en-US"/>
          </a:p>
        </p:txBody>
      </p:sp>
    </p:spTree>
    <p:extLst>
      <p:ext uri="{BB962C8B-B14F-4D97-AF65-F5344CB8AC3E}">
        <p14:creationId xmlns:p14="http://schemas.microsoft.com/office/powerpoint/2010/main" val="296683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6</a:t>
            </a:fld>
            <a:endParaRPr lang="zh-CN" altLang="en-US"/>
          </a:p>
        </p:txBody>
      </p:sp>
    </p:spTree>
    <p:extLst>
      <p:ext uri="{BB962C8B-B14F-4D97-AF65-F5344CB8AC3E}">
        <p14:creationId xmlns:p14="http://schemas.microsoft.com/office/powerpoint/2010/main" val="3034941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7</a:t>
            </a:fld>
            <a:endParaRPr lang="zh-CN" altLang="en-US"/>
          </a:p>
        </p:txBody>
      </p:sp>
    </p:spTree>
    <p:extLst>
      <p:ext uri="{BB962C8B-B14F-4D97-AF65-F5344CB8AC3E}">
        <p14:creationId xmlns:p14="http://schemas.microsoft.com/office/powerpoint/2010/main" val="1685352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8</a:t>
            </a:fld>
            <a:endParaRPr lang="zh-CN" altLang="en-US"/>
          </a:p>
        </p:txBody>
      </p:sp>
    </p:spTree>
    <p:extLst>
      <p:ext uri="{BB962C8B-B14F-4D97-AF65-F5344CB8AC3E}">
        <p14:creationId xmlns:p14="http://schemas.microsoft.com/office/powerpoint/2010/main" val="2788702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5DB6C7-9E02-49C8-AD9F-BED8292FEBA2}" type="slidenum">
              <a:rPr lang="zh-CN" altLang="en-US" smtClean="0"/>
              <a:t>9</a:t>
            </a:fld>
            <a:endParaRPr lang="zh-CN" altLang="en-US"/>
          </a:p>
        </p:txBody>
      </p:sp>
    </p:spTree>
    <p:extLst>
      <p:ext uri="{BB962C8B-B14F-4D97-AF65-F5344CB8AC3E}">
        <p14:creationId xmlns:p14="http://schemas.microsoft.com/office/powerpoint/2010/main" val="218430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D79782D2-CC5A-4D08-BFD3-98B6F34616EA}" type="datetimeFigureOut">
              <a:rPr lang="zh-CN" altLang="en-US" smtClean="0"/>
              <a:t>2019/7/28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48BD47-7C9D-40C3-871F-6CF24DBBAB84}" type="slidenum">
              <a:rPr lang="zh-CN" altLang="en-US" smtClean="0"/>
              <a:t>‹#›</a:t>
            </a:fld>
            <a:endParaRPr lang="zh-CN" altLang="en-US"/>
          </a:p>
        </p:txBody>
      </p:sp>
    </p:spTree>
    <p:extLst>
      <p:ext uri="{BB962C8B-B14F-4D97-AF65-F5344CB8AC3E}">
        <p14:creationId xmlns:p14="http://schemas.microsoft.com/office/powerpoint/2010/main" val="307624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9782D2-CC5A-4D08-BFD3-98B6F34616EA}" type="datetimeFigureOut">
              <a:rPr lang="zh-CN" altLang="en-US" smtClean="0"/>
              <a:t>2019/7/28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48BD47-7C9D-40C3-871F-6CF24DBBAB84}" type="slidenum">
              <a:rPr lang="zh-CN" altLang="en-US" smtClean="0"/>
              <a:t>‹#›</a:t>
            </a:fld>
            <a:endParaRPr lang="zh-CN" altLang="en-US"/>
          </a:p>
        </p:txBody>
      </p:sp>
    </p:spTree>
    <p:extLst>
      <p:ext uri="{BB962C8B-B14F-4D97-AF65-F5344CB8AC3E}">
        <p14:creationId xmlns:p14="http://schemas.microsoft.com/office/powerpoint/2010/main" val="2168921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9782D2-CC5A-4D08-BFD3-98B6F34616EA}" type="datetimeFigureOut">
              <a:rPr lang="zh-CN" altLang="en-US" smtClean="0"/>
              <a:t>2019/7/28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48BD47-7C9D-40C3-871F-6CF24DBBAB84}" type="slidenum">
              <a:rPr lang="zh-CN" altLang="en-US" smtClean="0"/>
              <a:t>‹#›</a:t>
            </a:fld>
            <a:endParaRPr lang="zh-CN" altLang="en-US"/>
          </a:p>
        </p:txBody>
      </p:sp>
    </p:spTree>
    <p:extLst>
      <p:ext uri="{BB962C8B-B14F-4D97-AF65-F5344CB8AC3E}">
        <p14:creationId xmlns:p14="http://schemas.microsoft.com/office/powerpoint/2010/main" val="3633995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9782D2-CC5A-4D08-BFD3-98B6F34616EA}" type="datetimeFigureOut">
              <a:rPr lang="zh-CN" altLang="en-US" smtClean="0"/>
              <a:t>2019/7/28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48BD47-7C9D-40C3-871F-6CF24DBBAB84}" type="slidenum">
              <a:rPr lang="zh-CN" altLang="en-US" smtClean="0"/>
              <a:t>‹#›</a:t>
            </a:fld>
            <a:endParaRPr lang="zh-CN" altLang="en-US"/>
          </a:p>
        </p:txBody>
      </p:sp>
    </p:spTree>
    <p:extLst>
      <p:ext uri="{BB962C8B-B14F-4D97-AF65-F5344CB8AC3E}">
        <p14:creationId xmlns:p14="http://schemas.microsoft.com/office/powerpoint/2010/main" val="1284226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D79782D2-CC5A-4D08-BFD3-98B6F34616EA}" type="datetimeFigureOut">
              <a:rPr lang="zh-CN" altLang="en-US" smtClean="0"/>
              <a:t>2019/7/28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48BD47-7C9D-40C3-871F-6CF24DBBAB84}" type="slidenum">
              <a:rPr lang="zh-CN" altLang="en-US" smtClean="0"/>
              <a:t>‹#›</a:t>
            </a:fld>
            <a:endParaRPr lang="zh-CN" altLang="en-US"/>
          </a:p>
        </p:txBody>
      </p:sp>
    </p:spTree>
    <p:extLst>
      <p:ext uri="{BB962C8B-B14F-4D97-AF65-F5344CB8AC3E}">
        <p14:creationId xmlns:p14="http://schemas.microsoft.com/office/powerpoint/2010/main" val="470518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79782D2-CC5A-4D08-BFD3-98B6F34616EA}" type="datetimeFigureOut">
              <a:rPr lang="zh-CN" altLang="en-US" smtClean="0"/>
              <a:t>2019/7/28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848BD47-7C9D-40C3-871F-6CF24DBBAB84}" type="slidenum">
              <a:rPr lang="zh-CN" altLang="en-US" smtClean="0"/>
              <a:t>‹#›</a:t>
            </a:fld>
            <a:endParaRPr lang="zh-CN" altLang="en-US"/>
          </a:p>
        </p:txBody>
      </p:sp>
    </p:spTree>
    <p:extLst>
      <p:ext uri="{BB962C8B-B14F-4D97-AF65-F5344CB8AC3E}">
        <p14:creationId xmlns:p14="http://schemas.microsoft.com/office/powerpoint/2010/main" val="2369023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79782D2-CC5A-4D08-BFD3-98B6F34616EA}" type="datetimeFigureOut">
              <a:rPr lang="zh-CN" altLang="en-US" smtClean="0"/>
              <a:t>2019/7/28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848BD47-7C9D-40C3-871F-6CF24DBBAB84}" type="slidenum">
              <a:rPr lang="zh-CN" altLang="en-US" smtClean="0"/>
              <a:t>‹#›</a:t>
            </a:fld>
            <a:endParaRPr lang="zh-CN" altLang="en-US"/>
          </a:p>
        </p:txBody>
      </p:sp>
    </p:spTree>
    <p:extLst>
      <p:ext uri="{BB962C8B-B14F-4D97-AF65-F5344CB8AC3E}">
        <p14:creationId xmlns:p14="http://schemas.microsoft.com/office/powerpoint/2010/main" val="2183280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79782D2-CC5A-4D08-BFD3-98B6F34616EA}" type="datetimeFigureOut">
              <a:rPr lang="zh-CN" altLang="en-US" smtClean="0"/>
              <a:t>2019/7/28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848BD47-7C9D-40C3-871F-6CF24DBBAB84}" type="slidenum">
              <a:rPr lang="zh-CN" altLang="en-US" smtClean="0"/>
              <a:t>‹#›</a:t>
            </a:fld>
            <a:endParaRPr lang="zh-CN" altLang="en-US"/>
          </a:p>
        </p:txBody>
      </p:sp>
    </p:spTree>
    <p:extLst>
      <p:ext uri="{BB962C8B-B14F-4D97-AF65-F5344CB8AC3E}">
        <p14:creationId xmlns:p14="http://schemas.microsoft.com/office/powerpoint/2010/main" val="85353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782D2-CC5A-4D08-BFD3-98B6F34616EA}" type="datetimeFigureOut">
              <a:rPr lang="zh-CN" altLang="en-US" smtClean="0"/>
              <a:t>2019/7/28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848BD47-7C9D-40C3-871F-6CF24DBBAB84}" type="slidenum">
              <a:rPr lang="zh-CN" altLang="en-US" smtClean="0"/>
              <a:t>‹#›</a:t>
            </a:fld>
            <a:endParaRPr lang="zh-CN" altLang="en-US"/>
          </a:p>
        </p:txBody>
      </p:sp>
    </p:spTree>
    <p:extLst>
      <p:ext uri="{BB962C8B-B14F-4D97-AF65-F5344CB8AC3E}">
        <p14:creationId xmlns:p14="http://schemas.microsoft.com/office/powerpoint/2010/main" val="2744455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D79782D2-CC5A-4D08-BFD3-98B6F34616EA}" type="datetimeFigureOut">
              <a:rPr lang="zh-CN" altLang="en-US" smtClean="0"/>
              <a:t>2019/7/28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848BD47-7C9D-40C3-871F-6CF24DBBAB84}" type="slidenum">
              <a:rPr lang="zh-CN" altLang="en-US" smtClean="0"/>
              <a:t>‹#›</a:t>
            </a:fld>
            <a:endParaRPr lang="zh-CN" altLang="en-US"/>
          </a:p>
        </p:txBody>
      </p:sp>
    </p:spTree>
    <p:extLst>
      <p:ext uri="{BB962C8B-B14F-4D97-AF65-F5344CB8AC3E}">
        <p14:creationId xmlns:p14="http://schemas.microsoft.com/office/powerpoint/2010/main" val="2418110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D79782D2-CC5A-4D08-BFD3-98B6F34616EA}" type="datetimeFigureOut">
              <a:rPr lang="zh-CN" altLang="en-US" smtClean="0"/>
              <a:t>2019/7/28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848BD47-7C9D-40C3-871F-6CF24DBBAB84}" type="slidenum">
              <a:rPr lang="zh-CN" altLang="en-US" smtClean="0"/>
              <a:t>‹#›</a:t>
            </a:fld>
            <a:endParaRPr lang="zh-CN" altLang="en-US"/>
          </a:p>
        </p:txBody>
      </p:sp>
    </p:spTree>
    <p:extLst>
      <p:ext uri="{BB962C8B-B14F-4D97-AF65-F5344CB8AC3E}">
        <p14:creationId xmlns:p14="http://schemas.microsoft.com/office/powerpoint/2010/main" val="3848722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79782D2-CC5A-4D08-BFD3-98B6F34616EA}" type="datetimeFigureOut">
              <a:rPr lang="zh-CN" altLang="en-US" smtClean="0"/>
              <a:t>2019/7/28</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848BD47-7C9D-40C3-871F-6CF24DBBAB84}" type="slidenum">
              <a:rPr lang="zh-CN" altLang="en-US" smtClean="0"/>
              <a:t>‹#›</a:t>
            </a:fld>
            <a:endParaRPr lang="zh-CN" altLang="en-US"/>
          </a:p>
        </p:txBody>
      </p:sp>
    </p:spTree>
    <p:extLst>
      <p:ext uri="{BB962C8B-B14F-4D97-AF65-F5344CB8AC3E}">
        <p14:creationId xmlns:p14="http://schemas.microsoft.com/office/powerpoint/2010/main" val="2939539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57CA072-C61A-411E-A385-ADA26FC370B0}"/>
              </a:ext>
            </a:extLst>
          </p:cNvPr>
          <p:cNvSpPr/>
          <p:nvPr/>
        </p:nvSpPr>
        <p:spPr>
          <a:xfrm>
            <a:off x="0" y="1"/>
            <a:ext cx="9144251" cy="51435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F6A7CBA9-9043-49FF-9FF9-0075F79DAE9B}"/>
              </a:ext>
            </a:extLst>
          </p:cNvPr>
          <p:cNvSpPr/>
          <p:nvPr/>
        </p:nvSpPr>
        <p:spPr>
          <a:xfrm>
            <a:off x="2314575" y="314326"/>
            <a:ext cx="4514850" cy="4514850"/>
          </a:xfrm>
          <a:prstGeom prst="ellipse">
            <a:avLst/>
          </a:prstGeom>
          <a:solidFill>
            <a:schemeClr val="bg1">
              <a:alpha val="50000"/>
            </a:schemeClr>
          </a:solidFill>
          <a:ln>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F9509415-987E-46C9-BF58-687C809154A8}"/>
              </a:ext>
            </a:extLst>
          </p:cNvPr>
          <p:cNvSpPr/>
          <p:nvPr/>
        </p:nvSpPr>
        <p:spPr>
          <a:xfrm>
            <a:off x="2638425" y="638176"/>
            <a:ext cx="3867150" cy="3867150"/>
          </a:xfrm>
          <a:prstGeom prst="ellipse">
            <a:avLst/>
          </a:prstGeom>
          <a:solidFill>
            <a:schemeClr val="tx2">
              <a:alpha val="60000"/>
            </a:schemeClr>
          </a:solidFill>
          <a:ln w="158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caries_139372">
            <a:extLst>
              <a:ext uri="{FF2B5EF4-FFF2-40B4-BE49-F238E27FC236}">
                <a16:creationId xmlns:a16="http://schemas.microsoft.com/office/drawing/2014/main" id="{F4E995F4-258F-4811-B3CB-2F3CF05D0E42}"/>
              </a:ext>
            </a:extLst>
          </p:cNvPr>
          <p:cNvSpPr>
            <a:spLocks noChangeAspect="1"/>
          </p:cNvSpPr>
          <p:nvPr/>
        </p:nvSpPr>
        <p:spPr bwMode="auto">
          <a:xfrm>
            <a:off x="4043052" y="990558"/>
            <a:ext cx="1057895" cy="116488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52446" h="608315">
                <a:moveTo>
                  <a:pt x="121798" y="311772"/>
                </a:moveTo>
                <a:cubicBezTo>
                  <a:pt x="110509" y="311772"/>
                  <a:pt x="100832" y="321448"/>
                  <a:pt x="100832" y="332738"/>
                </a:cubicBezTo>
                <a:cubicBezTo>
                  <a:pt x="100832" y="344834"/>
                  <a:pt x="110509" y="354510"/>
                  <a:pt x="121798" y="354510"/>
                </a:cubicBezTo>
                <a:cubicBezTo>
                  <a:pt x="133894" y="354510"/>
                  <a:pt x="143571" y="344834"/>
                  <a:pt x="143571" y="332738"/>
                </a:cubicBezTo>
                <a:cubicBezTo>
                  <a:pt x="143571" y="321448"/>
                  <a:pt x="133894" y="311772"/>
                  <a:pt x="121798" y="311772"/>
                </a:cubicBezTo>
                <a:close/>
                <a:moveTo>
                  <a:pt x="121798" y="289999"/>
                </a:moveTo>
                <a:cubicBezTo>
                  <a:pt x="145990" y="289999"/>
                  <a:pt x="165343" y="309352"/>
                  <a:pt x="165343" y="332738"/>
                </a:cubicBezTo>
                <a:cubicBezTo>
                  <a:pt x="165343" y="356930"/>
                  <a:pt x="145990" y="376283"/>
                  <a:pt x="121798" y="376283"/>
                </a:cubicBezTo>
                <a:cubicBezTo>
                  <a:pt x="98413" y="376283"/>
                  <a:pt x="79059" y="356930"/>
                  <a:pt x="79059" y="332738"/>
                </a:cubicBezTo>
                <a:cubicBezTo>
                  <a:pt x="79059" y="309352"/>
                  <a:pt x="98413" y="289999"/>
                  <a:pt x="121798" y="289999"/>
                </a:cubicBezTo>
                <a:close/>
                <a:moveTo>
                  <a:pt x="444583" y="118350"/>
                </a:moveTo>
                <a:cubicBezTo>
                  <a:pt x="426817" y="118350"/>
                  <a:pt x="412282" y="132868"/>
                  <a:pt x="412282" y="150612"/>
                </a:cubicBezTo>
                <a:cubicBezTo>
                  <a:pt x="412282" y="168356"/>
                  <a:pt x="426817" y="182874"/>
                  <a:pt x="444583" y="182874"/>
                </a:cubicBezTo>
                <a:cubicBezTo>
                  <a:pt x="462349" y="182874"/>
                  <a:pt x="476884" y="168356"/>
                  <a:pt x="476884" y="150612"/>
                </a:cubicBezTo>
                <a:cubicBezTo>
                  <a:pt x="476884" y="132868"/>
                  <a:pt x="462349" y="118350"/>
                  <a:pt x="444583" y="118350"/>
                </a:cubicBezTo>
                <a:close/>
                <a:moveTo>
                  <a:pt x="444583" y="96573"/>
                </a:moveTo>
                <a:cubicBezTo>
                  <a:pt x="474461" y="96573"/>
                  <a:pt x="498687" y="120769"/>
                  <a:pt x="498687" y="150612"/>
                </a:cubicBezTo>
                <a:cubicBezTo>
                  <a:pt x="498687" y="179648"/>
                  <a:pt x="474461" y="203844"/>
                  <a:pt x="444583" y="203844"/>
                </a:cubicBezTo>
                <a:cubicBezTo>
                  <a:pt x="414705" y="203844"/>
                  <a:pt x="391286" y="179648"/>
                  <a:pt x="391286" y="150612"/>
                </a:cubicBezTo>
                <a:cubicBezTo>
                  <a:pt x="391286" y="120769"/>
                  <a:pt x="414705" y="96573"/>
                  <a:pt x="444583" y="96573"/>
                </a:cubicBezTo>
                <a:close/>
                <a:moveTo>
                  <a:pt x="386571" y="21707"/>
                </a:moveTo>
                <a:cubicBezTo>
                  <a:pt x="360240" y="20498"/>
                  <a:pt x="332397" y="25333"/>
                  <a:pt x="305764" y="36211"/>
                </a:cubicBezTo>
                <a:lnTo>
                  <a:pt x="304150" y="37017"/>
                </a:lnTo>
                <a:cubicBezTo>
                  <a:pt x="302536" y="37822"/>
                  <a:pt x="300922" y="37822"/>
                  <a:pt x="299307" y="38628"/>
                </a:cubicBezTo>
                <a:cubicBezTo>
                  <a:pt x="294465" y="40240"/>
                  <a:pt x="291237" y="41851"/>
                  <a:pt x="288009" y="42657"/>
                </a:cubicBezTo>
                <a:cubicBezTo>
                  <a:pt x="337239" y="78112"/>
                  <a:pt x="337239" y="107120"/>
                  <a:pt x="337239" y="168359"/>
                </a:cubicBezTo>
                <a:lnTo>
                  <a:pt x="337239" y="182863"/>
                </a:lnTo>
                <a:cubicBezTo>
                  <a:pt x="337239" y="188503"/>
                  <a:pt x="332397" y="193338"/>
                  <a:pt x="326747" y="193338"/>
                </a:cubicBezTo>
                <a:cubicBezTo>
                  <a:pt x="320291" y="193338"/>
                  <a:pt x="315449" y="188503"/>
                  <a:pt x="315449" y="182863"/>
                </a:cubicBezTo>
                <a:lnTo>
                  <a:pt x="315449" y="168359"/>
                </a:lnTo>
                <a:cubicBezTo>
                  <a:pt x="316256" y="98256"/>
                  <a:pt x="316256" y="81335"/>
                  <a:pt x="246849" y="41851"/>
                </a:cubicBezTo>
                <a:cubicBezTo>
                  <a:pt x="218601" y="33794"/>
                  <a:pt x="182284" y="24930"/>
                  <a:pt x="150001" y="24930"/>
                </a:cubicBezTo>
                <a:cubicBezTo>
                  <a:pt x="135474" y="24930"/>
                  <a:pt x="121754" y="26542"/>
                  <a:pt x="109648" y="30570"/>
                </a:cubicBezTo>
                <a:cubicBezTo>
                  <a:pt x="35398" y="57161"/>
                  <a:pt x="13608" y="141768"/>
                  <a:pt x="24100" y="213483"/>
                </a:cubicBezTo>
                <a:cubicBezTo>
                  <a:pt x="26521" y="227181"/>
                  <a:pt x="28135" y="240073"/>
                  <a:pt x="30556" y="253772"/>
                </a:cubicBezTo>
                <a:cubicBezTo>
                  <a:pt x="44276" y="349660"/>
                  <a:pt x="58803" y="447965"/>
                  <a:pt x="95121" y="535795"/>
                </a:cubicBezTo>
                <a:lnTo>
                  <a:pt x="96735" y="539018"/>
                </a:lnTo>
                <a:cubicBezTo>
                  <a:pt x="101578" y="551910"/>
                  <a:pt x="114491" y="583336"/>
                  <a:pt x="126597" y="586559"/>
                </a:cubicBezTo>
                <a:cubicBezTo>
                  <a:pt x="140317" y="579307"/>
                  <a:pt x="146773" y="564803"/>
                  <a:pt x="154037" y="547882"/>
                </a:cubicBezTo>
                <a:cubicBezTo>
                  <a:pt x="158072" y="536601"/>
                  <a:pt x="162107" y="524514"/>
                  <a:pt x="166143" y="513233"/>
                </a:cubicBezTo>
                <a:cubicBezTo>
                  <a:pt x="175827" y="483419"/>
                  <a:pt x="186319" y="453605"/>
                  <a:pt x="204881" y="426209"/>
                </a:cubicBezTo>
                <a:cubicBezTo>
                  <a:pt x="238778" y="377056"/>
                  <a:pt x="284780" y="361746"/>
                  <a:pt x="325940" y="386725"/>
                </a:cubicBezTo>
                <a:cubicBezTo>
                  <a:pt x="363065" y="408481"/>
                  <a:pt x="374364" y="450382"/>
                  <a:pt x="384049" y="487448"/>
                </a:cubicBezTo>
                <a:cubicBezTo>
                  <a:pt x="386470" y="497117"/>
                  <a:pt x="388891" y="506787"/>
                  <a:pt x="391312" y="515650"/>
                </a:cubicBezTo>
                <a:cubicBezTo>
                  <a:pt x="411489" y="576890"/>
                  <a:pt x="425209" y="584142"/>
                  <a:pt x="430051" y="584947"/>
                </a:cubicBezTo>
                <a:cubicBezTo>
                  <a:pt x="434893" y="584947"/>
                  <a:pt x="441350" y="578501"/>
                  <a:pt x="447806" y="567220"/>
                </a:cubicBezTo>
                <a:cubicBezTo>
                  <a:pt x="467176" y="533377"/>
                  <a:pt x="476054" y="493894"/>
                  <a:pt x="484124" y="455217"/>
                </a:cubicBezTo>
                <a:lnTo>
                  <a:pt x="487352" y="441518"/>
                </a:lnTo>
                <a:cubicBezTo>
                  <a:pt x="490581" y="426209"/>
                  <a:pt x="494616" y="410093"/>
                  <a:pt x="498651" y="393977"/>
                </a:cubicBezTo>
                <a:cubicBezTo>
                  <a:pt x="519635" y="305342"/>
                  <a:pt x="544654" y="204619"/>
                  <a:pt x="522056" y="120012"/>
                </a:cubicBezTo>
                <a:cubicBezTo>
                  <a:pt x="514792" y="91810"/>
                  <a:pt x="492195" y="64413"/>
                  <a:pt x="458298" y="43463"/>
                </a:cubicBezTo>
                <a:cubicBezTo>
                  <a:pt x="437718" y="30168"/>
                  <a:pt x="412901" y="22916"/>
                  <a:pt x="386571" y="21707"/>
                </a:cubicBezTo>
                <a:close/>
                <a:moveTo>
                  <a:pt x="388891" y="253"/>
                </a:moveTo>
                <a:cubicBezTo>
                  <a:pt x="418752" y="1764"/>
                  <a:pt x="447000" y="10023"/>
                  <a:pt x="470404" y="24930"/>
                </a:cubicBezTo>
                <a:cubicBezTo>
                  <a:pt x="508336" y="49103"/>
                  <a:pt x="534162" y="81335"/>
                  <a:pt x="543039" y="114372"/>
                </a:cubicBezTo>
                <a:cubicBezTo>
                  <a:pt x="566444" y="204619"/>
                  <a:pt x="541425" y="307759"/>
                  <a:pt x="519635" y="398812"/>
                </a:cubicBezTo>
                <a:cubicBezTo>
                  <a:pt x="515599" y="414928"/>
                  <a:pt x="511564" y="431043"/>
                  <a:pt x="508336" y="446353"/>
                </a:cubicBezTo>
                <a:lnTo>
                  <a:pt x="505108" y="460051"/>
                </a:lnTo>
                <a:cubicBezTo>
                  <a:pt x="496230" y="499535"/>
                  <a:pt x="487352" y="540629"/>
                  <a:pt x="466369" y="577695"/>
                </a:cubicBezTo>
                <a:cubicBezTo>
                  <a:pt x="455070" y="597840"/>
                  <a:pt x="442157" y="607509"/>
                  <a:pt x="427630" y="605898"/>
                </a:cubicBezTo>
                <a:cubicBezTo>
                  <a:pt x="400997" y="603480"/>
                  <a:pt x="384049" y="562386"/>
                  <a:pt x="371136" y="522096"/>
                </a:cubicBezTo>
                <a:cubicBezTo>
                  <a:pt x="367908" y="512427"/>
                  <a:pt x="365486" y="502758"/>
                  <a:pt x="363065" y="492283"/>
                </a:cubicBezTo>
                <a:cubicBezTo>
                  <a:pt x="354188" y="458440"/>
                  <a:pt x="344503" y="422986"/>
                  <a:pt x="314642" y="405258"/>
                </a:cubicBezTo>
                <a:cubicBezTo>
                  <a:pt x="270253" y="378668"/>
                  <a:pt x="235550" y="419762"/>
                  <a:pt x="222637" y="438295"/>
                </a:cubicBezTo>
                <a:cubicBezTo>
                  <a:pt x="205689" y="463275"/>
                  <a:pt x="196811" y="490671"/>
                  <a:pt x="186319" y="519679"/>
                </a:cubicBezTo>
                <a:cubicBezTo>
                  <a:pt x="182284" y="531766"/>
                  <a:pt x="178248" y="543853"/>
                  <a:pt x="173406" y="555134"/>
                </a:cubicBezTo>
                <a:cubicBezTo>
                  <a:pt x="166950" y="572861"/>
                  <a:pt x="158072" y="597034"/>
                  <a:pt x="133053" y="607509"/>
                </a:cubicBezTo>
                <a:lnTo>
                  <a:pt x="130632" y="608315"/>
                </a:lnTo>
                <a:lnTo>
                  <a:pt x="128211" y="608315"/>
                </a:lnTo>
                <a:cubicBezTo>
                  <a:pt x="101578" y="608315"/>
                  <a:pt x="86244" y="570443"/>
                  <a:pt x="76558" y="547882"/>
                </a:cubicBezTo>
                <a:lnTo>
                  <a:pt x="74944" y="544658"/>
                </a:lnTo>
                <a:cubicBezTo>
                  <a:pt x="37820" y="453605"/>
                  <a:pt x="23293" y="353688"/>
                  <a:pt x="8765" y="256995"/>
                </a:cubicBezTo>
                <a:cubicBezTo>
                  <a:pt x="7151" y="243296"/>
                  <a:pt x="4730" y="230404"/>
                  <a:pt x="3116" y="216706"/>
                </a:cubicBezTo>
                <a:cubicBezTo>
                  <a:pt x="-13832" y="104702"/>
                  <a:pt x="41048" y="32182"/>
                  <a:pt x="102385" y="10426"/>
                </a:cubicBezTo>
                <a:cubicBezTo>
                  <a:pt x="148387" y="-5690"/>
                  <a:pt x="207303" y="8009"/>
                  <a:pt x="254112" y="21707"/>
                </a:cubicBezTo>
                <a:cubicBezTo>
                  <a:pt x="270253" y="26542"/>
                  <a:pt x="270253" y="26542"/>
                  <a:pt x="280745" y="22513"/>
                </a:cubicBezTo>
                <a:cubicBezTo>
                  <a:pt x="283166" y="21707"/>
                  <a:pt x="287202" y="20095"/>
                  <a:pt x="292044" y="18484"/>
                </a:cubicBezTo>
                <a:cubicBezTo>
                  <a:pt x="293658" y="18484"/>
                  <a:pt x="294465" y="17678"/>
                  <a:pt x="295272" y="16872"/>
                </a:cubicBezTo>
                <a:lnTo>
                  <a:pt x="297693" y="16066"/>
                </a:lnTo>
                <a:cubicBezTo>
                  <a:pt x="327554" y="3980"/>
                  <a:pt x="359030" y="-1258"/>
                  <a:pt x="388891" y="253"/>
                </a:cubicBezTo>
                <a:close/>
              </a:path>
            </a:pathLst>
          </a:custGeom>
          <a:solidFill>
            <a:schemeClr val="tx2"/>
          </a:solidFill>
          <a:ln>
            <a:noFill/>
          </a:ln>
          <a:effectLst>
            <a:innerShdw blurRad="63500" dist="50800" dir="18900000">
              <a:prstClr val="black">
                <a:alpha val="50000"/>
              </a:prstClr>
            </a:innerShdw>
          </a:effectLst>
        </p:spPr>
      </p:sp>
      <p:sp>
        <p:nvSpPr>
          <p:cNvPr id="10" name="文本框 9">
            <a:extLst>
              <a:ext uri="{FF2B5EF4-FFF2-40B4-BE49-F238E27FC236}">
                <a16:creationId xmlns:a16="http://schemas.microsoft.com/office/drawing/2014/main" id="{27331E32-4AD7-40BE-85B4-6AB220348BF8}"/>
              </a:ext>
            </a:extLst>
          </p:cNvPr>
          <p:cNvSpPr txBox="1"/>
          <p:nvPr/>
        </p:nvSpPr>
        <p:spPr>
          <a:xfrm>
            <a:off x="2781300" y="2381935"/>
            <a:ext cx="4371975" cy="584775"/>
          </a:xfrm>
          <a:prstGeom prst="rect">
            <a:avLst/>
          </a:prstGeom>
          <a:noFill/>
        </p:spPr>
        <p:txBody>
          <a:bodyPr wrap="square" rtlCol="0">
            <a:spAutoFit/>
          </a:bodyPr>
          <a:lstStyle/>
          <a:p>
            <a:r>
              <a:rPr lang="zh-CN" altLang="en-US" sz="3200" b="1" dirty="0">
                <a:solidFill>
                  <a:schemeClr val="bg1"/>
                </a:solidFill>
                <a:effectLst>
                  <a:outerShdw blurRad="50800" dist="38100" dir="8100000" algn="tr" rotWithShape="0">
                    <a:prstClr val="black">
                      <a:alpha val="40000"/>
                    </a:prstClr>
                  </a:outerShdw>
                </a:effectLst>
                <a:latin typeface="+mn-ea"/>
              </a:rPr>
              <a:t>呵护牙齿</a:t>
            </a:r>
            <a:r>
              <a:rPr lang="en-US" altLang="zh-CN" sz="3200" b="1" dirty="0">
                <a:solidFill>
                  <a:schemeClr val="bg1"/>
                </a:solidFill>
                <a:effectLst>
                  <a:outerShdw blurRad="50800" dist="38100" dir="8100000" algn="tr" rotWithShape="0">
                    <a:prstClr val="black">
                      <a:alpha val="40000"/>
                    </a:prstClr>
                  </a:outerShdw>
                </a:effectLst>
                <a:latin typeface="+mn-ea"/>
              </a:rPr>
              <a:t> </a:t>
            </a:r>
            <a:r>
              <a:rPr lang="zh-CN" altLang="en-US" sz="3200" b="1" dirty="0">
                <a:solidFill>
                  <a:schemeClr val="bg1"/>
                </a:solidFill>
                <a:effectLst>
                  <a:outerShdw blurRad="50800" dist="38100" dir="8100000" algn="tr" rotWithShape="0">
                    <a:prstClr val="black">
                      <a:alpha val="40000"/>
                    </a:prstClr>
                  </a:outerShdw>
                </a:effectLst>
                <a:latin typeface="+mn-ea"/>
              </a:rPr>
              <a:t>从心开始</a:t>
            </a:r>
          </a:p>
        </p:txBody>
      </p:sp>
      <p:sp>
        <p:nvSpPr>
          <p:cNvPr id="11" name="文本框 10">
            <a:extLst>
              <a:ext uri="{FF2B5EF4-FFF2-40B4-BE49-F238E27FC236}">
                <a16:creationId xmlns:a16="http://schemas.microsoft.com/office/drawing/2014/main" id="{DDCA59F1-1CFC-48BE-A008-C9F02DC40FB1}"/>
              </a:ext>
            </a:extLst>
          </p:cNvPr>
          <p:cNvSpPr txBox="1"/>
          <p:nvPr/>
        </p:nvSpPr>
        <p:spPr>
          <a:xfrm>
            <a:off x="3962401" y="3151242"/>
            <a:ext cx="1295400" cy="584775"/>
          </a:xfrm>
          <a:prstGeom prst="rect">
            <a:avLst/>
          </a:prstGeom>
          <a:noFill/>
        </p:spPr>
        <p:txBody>
          <a:bodyPr wrap="square" rtlCol="0">
            <a:spAutoFit/>
          </a:bodyPr>
          <a:lstStyle/>
          <a:p>
            <a:r>
              <a:rPr lang="en-US" altLang="zh-CN" sz="3200" b="1" dirty="0">
                <a:solidFill>
                  <a:schemeClr val="bg1"/>
                </a:solidFill>
                <a:effectLst>
                  <a:outerShdw blurRad="50800" dist="38100" dir="8100000" algn="tr" rotWithShape="0">
                    <a:prstClr val="black">
                      <a:alpha val="40000"/>
                    </a:prstClr>
                  </a:outerShdw>
                </a:effectLst>
                <a:latin typeface="+mn-ea"/>
              </a:rPr>
              <a:t>2038</a:t>
            </a:r>
            <a:endParaRPr lang="zh-CN" altLang="en-US" sz="3200" b="1" dirty="0">
              <a:solidFill>
                <a:schemeClr val="bg1"/>
              </a:solidFill>
              <a:effectLst>
                <a:outerShdw blurRad="50800" dist="38100" dir="8100000" algn="tr" rotWithShape="0">
                  <a:prstClr val="black">
                    <a:alpha val="40000"/>
                  </a:prstClr>
                </a:outerShdw>
              </a:effectLst>
              <a:latin typeface="+mn-ea"/>
            </a:endParaRPr>
          </a:p>
        </p:txBody>
      </p:sp>
      <p:pic>
        <p:nvPicPr>
          <p:cNvPr id="12" name="Jason Mraz - I'm Yours">
            <a:hlinkClick r:id="" action="ppaction://media"/>
            <a:extLst>
              <a:ext uri="{FF2B5EF4-FFF2-40B4-BE49-F238E27FC236}">
                <a16:creationId xmlns:a16="http://schemas.microsoft.com/office/drawing/2014/main" id="{32CFEB9F-8585-4830-AF67-F8C60F76B45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861010"/>
            <a:ext cx="609600" cy="609600"/>
          </a:xfrm>
          <a:prstGeom prst="rect">
            <a:avLst/>
          </a:prstGeom>
        </p:spPr>
      </p:pic>
      <p:sp>
        <p:nvSpPr>
          <p:cNvPr id="2" name="文本框 1"/>
          <p:cNvSpPr txBox="1"/>
          <p:nvPr/>
        </p:nvSpPr>
        <p:spPr>
          <a:xfrm>
            <a:off x="3647882" y="3885590"/>
            <a:ext cx="1608133" cy="369332"/>
          </a:xfrm>
          <a:prstGeom prst="rect">
            <a:avLst/>
          </a:prstGeom>
          <a:noFill/>
        </p:spPr>
        <p:txBody>
          <a:bodyPr wrap="none" rtlCol="0">
            <a:spAutoFit/>
          </a:bodyPr>
          <a:lstStyle/>
          <a:p>
            <a:r>
              <a:rPr lang="zh-CN" altLang="en-US" dirty="0">
                <a:solidFill>
                  <a:schemeClr val="bg1"/>
                </a:solidFill>
                <a:effectLst>
                  <a:outerShdw blurRad="38100" dist="38100" dir="2700000" algn="tl">
                    <a:srgbClr val="000000">
                      <a:alpha val="43137"/>
                    </a:srgbClr>
                  </a:outerShdw>
                </a:effectLst>
              </a:rPr>
              <a:t>汇报人：</a:t>
            </a:r>
            <a:r>
              <a:rPr lang="en-US" altLang="zh-CN" dirty="0">
                <a:solidFill>
                  <a:schemeClr val="bg1"/>
                </a:solidFill>
                <a:effectLst>
                  <a:outerShdw blurRad="38100" dist="38100" dir="2700000" algn="tl">
                    <a:srgbClr val="000000">
                      <a:alpha val="43137"/>
                    </a:srgbClr>
                  </a:outerShdw>
                </a:effectLst>
              </a:rPr>
              <a:t>11</a:t>
            </a:r>
            <a:r>
              <a:rPr lang="zh-CN" altLang="en-US" dirty="0">
                <a:solidFill>
                  <a:schemeClr val="bg1"/>
                </a:solidFill>
                <a:effectLst>
                  <a:outerShdw blurRad="38100" dist="38100" dir="2700000" algn="tl">
                    <a:srgbClr val="000000">
                      <a:alpha val="43137"/>
                    </a:srgbClr>
                  </a:outerShdw>
                </a:effectLst>
              </a:rPr>
              <a:t>行</a:t>
            </a:r>
          </a:p>
        </p:txBody>
      </p:sp>
    </p:spTree>
    <p:extLst>
      <p:ext uri="{BB962C8B-B14F-4D97-AF65-F5344CB8AC3E}">
        <p14:creationId xmlns:p14="http://schemas.microsoft.com/office/powerpoint/2010/main" val="1782643867"/>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par>
                          <p:cTn id="13" fill="hold">
                            <p:stCondLst>
                              <p:cond delay="500"/>
                            </p:stCondLst>
                            <p:childTnLst>
                              <p:par>
                                <p:cTn id="14" presetID="5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Scale>
                                      <p:cBhvr>
                                        <p:cTn id="1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8"/>
                                        </p:tgtEl>
                                        <p:attrNameLst>
                                          <p:attrName>ppt_x</p:attrName>
                                          <p:attrName>ppt_y</p:attrName>
                                        </p:attrNameLst>
                                      </p:cBhvr>
                                    </p:animMotion>
                                    <p:animEffect transition="in" filter="fade">
                                      <p:cBhvr>
                                        <p:cTn id="18" dur="1000"/>
                                        <p:tgtEl>
                                          <p:spTgt spid="8"/>
                                        </p:tgtEl>
                                      </p:cBhvr>
                                    </p:animEffect>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fade">
                                      <p:cBhvr>
                                        <p:cTn id="3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0" repeatCount="indefinite" fill="remove" display="0">
                  <p:stCondLst>
                    <p:cond delay="indefinite"/>
                  </p:stCondLst>
                  <p:endCondLst>
                    <p:cond evt="onStopAudio" delay="0">
                      <p:tgtEl>
                        <p:sldTgt/>
                      </p:tgtEl>
                    </p:cond>
                  </p:endCondLst>
                </p:cTn>
                <p:tgtEl>
                  <p:spTgt spid="12"/>
                </p:tgtEl>
              </p:cMediaNode>
            </p:audio>
          </p:childTnLst>
        </p:cTn>
      </p:par>
    </p:tnLst>
    <p:bldLst>
      <p:bldP spid="7" grpId="0" animBg="1"/>
      <p:bldP spid="8"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590F425-6C49-4223-B88D-E1358CC9BCC9}"/>
              </a:ext>
            </a:extLst>
          </p:cNvPr>
          <p:cNvSpPr txBox="1"/>
          <p:nvPr/>
        </p:nvSpPr>
        <p:spPr>
          <a:xfrm>
            <a:off x="457200" y="266700"/>
            <a:ext cx="2571750"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solidFill>
                  <a:schemeClr val="tx1">
                    <a:lumMod val="65000"/>
                    <a:lumOff val="35000"/>
                  </a:schemeClr>
                </a:solidFill>
              </a:rPr>
              <a:t>标题内容预设</a:t>
            </a:r>
          </a:p>
        </p:txBody>
      </p:sp>
      <p:sp>
        <p:nvSpPr>
          <p:cNvPr id="3" name="矩形 2">
            <a:extLst>
              <a:ext uri="{FF2B5EF4-FFF2-40B4-BE49-F238E27FC236}">
                <a16:creationId xmlns:a16="http://schemas.microsoft.com/office/drawing/2014/main" id="{32469C5D-7449-4FB2-9422-A0C0BAC6499F}"/>
              </a:ext>
            </a:extLst>
          </p:cNvPr>
          <p:cNvSpPr/>
          <p:nvPr/>
        </p:nvSpPr>
        <p:spPr>
          <a:xfrm>
            <a:off x="0" y="1005561"/>
            <a:ext cx="7943302" cy="263933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a:endParaRPr lang="zh-CN" altLang="en-US"/>
          </a:p>
        </p:txBody>
      </p:sp>
      <p:sp>
        <p:nvSpPr>
          <p:cNvPr id="2" name="矩形 1">
            <a:extLst>
              <a:ext uri="{FF2B5EF4-FFF2-40B4-BE49-F238E27FC236}">
                <a16:creationId xmlns:a16="http://schemas.microsoft.com/office/drawing/2014/main" id="{7E946988-66A1-4E3F-A88C-C3175EF29B35}"/>
              </a:ext>
            </a:extLst>
          </p:cNvPr>
          <p:cNvSpPr/>
          <p:nvPr/>
        </p:nvSpPr>
        <p:spPr>
          <a:xfrm>
            <a:off x="7943302" y="1005561"/>
            <a:ext cx="1200698" cy="15661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8460B5-051B-4349-86BF-34FC2235EBD0}"/>
              </a:ext>
            </a:extLst>
          </p:cNvPr>
          <p:cNvSpPr/>
          <p:nvPr/>
        </p:nvSpPr>
        <p:spPr>
          <a:xfrm>
            <a:off x="7943302" y="2615287"/>
            <a:ext cx="1200698" cy="10296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25">
            <a:extLst>
              <a:ext uri="{FF2B5EF4-FFF2-40B4-BE49-F238E27FC236}">
                <a16:creationId xmlns:a16="http://schemas.microsoft.com/office/drawing/2014/main" id="{DE6BB7C6-BC4F-4860-8A64-AA5DBA33238C}"/>
              </a:ext>
            </a:extLst>
          </p:cNvPr>
          <p:cNvGrpSpPr/>
          <p:nvPr/>
        </p:nvGrpSpPr>
        <p:grpSpPr>
          <a:xfrm>
            <a:off x="457200" y="3644900"/>
            <a:ext cx="2659856" cy="691508"/>
            <a:chOff x="8772872" y="1932611"/>
            <a:chExt cx="3204909" cy="922011"/>
          </a:xfrm>
        </p:grpSpPr>
        <p:sp>
          <p:nvSpPr>
            <p:cNvPr id="7" name="íŝḷîḓé-TextBox 26">
              <a:extLst>
                <a:ext uri="{FF2B5EF4-FFF2-40B4-BE49-F238E27FC236}">
                  <a16:creationId xmlns:a16="http://schemas.microsoft.com/office/drawing/2014/main" id="{5DEB87B2-CE26-4CDA-8649-A03B544A1A4F}"/>
                </a:ext>
              </a:extLst>
            </p:cNvPr>
            <p:cNvSpPr txBox="1"/>
            <p:nvPr/>
          </p:nvSpPr>
          <p:spPr>
            <a:xfrm>
              <a:off x="8772872" y="1932611"/>
              <a:ext cx="2699991" cy="409727"/>
            </a:xfrm>
            <a:prstGeom prst="rect">
              <a:avLst/>
            </a:prstGeom>
            <a:noFill/>
          </p:spPr>
          <p:txBody>
            <a:bodyPr wrap="none" lIns="360000" tIns="0" rIns="216000" bIns="0" anchor="ctr" anchorCtr="0">
              <a:normAutofit/>
            </a:bodyPr>
            <a:lstStyle/>
            <a:p>
              <a:r>
                <a:rPr lang="zh-CN" altLang="en-US" sz="1600" b="1" dirty="0">
                  <a:solidFill>
                    <a:schemeClr val="accent1"/>
                  </a:solidFill>
                </a:rPr>
                <a:t>标题文本预设</a:t>
              </a:r>
            </a:p>
          </p:txBody>
        </p:sp>
        <p:sp>
          <p:nvSpPr>
            <p:cNvPr id="8" name="îŝḷîḓé-TextBox 27">
              <a:extLst>
                <a:ext uri="{FF2B5EF4-FFF2-40B4-BE49-F238E27FC236}">
                  <a16:creationId xmlns:a16="http://schemas.microsoft.com/office/drawing/2014/main" id="{C31C1F77-E0B8-4DC5-9BA4-BF216FA27CD0}"/>
                </a:ext>
              </a:extLst>
            </p:cNvPr>
            <p:cNvSpPr txBox="1">
              <a:spLocks/>
            </p:cNvSpPr>
            <p:nvPr/>
          </p:nvSpPr>
          <p:spPr>
            <a:xfrm>
              <a:off x="8772873" y="2342338"/>
              <a:ext cx="3204908" cy="512284"/>
            </a:xfrm>
            <a:prstGeom prst="rect">
              <a:avLst/>
            </a:prstGeom>
          </p:spPr>
          <p:txBody>
            <a:bodyPr vert="horz" wrap="square" lIns="360000" tIns="0" rIns="21600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 name="Group 25">
            <a:extLst>
              <a:ext uri="{FF2B5EF4-FFF2-40B4-BE49-F238E27FC236}">
                <a16:creationId xmlns:a16="http://schemas.microsoft.com/office/drawing/2014/main" id="{9E6E5E81-E990-4D0E-B735-FD6F7833DE12}"/>
              </a:ext>
            </a:extLst>
          </p:cNvPr>
          <p:cNvGrpSpPr/>
          <p:nvPr/>
        </p:nvGrpSpPr>
        <p:grpSpPr>
          <a:xfrm>
            <a:off x="3427587" y="3644900"/>
            <a:ext cx="2659856" cy="691508"/>
            <a:chOff x="8772872" y="1932611"/>
            <a:chExt cx="3204909" cy="922011"/>
          </a:xfrm>
        </p:grpSpPr>
        <p:sp>
          <p:nvSpPr>
            <p:cNvPr id="10" name="íŝḷîḓé-TextBox 26">
              <a:extLst>
                <a:ext uri="{FF2B5EF4-FFF2-40B4-BE49-F238E27FC236}">
                  <a16:creationId xmlns:a16="http://schemas.microsoft.com/office/drawing/2014/main" id="{875562D2-3E0D-40E1-984F-7BDA3D8A69E7}"/>
                </a:ext>
              </a:extLst>
            </p:cNvPr>
            <p:cNvSpPr txBox="1"/>
            <p:nvPr/>
          </p:nvSpPr>
          <p:spPr>
            <a:xfrm>
              <a:off x="8772872" y="1932611"/>
              <a:ext cx="2699991" cy="409727"/>
            </a:xfrm>
            <a:prstGeom prst="rect">
              <a:avLst/>
            </a:prstGeom>
            <a:noFill/>
          </p:spPr>
          <p:txBody>
            <a:bodyPr wrap="none" lIns="360000" tIns="0" rIns="216000" bIns="0" anchor="ctr" anchorCtr="0">
              <a:normAutofit/>
            </a:bodyPr>
            <a:lstStyle/>
            <a:p>
              <a:r>
                <a:rPr lang="zh-CN" altLang="en-US" sz="1600" b="1" dirty="0">
                  <a:solidFill>
                    <a:schemeClr val="accent6">
                      <a:lumMod val="100000"/>
                    </a:schemeClr>
                  </a:solidFill>
                </a:rPr>
                <a:t>标题文本预设</a:t>
              </a:r>
            </a:p>
          </p:txBody>
        </p:sp>
        <p:sp>
          <p:nvSpPr>
            <p:cNvPr id="11" name="îŝḷîḓé-TextBox 27">
              <a:extLst>
                <a:ext uri="{FF2B5EF4-FFF2-40B4-BE49-F238E27FC236}">
                  <a16:creationId xmlns:a16="http://schemas.microsoft.com/office/drawing/2014/main" id="{E6BE19CE-FAC2-4969-993F-63EDB76B8B08}"/>
                </a:ext>
              </a:extLst>
            </p:cNvPr>
            <p:cNvSpPr txBox="1">
              <a:spLocks/>
            </p:cNvSpPr>
            <p:nvPr/>
          </p:nvSpPr>
          <p:spPr>
            <a:xfrm>
              <a:off x="8772873" y="2342338"/>
              <a:ext cx="3204908" cy="512284"/>
            </a:xfrm>
            <a:prstGeom prst="rect">
              <a:avLst/>
            </a:prstGeom>
          </p:spPr>
          <p:txBody>
            <a:bodyPr vert="horz" wrap="square" lIns="360000" tIns="0" rIns="21600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2" name="Group 25">
            <a:extLst>
              <a:ext uri="{FF2B5EF4-FFF2-40B4-BE49-F238E27FC236}">
                <a16:creationId xmlns:a16="http://schemas.microsoft.com/office/drawing/2014/main" id="{8B1BEE3E-93DD-495C-AE37-73190D9F3954}"/>
              </a:ext>
            </a:extLst>
          </p:cNvPr>
          <p:cNvGrpSpPr/>
          <p:nvPr/>
        </p:nvGrpSpPr>
        <p:grpSpPr>
          <a:xfrm>
            <a:off x="6229077" y="3644900"/>
            <a:ext cx="2659856" cy="691508"/>
            <a:chOff x="8772872" y="1932611"/>
            <a:chExt cx="3204909" cy="922011"/>
          </a:xfrm>
        </p:grpSpPr>
        <p:sp>
          <p:nvSpPr>
            <p:cNvPr id="13" name="íŝḷîḓé-TextBox 26">
              <a:extLst>
                <a:ext uri="{FF2B5EF4-FFF2-40B4-BE49-F238E27FC236}">
                  <a16:creationId xmlns:a16="http://schemas.microsoft.com/office/drawing/2014/main" id="{89927E4A-DE54-4D18-9D87-747C07E05658}"/>
                </a:ext>
              </a:extLst>
            </p:cNvPr>
            <p:cNvSpPr txBox="1"/>
            <p:nvPr/>
          </p:nvSpPr>
          <p:spPr>
            <a:xfrm>
              <a:off x="8772872" y="1932611"/>
              <a:ext cx="2699991" cy="409727"/>
            </a:xfrm>
            <a:prstGeom prst="rect">
              <a:avLst/>
            </a:prstGeom>
            <a:noFill/>
          </p:spPr>
          <p:txBody>
            <a:bodyPr wrap="none" lIns="360000" tIns="0" rIns="216000" bIns="0" anchor="ctr" anchorCtr="0">
              <a:normAutofit/>
            </a:bodyPr>
            <a:lstStyle/>
            <a:p>
              <a:r>
                <a:rPr lang="zh-CN" altLang="en-US" sz="1600" b="1" dirty="0">
                  <a:solidFill>
                    <a:schemeClr val="accent1"/>
                  </a:solidFill>
                </a:rPr>
                <a:t>标题文本预设</a:t>
              </a:r>
            </a:p>
          </p:txBody>
        </p:sp>
        <p:sp>
          <p:nvSpPr>
            <p:cNvPr id="14" name="îŝḷîḓé-TextBox 27">
              <a:extLst>
                <a:ext uri="{FF2B5EF4-FFF2-40B4-BE49-F238E27FC236}">
                  <a16:creationId xmlns:a16="http://schemas.microsoft.com/office/drawing/2014/main" id="{3645F934-254F-4411-BA15-2916014E3B34}"/>
                </a:ext>
              </a:extLst>
            </p:cNvPr>
            <p:cNvSpPr txBox="1">
              <a:spLocks/>
            </p:cNvSpPr>
            <p:nvPr/>
          </p:nvSpPr>
          <p:spPr>
            <a:xfrm>
              <a:off x="8772873" y="2342338"/>
              <a:ext cx="3204908" cy="512284"/>
            </a:xfrm>
            <a:prstGeom prst="rect">
              <a:avLst/>
            </a:prstGeom>
          </p:spPr>
          <p:txBody>
            <a:bodyPr vert="horz" wrap="square" lIns="360000" tIns="0" rIns="21600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507672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590F425-6C49-4223-B88D-E1358CC9BCC9}"/>
              </a:ext>
            </a:extLst>
          </p:cNvPr>
          <p:cNvSpPr txBox="1"/>
          <p:nvPr/>
        </p:nvSpPr>
        <p:spPr>
          <a:xfrm>
            <a:off x="457200" y="266700"/>
            <a:ext cx="2571750"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solidFill>
                  <a:schemeClr val="tx1">
                    <a:lumMod val="65000"/>
                    <a:lumOff val="35000"/>
                  </a:schemeClr>
                </a:solidFill>
              </a:rPr>
              <a:t>标题内容预设</a:t>
            </a:r>
          </a:p>
        </p:txBody>
      </p:sp>
      <p:sp>
        <p:nvSpPr>
          <p:cNvPr id="3" name="矩形 2">
            <a:extLst>
              <a:ext uri="{FF2B5EF4-FFF2-40B4-BE49-F238E27FC236}">
                <a16:creationId xmlns:a16="http://schemas.microsoft.com/office/drawing/2014/main" id="{D7B3AB0D-299C-4FA8-A669-E99C0247BB77}"/>
              </a:ext>
            </a:extLst>
          </p:cNvPr>
          <p:cNvSpPr/>
          <p:nvPr/>
        </p:nvSpPr>
        <p:spPr>
          <a:xfrm>
            <a:off x="295275" y="1173022"/>
            <a:ext cx="5084057" cy="326124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a:extLst>
              <a:ext uri="{FF2B5EF4-FFF2-40B4-BE49-F238E27FC236}">
                <a16:creationId xmlns:a16="http://schemas.microsoft.com/office/drawing/2014/main" id="{17F2F36C-AE0A-4C2F-ACFA-A402E325E364}"/>
              </a:ext>
            </a:extLst>
          </p:cNvPr>
          <p:cNvGrpSpPr/>
          <p:nvPr/>
        </p:nvGrpSpPr>
        <p:grpSpPr>
          <a:xfrm>
            <a:off x="5538051" y="1471804"/>
            <a:ext cx="3323233" cy="484722"/>
            <a:chOff x="5242776" y="2002473"/>
            <a:chExt cx="3323233" cy="484722"/>
          </a:xfrm>
        </p:grpSpPr>
        <p:sp>
          <p:nvSpPr>
            <p:cNvPr id="5" name="圆角矩形 11">
              <a:extLst>
                <a:ext uri="{FF2B5EF4-FFF2-40B4-BE49-F238E27FC236}">
                  <a16:creationId xmlns:a16="http://schemas.microsoft.com/office/drawing/2014/main" id="{90A84F78-D8BB-4782-809D-C53679F664BA}"/>
                </a:ext>
              </a:extLst>
            </p:cNvPr>
            <p:cNvSpPr/>
            <p:nvPr/>
          </p:nvSpPr>
          <p:spPr>
            <a:xfrm>
              <a:off x="5242776" y="2002473"/>
              <a:ext cx="3323233" cy="484722"/>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a:extLst>
                <a:ext uri="{FF2B5EF4-FFF2-40B4-BE49-F238E27FC236}">
                  <a16:creationId xmlns:a16="http://schemas.microsoft.com/office/drawing/2014/main" id="{72DAB061-5CD5-4E06-997B-BD8C8A62C7CF}"/>
                </a:ext>
              </a:extLst>
            </p:cNvPr>
            <p:cNvSpPr/>
            <p:nvPr/>
          </p:nvSpPr>
          <p:spPr>
            <a:xfrm>
              <a:off x="5648199" y="2125440"/>
              <a:ext cx="554339" cy="219163"/>
            </a:xfrm>
            <a:prstGeom prst="rect">
              <a:avLst/>
            </a:prstGeom>
          </p:spPr>
          <p:txBody>
            <a:bodyPr wrap="square" lIns="0" tIns="0" rIns="0" bIns="0">
              <a:spAutoFit/>
            </a:bodyPr>
            <a:lstStyle/>
            <a:p>
              <a:pPr algn="ctr"/>
              <a:r>
                <a:rPr lang="en-US" altLang="zh-CN" sz="1424" dirty="0">
                  <a:solidFill>
                    <a:schemeClr val="bg1"/>
                  </a:solidFill>
                  <a:latin typeface="Arial" panose="020B0604020202020204" pitchFamily="34" charset="0"/>
                  <a:ea typeface="微软雅黑" panose="020B0503020204020204" pitchFamily="34" charset="-122"/>
                  <a:sym typeface="Arial" panose="020B0604020202020204" pitchFamily="34" charset="0"/>
                </a:rPr>
                <a:t>20%</a:t>
              </a:r>
            </a:p>
          </p:txBody>
        </p:sp>
      </p:grpSp>
      <p:grpSp>
        <p:nvGrpSpPr>
          <p:cNvPr id="14" name="组合 13">
            <a:extLst>
              <a:ext uri="{FF2B5EF4-FFF2-40B4-BE49-F238E27FC236}">
                <a16:creationId xmlns:a16="http://schemas.microsoft.com/office/drawing/2014/main" id="{4F4068D0-17A0-43FC-BF60-8804BF49EF6C}"/>
              </a:ext>
            </a:extLst>
          </p:cNvPr>
          <p:cNvGrpSpPr/>
          <p:nvPr/>
        </p:nvGrpSpPr>
        <p:grpSpPr>
          <a:xfrm>
            <a:off x="5535096" y="3367577"/>
            <a:ext cx="3326187" cy="484722"/>
            <a:chOff x="5239821" y="3367577"/>
            <a:chExt cx="3326187" cy="484722"/>
          </a:xfrm>
        </p:grpSpPr>
        <p:sp>
          <p:nvSpPr>
            <p:cNvPr id="6" name="圆角矩形 12">
              <a:extLst>
                <a:ext uri="{FF2B5EF4-FFF2-40B4-BE49-F238E27FC236}">
                  <a16:creationId xmlns:a16="http://schemas.microsoft.com/office/drawing/2014/main" id="{DB84DF36-7EC5-44C1-8AA6-53B5F6A31DF1}"/>
                </a:ext>
              </a:extLst>
            </p:cNvPr>
            <p:cNvSpPr/>
            <p:nvPr/>
          </p:nvSpPr>
          <p:spPr>
            <a:xfrm>
              <a:off x="5239821" y="3367577"/>
              <a:ext cx="3326187" cy="484722"/>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a:extLst>
                <a:ext uri="{FF2B5EF4-FFF2-40B4-BE49-F238E27FC236}">
                  <a16:creationId xmlns:a16="http://schemas.microsoft.com/office/drawing/2014/main" id="{E83F4C49-BAC7-4CD9-A0EC-C56535113926}"/>
                </a:ext>
              </a:extLst>
            </p:cNvPr>
            <p:cNvSpPr/>
            <p:nvPr/>
          </p:nvSpPr>
          <p:spPr>
            <a:xfrm>
              <a:off x="5694680" y="3490543"/>
              <a:ext cx="461377" cy="219163"/>
            </a:xfrm>
            <a:prstGeom prst="rect">
              <a:avLst/>
            </a:prstGeom>
          </p:spPr>
          <p:txBody>
            <a:bodyPr wrap="square" lIns="0" tIns="0" rIns="0" bIns="0">
              <a:spAutoFit/>
            </a:bodyPr>
            <a:lstStyle/>
            <a:p>
              <a:pPr algn="ctr"/>
              <a:r>
                <a:rPr lang="en-US" altLang="zh-CN" sz="1424" dirty="0">
                  <a:solidFill>
                    <a:schemeClr val="bg1"/>
                  </a:solidFill>
                  <a:latin typeface="Arial" panose="020B0604020202020204" pitchFamily="34" charset="0"/>
                  <a:ea typeface="微软雅黑" panose="020B0503020204020204" pitchFamily="34" charset="-122"/>
                  <a:sym typeface="Arial" panose="020B0604020202020204" pitchFamily="34" charset="0"/>
                </a:rPr>
                <a:t>80%</a:t>
              </a:r>
            </a:p>
          </p:txBody>
        </p:sp>
      </p:grpSp>
      <p:sp>
        <p:nvSpPr>
          <p:cNvPr id="9" name="Content Placeholder 2">
            <a:extLst>
              <a:ext uri="{FF2B5EF4-FFF2-40B4-BE49-F238E27FC236}">
                <a16:creationId xmlns:a16="http://schemas.microsoft.com/office/drawing/2014/main" id="{79AD3FB5-410C-40C5-B78B-2E96F1F52986}"/>
              </a:ext>
            </a:extLst>
          </p:cNvPr>
          <p:cNvSpPr txBox="1">
            <a:spLocks/>
          </p:cNvSpPr>
          <p:nvPr/>
        </p:nvSpPr>
        <p:spPr>
          <a:xfrm>
            <a:off x="5538051" y="1147119"/>
            <a:ext cx="1691424" cy="246221"/>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spcBef>
                <a:spcPts val="0"/>
              </a:spcBef>
              <a:spcAft>
                <a:spcPts val="0"/>
              </a:spcAft>
            </a:pPr>
            <a:r>
              <a:rPr lang="zh-CN" altLang="en-US" sz="1600" b="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标题内容预设</a:t>
            </a:r>
            <a:endParaRPr lang="en-US" sz="1600" b="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Content Placeholder 2">
            <a:extLst>
              <a:ext uri="{FF2B5EF4-FFF2-40B4-BE49-F238E27FC236}">
                <a16:creationId xmlns:a16="http://schemas.microsoft.com/office/drawing/2014/main" id="{AEC3C0ED-3CE4-4FA6-AC72-A347D698847C}"/>
              </a:ext>
            </a:extLst>
          </p:cNvPr>
          <p:cNvSpPr txBox="1">
            <a:spLocks/>
          </p:cNvSpPr>
          <p:nvPr/>
        </p:nvSpPr>
        <p:spPr>
          <a:xfrm>
            <a:off x="5540992" y="2010342"/>
            <a:ext cx="3320292" cy="66787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fontAlgn="ct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Content Placeholder 2">
            <a:extLst>
              <a:ext uri="{FF2B5EF4-FFF2-40B4-BE49-F238E27FC236}">
                <a16:creationId xmlns:a16="http://schemas.microsoft.com/office/drawing/2014/main" id="{1397CC98-C984-4711-8A5E-719201D141F4}"/>
              </a:ext>
            </a:extLst>
          </p:cNvPr>
          <p:cNvSpPr txBox="1">
            <a:spLocks/>
          </p:cNvSpPr>
          <p:nvPr/>
        </p:nvSpPr>
        <p:spPr>
          <a:xfrm>
            <a:off x="5540992" y="3921749"/>
            <a:ext cx="3320292" cy="66787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fontAlgn="ct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Content Placeholder 2">
            <a:extLst>
              <a:ext uri="{FF2B5EF4-FFF2-40B4-BE49-F238E27FC236}">
                <a16:creationId xmlns:a16="http://schemas.microsoft.com/office/drawing/2014/main" id="{4127A440-39D1-4CF4-9D00-4298ED1BF527}"/>
              </a:ext>
            </a:extLst>
          </p:cNvPr>
          <p:cNvSpPr txBox="1">
            <a:spLocks/>
          </p:cNvSpPr>
          <p:nvPr/>
        </p:nvSpPr>
        <p:spPr>
          <a:xfrm>
            <a:off x="5538051" y="3051906"/>
            <a:ext cx="1691424" cy="246221"/>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spcBef>
                <a:spcPts val="0"/>
              </a:spcBef>
              <a:spcAft>
                <a:spcPts val="0"/>
              </a:spcAft>
            </a:pPr>
            <a:r>
              <a:rPr lang="zh-CN" altLang="en-US" sz="1600" b="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标题内容预设</a:t>
            </a:r>
            <a:endParaRPr lang="en-US" sz="1600" b="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54706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750"/>
                                        <p:tgtEl>
                                          <p:spTgt spid="9"/>
                                        </p:tgtEl>
                                      </p:cBhvr>
                                    </p:animEffect>
                                  </p:childTnLst>
                                </p:cTn>
                              </p:par>
                            </p:childTnLst>
                          </p:cTn>
                        </p:par>
                        <p:par>
                          <p:cTn id="18" fill="hold">
                            <p:stCondLst>
                              <p:cond delay="225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750"/>
                                        <p:tgtEl>
                                          <p:spTgt spid="10"/>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par>
                          <p:cTn id="32" fill="hold">
                            <p:stCondLst>
                              <p:cond delay="4250"/>
                            </p:stCondLst>
                            <p:childTnLst>
                              <p:par>
                                <p:cTn id="33" presetID="53" presetClass="entr" presetSubtype="16"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475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9" grpId="0"/>
      <p:bldP spid="10" grpId="0"/>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590F425-6C49-4223-B88D-E1358CC9BCC9}"/>
              </a:ext>
            </a:extLst>
          </p:cNvPr>
          <p:cNvSpPr txBox="1"/>
          <p:nvPr/>
        </p:nvSpPr>
        <p:spPr>
          <a:xfrm>
            <a:off x="457200" y="266700"/>
            <a:ext cx="2571750"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solidFill>
                  <a:schemeClr val="tx1">
                    <a:lumMod val="65000"/>
                    <a:lumOff val="35000"/>
                  </a:schemeClr>
                </a:solidFill>
              </a:rPr>
              <a:t>标题内容预设</a:t>
            </a:r>
          </a:p>
        </p:txBody>
      </p:sp>
      <p:sp>
        <p:nvSpPr>
          <p:cNvPr id="3" name="矩形 2">
            <a:extLst>
              <a:ext uri="{FF2B5EF4-FFF2-40B4-BE49-F238E27FC236}">
                <a16:creationId xmlns:a16="http://schemas.microsoft.com/office/drawing/2014/main" id="{F0FF0020-1A0A-459F-BCE8-39B1941FCEB5}"/>
              </a:ext>
            </a:extLst>
          </p:cNvPr>
          <p:cNvSpPr/>
          <p:nvPr/>
        </p:nvSpPr>
        <p:spPr>
          <a:xfrm>
            <a:off x="1" y="1590633"/>
            <a:ext cx="5905500" cy="196223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a:endParaRPr lang="zh-CN" altLang="en-US"/>
          </a:p>
        </p:txBody>
      </p:sp>
      <p:grpSp>
        <p:nvGrpSpPr>
          <p:cNvPr id="5" name="组合 4">
            <a:extLst>
              <a:ext uri="{FF2B5EF4-FFF2-40B4-BE49-F238E27FC236}">
                <a16:creationId xmlns:a16="http://schemas.microsoft.com/office/drawing/2014/main" id="{44494C2A-23EE-4250-AB77-AF84573276B8}"/>
              </a:ext>
            </a:extLst>
          </p:cNvPr>
          <p:cNvGrpSpPr/>
          <p:nvPr/>
        </p:nvGrpSpPr>
        <p:grpSpPr>
          <a:xfrm>
            <a:off x="5905501" y="1590633"/>
            <a:ext cx="3238499" cy="1962234"/>
            <a:chOff x="5905501" y="1590633"/>
            <a:chExt cx="3238499" cy="1962234"/>
          </a:xfrm>
        </p:grpSpPr>
        <p:sp>
          <p:nvSpPr>
            <p:cNvPr id="6" name="矩形 5">
              <a:extLst>
                <a:ext uri="{FF2B5EF4-FFF2-40B4-BE49-F238E27FC236}">
                  <a16:creationId xmlns:a16="http://schemas.microsoft.com/office/drawing/2014/main" id="{9374D981-5973-4979-8FB4-BDC1DBE77347}"/>
                </a:ext>
              </a:extLst>
            </p:cNvPr>
            <p:cNvSpPr/>
            <p:nvPr/>
          </p:nvSpPr>
          <p:spPr>
            <a:xfrm>
              <a:off x="5905501" y="1590633"/>
              <a:ext cx="3238499" cy="19622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ïṧḷïḓê-Rectangle 63">
              <a:extLst>
                <a:ext uri="{FF2B5EF4-FFF2-40B4-BE49-F238E27FC236}">
                  <a16:creationId xmlns:a16="http://schemas.microsoft.com/office/drawing/2014/main" id="{53C9E4F2-3789-484E-82B1-BC51CF1041B7}"/>
                </a:ext>
              </a:extLst>
            </p:cNvPr>
            <p:cNvSpPr/>
            <p:nvPr/>
          </p:nvSpPr>
          <p:spPr>
            <a:xfrm>
              <a:off x="5982567" y="1807489"/>
              <a:ext cx="1940415" cy="184666"/>
            </a:xfrm>
            <a:prstGeom prst="rect">
              <a:avLst/>
            </a:prstGeom>
          </p:spPr>
          <p:txBody>
            <a:bodyPr wrap="none" lIns="144000" tIns="0" rIns="144000" bIns="0">
              <a:noAutofit/>
            </a:bodyPr>
            <a:lstStyle/>
            <a:p>
              <a:r>
                <a:rPr lang="zh-CN" altLang="en-US" sz="1600" b="1" dirty="0">
                  <a:solidFill>
                    <a:schemeClr val="bg1"/>
                  </a:solidFill>
                </a:rPr>
                <a:t>标题文本预设</a:t>
              </a:r>
            </a:p>
          </p:txBody>
        </p:sp>
        <p:sp>
          <p:nvSpPr>
            <p:cNvPr id="8" name="ïṧḷïḓê-Rectangle 64">
              <a:extLst>
                <a:ext uri="{FF2B5EF4-FFF2-40B4-BE49-F238E27FC236}">
                  <a16:creationId xmlns:a16="http://schemas.microsoft.com/office/drawing/2014/main" id="{8815FFFD-B02D-493E-B648-C1A144D295FA}"/>
                </a:ext>
              </a:extLst>
            </p:cNvPr>
            <p:cNvSpPr/>
            <p:nvPr/>
          </p:nvSpPr>
          <p:spPr>
            <a:xfrm>
              <a:off x="5982567" y="2058830"/>
              <a:ext cx="3084366" cy="402008"/>
            </a:xfrm>
            <a:prstGeom prst="rect">
              <a:avLst/>
            </a:prstGeom>
          </p:spPr>
          <p:txBody>
            <a:bodyPr wrap="square" lIns="144000" tIns="0" rIns="144000" bIns="0">
              <a:noAutofit/>
            </a:bodyPr>
            <a:lstStyle/>
            <a:p>
              <a:pP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点击此处更换文本点击此处更换文本</a:t>
              </a:r>
            </a:p>
          </p:txBody>
        </p:sp>
        <p:sp>
          <p:nvSpPr>
            <p:cNvPr id="9" name="ïṧḷïḓê-Rectangle 63">
              <a:extLst>
                <a:ext uri="{FF2B5EF4-FFF2-40B4-BE49-F238E27FC236}">
                  <a16:creationId xmlns:a16="http://schemas.microsoft.com/office/drawing/2014/main" id="{E9D08C5A-6607-49B8-9725-2B69C34B3685}"/>
                </a:ext>
              </a:extLst>
            </p:cNvPr>
            <p:cNvSpPr/>
            <p:nvPr/>
          </p:nvSpPr>
          <p:spPr>
            <a:xfrm>
              <a:off x="5982567" y="2701408"/>
              <a:ext cx="1940415" cy="184666"/>
            </a:xfrm>
            <a:prstGeom prst="rect">
              <a:avLst/>
            </a:prstGeom>
          </p:spPr>
          <p:txBody>
            <a:bodyPr wrap="none" lIns="144000" tIns="0" rIns="144000" bIns="0">
              <a:noAutofit/>
            </a:bodyPr>
            <a:lstStyle/>
            <a:p>
              <a:r>
                <a:rPr lang="zh-CN" altLang="en-US" sz="1600" b="1" dirty="0">
                  <a:solidFill>
                    <a:schemeClr val="bg1"/>
                  </a:solidFill>
                </a:rPr>
                <a:t>标题文本预设</a:t>
              </a:r>
            </a:p>
          </p:txBody>
        </p:sp>
        <p:sp>
          <p:nvSpPr>
            <p:cNvPr id="10" name="ïṧḷïḓê-Rectangle 64">
              <a:extLst>
                <a:ext uri="{FF2B5EF4-FFF2-40B4-BE49-F238E27FC236}">
                  <a16:creationId xmlns:a16="http://schemas.microsoft.com/office/drawing/2014/main" id="{E05D4882-D3D8-4662-B826-3D9BAB272D51}"/>
                </a:ext>
              </a:extLst>
            </p:cNvPr>
            <p:cNvSpPr/>
            <p:nvPr/>
          </p:nvSpPr>
          <p:spPr>
            <a:xfrm>
              <a:off x="5982567" y="2952749"/>
              <a:ext cx="3084366" cy="402008"/>
            </a:xfrm>
            <a:prstGeom prst="rect">
              <a:avLst/>
            </a:prstGeom>
          </p:spPr>
          <p:txBody>
            <a:bodyPr wrap="square" lIns="144000" tIns="0" rIns="144000" bIns="0">
              <a:noAutofit/>
            </a:bodyPr>
            <a:lstStyle/>
            <a:p>
              <a:pP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点击此处更换文本点击此处更换文本</a:t>
              </a:r>
            </a:p>
          </p:txBody>
        </p:sp>
      </p:grpSp>
      <p:grpSp>
        <p:nvGrpSpPr>
          <p:cNvPr id="11" name="组合 10">
            <a:extLst>
              <a:ext uri="{FF2B5EF4-FFF2-40B4-BE49-F238E27FC236}">
                <a16:creationId xmlns:a16="http://schemas.microsoft.com/office/drawing/2014/main" id="{37CAE293-E5ED-4900-851B-2864D1FCCEBC}"/>
              </a:ext>
            </a:extLst>
          </p:cNvPr>
          <p:cNvGrpSpPr/>
          <p:nvPr/>
        </p:nvGrpSpPr>
        <p:grpSpPr>
          <a:xfrm>
            <a:off x="664986" y="3711231"/>
            <a:ext cx="3493694" cy="820202"/>
            <a:chOff x="1031336" y="3406262"/>
            <a:chExt cx="3493694" cy="820202"/>
          </a:xfrm>
        </p:grpSpPr>
        <p:sp>
          <p:nvSpPr>
            <p:cNvPr id="12" name="TextBox 31">
              <a:extLst>
                <a:ext uri="{FF2B5EF4-FFF2-40B4-BE49-F238E27FC236}">
                  <a16:creationId xmlns:a16="http://schemas.microsoft.com/office/drawing/2014/main" id="{F2A071ED-1F1D-49EC-8D4E-F6BDE203C28B}"/>
                </a:ext>
              </a:extLst>
            </p:cNvPr>
            <p:cNvSpPr txBox="1">
              <a:spLocks/>
            </p:cNvSpPr>
            <p:nvPr/>
          </p:nvSpPr>
          <p:spPr bwMode="auto">
            <a:xfrm>
              <a:off x="1031336" y="3406262"/>
              <a:ext cx="1659857" cy="212273"/>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zh-CN" altLang="en-US" sz="1600" b="1" dirty="0">
                  <a:solidFill>
                    <a:schemeClr val="accent1"/>
                  </a:solidFill>
                  <a:latin typeface="微软雅黑" panose="020B0503020204020204" pitchFamily="34" charset="-122"/>
                  <a:ea typeface="微软雅黑" panose="020B0503020204020204" pitchFamily="34" charset="-122"/>
                </a:rPr>
                <a:t>标题文本预设</a:t>
              </a:r>
            </a:p>
          </p:txBody>
        </p:sp>
        <p:sp>
          <p:nvSpPr>
            <p:cNvPr id="13" name="Rectangle 25">
              <a:extLst>
                <a:ext uri="{FF2B5EF4-FFF2-40B4-BE49-F238E27FC236}">
                  <a16:creationId xmlns:a16="http://schemas.microsoft.com/office/drawing/2014/main" id="{D24623AD-86D3-4330-BFF3-92E0EB81311C}"/>
                </a:ext>
              </a:extLst>
            </p:cNvPr>
            <p:cNvSpPr/>
            <p:nvPr/>
          </p:nvSpPr>
          <p:spPr>
            <a:xfrm>
              <a:off x="1074709" y="3652039"/>
              <a:ext cx="3450321" cy="574425"/>
            </a:xfrm>
            <a:prstGeom prst="rect">
              <a:avLst/>
            </a:prstGeom>
          </p:spPr>
          <p:txBody>
            <a:bodyPr wrap="square" lIns="144000" rIns="14400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4" name="组合 13">
            <a:extLst>
              <a:ext uri="{FF2B5EF4-FFF2-40B4-BE49-F238E27FC236}">
                <a16:creationId xmlns:a16="http://schemas.microsoft.com/office/drawing/2014/main" id="{3BFC911E-49C5-4102-A2F1-BD90A1B9B11C}"/>
              </a:ext>
            </a:extLst>
          </p:cNvPr>
          <p:cNvGrpSpPr/>
          <p:nvPr/>
        </p:nvGrpSpPr>
        <p:grpSpPr>
          <a:xfrm>
            <a:off x="5148262" y="3711231"/>
            <a:ext cx="3506218" cy="820202"/>
            <a:chOff x="1018812" y="3406262"/>
            <a:chExt cx="3506218" cy="820202"/>
          </a:xfrm>
        </p:grpSpPr>
        <p:sp>
          <p:nvSpPr>
            <p:cNvPr id="15" name="TextBox 31">
              <a:extLst>
                <a:ext uri="{FF2B5EF4-FFF2-40B4-BE49-F238E27FC236}">
                  <a16:creationId xmlns:a16="http://schemas.microsoft.com/office/drawing/2014/main" id="{FF118543-67AA-4547-AAED-AF3C6934A85E}"/>
                </a:ext>
              </a:extLst>
            </p:cNvPr>
            <p:cNvSpPr txBox="1">
              <a:spLocks/>
            </p:cNvSpPr>
            <p:nvPr/>
          </p:nvSpPr>
          <p:spPr bwMode="auto">
            <a:xfrm>
              <a:off x="1018812" y="3406262"/>
              <a:ext cx="1659857" cy="212273"/>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zh-CN" altLang="en-US" sz="1600" b="1" dirty="0">
                  <a:solidFill>
                    <a:schemeClr val="accent2"/>
                  </a:solidFill>
                  <a:latin typeface="微软雅黑" panose="020B0503020204020204" pitchFamily="34" charset="-122"/>
                  <a:ea typeface="微软雅黑" panose="020B0503020204020204" pitchFamily="34" charset="-122"/>
                </a:rPr>
                <a:t>标题文本预设</a:t>
              </a:r>
            </a:p>
          </p:txBody>
        </p:sp>
        <p:sp>
          <p:nvSpPr>
            <p:cNvPr id="16" name="Rectangle 25">
              <a:extLst>
                <a:ext uri="{FF2B5EF4-FFF2-40B4-BE49-F238E27FC236}">
                  <a16:creationId xmlns:a16="http://schemas.microsoft.com/office/drawing/2014/main" id="{5F4311FC-5DD3-4806-99D3-9BABD8A74AC8}"/>
                </a:ext>
              </a:extLst>
            </p:cNvPr>
            <p:cNvSpPr/>
            <p:nvPr/>
          </p:nvSpPr>
          <p:spPr>
            <a:xfrm>
              <a:off x="1074709" y="3652039"/>
              <a:ext cx="3450321" cy="574425"/>
            </a:xfrm>
            <a:prstGeom prst="rect">
              <a:avLst/>
            </a:prstGeom>
          </p:spPr>
          <p:txBody>
            <a:bodyPr wrap="square" lIns="144000" rIns="14400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068700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590F425-6C49-4223-B88D-E1358CC9BCC9}"/>
              </a:ext>
            </a:extLst>
          </p:cNvPr>
          <p:cNvSpPr txBox="1"/>
          <p:nvPr/>
        </p:nvSpPr>
        <p:spPr>
          <a:xfrm>
            <a:off x="457200" y="266700"/>
            <a:ext cx="2571750"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solidFill>
                  <a:schemeClr val="tx1">
                    <a:lumMod val="65000"/>
                    <a:lumOff val="35000"/>
                  </a:schemeClr>
                </a:solidFill>
              </a:rPr>
              <a:t>标题内容预设</a:t>
            </a:r>
          </a:p>
        </p:txBody>
      </p:sp>
      <p:pic>
        <p:nvPicPr>
          <p:cNvPr id="3" name="图片 2">
            <a:extLst>
              <a:ext uri="{FF2B5EF4-FFF2-40B4-BE49-F238E27FC236}">
                <a16:creationId xmlns:a16="http://schemas.microsoft.com/office/drawing/2014/main" id="{0C05C0D3-BFE7-479D-9092-4193BAA46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923925"/>
            <a:ext cx="2636520" cy="1647825"/>
          </a:xfrm>
          <a:prstGeom prst="rect">
            <a:avLst/>
          </a:prstGeom>
        </p:spPr>
      </p:pic>
      <p:pic>
        <p:nvPicPr>
          <p:cNvPr id="6" name="图片 5">
            <a:extLst>
              <a:ext uri="{FF2B5EF4-FFF2-40B4-BE49-F238E27FC236}">
                <a16:creationId xmlns:a16="http://schemas.microsoft.com/office/drawing/2014/main" id="{2A7A54B7-81C3-4145-8803-4DFF2544B0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3901" y="2676465"/>
            <a:ext cx="2636520" cy="1757680"/>
          </a:xfrm>
          <a:prstGeom prst="rect">
            <a:avLst/>
          </a:prstGeom>
        </p:spPr>
      </p:pic>
      <p:sp>
        <p:nvSpPr>
          <p:cNvPr id="7" name="矩形 6">
            <a:extLst>
              <a:ext uri="{FF2B5EF4-FFF2-40B4-BE49-F238E27FC236}">
                <a16:creationId xmlns:a16="http://schemas.microsoft.com/office/drawing/2014/main" id="{63C84C24-DAD8-4D23-A2CC-2E2E47BF335B}"/>
              </a:ext>
            </a:extLst>
          </p:cNvPr>
          <p:cNvSpPr/>
          <p:nvPr/>
        </p:nvSpPr>
        <p:spPr>
          <a:xfrm>
            <a:off x="3474719" y="923925"/>
            <a:ext cx="4991101" cy="165840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a:endParaRPr lang="zh-CN" altLang="en-US"/>
          </a:p>
        </p:txBody>
      </p:sp>
      <p:grpSp>
        <p:nvGrpSpPr>
          <p:cNvPr id="8" name="Group 25">
            <a:extLst>
              <a:ext uri="{FF2B5EF4-FFF2-40B4-BE49-F238E27FC236}">
                <a16:creationId xmlns:a16="http://schemas.microsoft.com/office/drawing/2014/main" id="{4EE6B6DB-2DFF-4B0F-91C2-1083FBE9AB45}"/>
              </a:ext>
            </a:extLst>
          </p:cNvPr>
          <p:cNvGrpSpPr/>
          <p:nvPr/>
        </p:nvGrpSpPr>
        <p:grpSpPr>
          <a:xfrm>
            <a:off x="3242072" y="2614933"/>
            <a:ext cx="2659856" cy="691508"/>
            <a:chOff x="8772872" y="1932611"/>
            <a:chExt cx="3204909" cy="922011"/>
          </a:xfrm>
        </p:grpSpPr>
        <p:sp>
          <p:nvSpPr>
            <p:cNvPr id="9" name="íŝḷîḓé-TextBox 26">
              <a:extLst>
                <a:ext uri="{FF2B5EF4-FFF2-40B4-BE49-F238E27FC236}">
                  <a16:creationId xmlns:a16="http://schemas.microsoft.com/office/drawing/2014/main" id="{C51290DF-5F58-4405-88FD-DBC926461586}"/>
                </a:ext>
              </a:extLst>
            </p:cNvPr>
            <p:cNvSpPr txBox="1"/>
            <p:nvPr/>
          </p:nvSpPr>
          <p:spPr>
            <a:xfrm>
              <a:off x="8772872" y="1932611"/>
              <a:ext cx="2699991" cy="409727"/>
            </a:xfrm>
            <a:prstGeom prst="rect">
              <a:avLst/>
            </a:prstGeom>
            <a:noFill/>
          </p:spPr>
          <p:txBody>
            <a:bodyPr wrap="none" lIns="360000" tIns="0" rIns="216000" bIns="0" anchor="ctr" anchorCtr="0">
              <a:normAutofit/>
            </a:bodyPr>
            <a:lstStyle/>
            <a:p>
              <a:r>
                <a:rPr lang="zh-CN" altLang="en-US" sz="1600" b="1" dirty="0">
                  <a:solidFill>
                    <a:schemeClr val="accent6">
                      <a:lumMod val="100000"/>
                    </a:schemeClr>
                  </a:solidFill>
                </a:rPr>
                <a:t>标题文本预设</a:t>
              </a:r>
            </a:p>
          </p:txBody>
        </p:sp>
        <p:sp>
          <p:nvSpPr>
            <p:cNvPr id="10" name="îŝḷîḓé-TextBox 27">
              <a:extLst>
                <a:ext uri="{FF2B5EF4-FFF2-40B4-BE49-F238E27FC236}">
                  <a16:creationId xmlns:a16="http://schemas.microsoft.com/office/drawing/2014/main" id="{FB65121F-4C1C-4DA8-816F-53967E389F7D}"/>
                </a:ext>
              </a:extLst>
            </p:cNvPr>
            <p:cNvSpPr txBox="1">
              <a:spLocks/>
            </p:cNvSpPr>
            <p:nvPr/>
          </p:nvSpPr>
          <p:spPr>
            <a:xfrm>
              <a:off x="8772873" y="2342338"/>
              <a:ext cx="3204908" cy="512284"/>
            </a:xfrm>
            <a:prstGeom prst="rect">
              <a:avLst/>
            </a:prstGeom>
          </p:spPr>
          <p:txBody>
            <a:bodyPr vert="horz" wrap="square" lIns="360000" tIns="0" rIns="21600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1" name="Group 31">
            <a:extLst>
              <a:ext uri="{FF2B5EF4-FFF2-40B4-BE49-F238E27FC236}">
                <a16:creationId xmlns:a16="http://schemas.microsoft.com/office/drawing/2014/main" id="{7AA8BA4B-196F-42CC-B742-CA0D6A95ADE8}"/>
              </a:ext>
            </a:extLst>
          </p:cNvPr>
          <p:cNvGrpSpPr/>
          <p:nvPr/>
        </p:nvGrpSpPr>
        <p:grpSpPr>
          <a:xfrm>
            <a:off x="3301247" y="3742637"/>
            <a:ext cx="2659856" cy="691508"/>
            <a:chOff x="8772872" y="1932611"/>
            <a:chExt cx="3204909" cy="922011"/>
          </a:xfrm>
        </p:grpSpPr>
        <p:sp>
          <p:nvSpPr>
            <p:cNvPr id="12" name="îŝḷîḓé-TextBox 32">
              <a:extLst>
                <a:ext uri="{FF2B5EF4-FFF2-40B4-BE49-F238E27FC236}">
                  <a16:creationId xmlns:a16="http://schemas.microsoft.com/office/drawing/2014/main" id="{1CEB7117-860D-4017-BE66-8CD84BC601E5}"/>
                </a:ext>
              </a:extLst>
            </p:cNvPr>
            <p:cNvSpPr txBox="1"/>
            <p:nvPr/>
          </p:nvSpPr>
          <p:spPr>
            <a:xfrm>
              <a:off x="8772872" y="1932611"/>
              <a:ext cx="2699991" cy="409727"/>
            </a:xfrm>
            <a:prstGeom prst="rect">
              <a:avLst/>
            </a:prstGeom>
            <a:noFill/>
          </p:spPr>
          <p:txBody>
            <a:bodyPr wrap="none" lIns="360000" tIns="0" rIns="216000" bIns="0" anchor="ctr" anchorCtr="0">
              <a:normAutofit/>
            </a:bodyPr>
            <a:lstStyle/>
            <a:p>
              <a:r>
                <a:rPr lang="zh-CN" altLang="en-US" sz="1600" b="1" dirty="0">
                  <a:solidFill>
                    <a:schemeClr val="accent2">
                      <a:lumMod val="100000"/>
                    </a:schemeClr>
                  </a:solidFill>
                </a:rPr>
                <a:t>标题文本预设</a:t>
              </a:r>
            </a:p>
          </p:txBody>
        </p:sp>
        <p:sp>
          <p:nvSpPr>
            <p:cNvPr id="13" name="îŝḷîḓé-TextBox 33">
              <a:extLst>
                <a:ext uri="{FF2B5EF4-FFF2-40B4-BE49-F238E27FC236}">
                  <a16:creationId xmlns:a16="http://schemas.microsoft.com/office/drawing/2014/main" id="{44FF8097-09FD-47B3-AE5F-D70B0754B5A4}"/>
                </a:ext>
              </a:extLst>
            </p:cNvPr>
            <p:cNvSpPr txBox="1">
              <a:spLocks/>
            </p:cNvSpPr>
            <p:nvPr/>
          </p:nvSpPr>
          <p:spPr>
            <a:xfrm>
              <a:off x="8772873" y="2342338"/>
              <a:ext cx="3204908" cy="512284"/>
            </a:xfrm>
            <a:prstGeom prst="rect">
              <a:avLst/>
            </a:prstGeom>
          </p:spPr>
          <p:txBody>
            <a:bodyPr vert="horz" wrap="square" lIns="360000" tIns="0" rIns="21600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4" name="Group 25">
            <a:extLst>
              <a:ext uri="{FF2B5EF4-FFF2-40B4-BE49-F238E27FC236}">
                <a16:creationId xmlns:a16="http://schemas.microsoft.com/office/drawing/2014/main" id="{08650C63-9B05-4D4E-8708-C651A0D0CBDE}"/>
              </a:ext>
            </a:extLst>
          </p:cNvPr>
          <p:cNvGrpSpPr/>
          <p:nvPr/>
        </p:nvGrpSpPr>
        <p:grpSpPr>
          <a:xfrm>
            <a:off x="6194822" y="2614933"/>
            <a:ext cx="2659856" cy="691508"/>
            <a:chOff x="8772872" y="1932611"/>
            <a:chExt cx="3204909" cy="922011"/>
          </a:xfrm>
        </p:grpSpPr>
        <p:sp>
          <p:nvSpPr>
            <p:cNvPr id="15" name="íŝḷîḓé-TextBox 26">
              <a:extLst>
                <a:ext uri="{FF2B5EF4-FFF2-40B4-BE49-F238E27FC236}">
                  <a16:creationId xmlns:a16="http://schemas.microsoft.com/office/drawing/2014/main" id="{58C48D5A-107A-429E-AA40-7676A02D0282}"/>
                </a:ext>
              </a:extLst>
            </p:cNvPr>
            <p:cNvSpPr txBox="1"/>
            <p:nvPr/>
          </p:nvSpPr>
          <p:spPr>
            <a:xfrm>
              <a:off x="8772872" y="1932611"/>
              <a:ext cx="2699991" cy="409727"/>
            </a:xfrm>
            <a:prstGeom prst="rect">
              <a:avLst/>
            </a:prstGeom>
            <a:noFill/>
          </p:spPr>
          <p:txBody>
            <a:bodyPr wrap="none" lIns="360000" tIns="0" rIns="216000" bIns="0" anchor="ctr" anchorCtr="0">
              <a:normAutofit/>
            </a:bodyPr>
            <a:lstStyle/>
            <a:p>
              <a:r>
                <a:rPr lang="zh-CN" altLang="en-US" sz="1600" b="1" dirty="0">
                  <a:solidFill>
                    <a:schemeClr val="accent1"/>
                  </a:solidFill>
                </a:rPr>
                <a:t>标题文本预设</a:t>
              </a:r>
            </a:p>
          </p:txBody>
        </p:sp>
        <p:sp>
          <p:nvSpPr>
            <p:cNvPr id="16" name="îŝḷîḓé-TextBox 27">
              <a:extLst>
                <a:ext uri="{FF2B5EF4-FFF2-40B4-BE49-F238E27FC236}">
                  <a16:creationId xmlns:a16="http://schemas.microsoft.com/office/drawing/2014/main" id="{073A6DC8-D0B7-47DD-B7B7-EC0D9F1F2C56}"/>
                </a:ext>
              </a:extLst>
            </p:cNvPr>
            <p:cNvSpPr txBox="1">
              <a:spLocks/>
            </p:cNvSpPr>
            <p:nvPr/>
          </p:nvSpPr>
          <p:spPr>
            <a:xfrm>
              <a:off x="8772873" y="2342338"/>
              <a:ext cx="3204908" cy="512284"/>
            </a:xfrm>
            <a:prstGeom prst="rect">
              <a:avLst/>
            </a:prstGeom>
          </p:spPr>
          <p:txBody>
            <a:bodyPr vert="horz" wrap="square" lIns="360000" tIns="0" rIns="21600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7" name="Group 31">
            <a:extLst>
              <a:ext uri="{FF2B5EF4-FFF2-40B4-BE49-F238E27FC236}">
                <a16:creationId xmlns:a16="http://schemas.microsoft.com/office/drawing/2014/main" id="{F8A73096-C847-402A-A41D-98747DE913C8}"/>
              </a:ext>
            </a:extLst>
          </p:cNvPr>
          <p:cNvGrpSpPr/>
          <p:nvPr/>
        </p:nvGrpSpPr>
        <p:grpSpPr>
          <a:xfrm>
            <a:off x="6253997" y="3742637"/>
            <a:ext cx="2659856" cy="691508"/>
            <a:chOff x="8772872" y="1932611"/>
            <a:chExt cx="3204909" cy="922011"/>
          </a:xfrm>
        </p:grpSpPr>
        <p:sp>
          <p:nvSpPr>
            <p:cNvPr id="18" name="îŝḷîḓé-TextBox 32">
              <a:extLst>
                <a:ext uri="{FF2B5EF4-FFF2-40B4-BE49-F238E27FC236}">
                  <a16:creationId xmlns:a16="http://schemas.microsoft.com/office/drawing/2014/main" id="{5DF398CF-526B-4F16-BB3F-BD2FF3589843}"/>
                </a:ext>
              </a:extLst>
            </p:cNvPr>
            <p:cNvSpPr txBox="1"/>
            <p:nvPr/>
          </p:nvSpPr>
          <p:spPr>
            <a:xfrm>
              <a:off x="8772872" y="1932611"/>
              <a:ext cx="2699991" cy="409727"/>
            </a:xfrm>
            <a:prstGeom prst="rect">
              <a:avLst/>
            </a:prstGeom>
            <a:noFill/>
          </p:spPr>
          <p:txBody>
            <a:bodyPr wrap="none" lIns="360000" tIns="0" rIns="216000" bIns="0" anchor="ctr" anchorCtr="0">
              <a:normAutofit/>
            </a:bodyPr>
            <a:lstStyle/>
            <a:p>
              <a:r>
                <a:rPr lang="zh-CN" altLang="en-US" sz="1600" b="1" dirty="0">
                  <a:solidFill>
                    <a:schemeClr val="accent1"/>
                  </a:solidFill>
                </a:rPr>
                <a:t>标题文本预设</a:t>
              </a:r>
            </a:p>
          </p:txBody>
        </p:sp>
        <p:sp>
          <p:nvSpPr>
            <p:cNvPr id="19" name="îŝḷîḓé-TextBox 33">
              <a:extLst>
                <a:ext uri="{FF2B5EF4-FFF2-40B4-BE49-F238E27FC236}">
                  <a16:creationId xmlns:a16="http://schemas.microsoft.com/office/drawing/2014/main" id="{157C37FC-27A7-40E6-A37C-45DDF668EB15}"/>
                </a:ext>
              </a:extLst>
            </p:cNvPr>
            <p:cNvSpPr txBox="1">
              <a:spLocks/>
            </p:cNvSpPr>
            <p:nvPr/>
          </p:nvSpPr>
          <p:spPr>
            <a:xfrm>
              <a:off x="8772873" y="2342338"/>
              <a:ext cx="3204908" cy="512284"/>
            </a:xfrm>
            <a:prstGeom prst="rect">
              <a:avLst/>
            </a:prstGeom>
          </p:spPr>
          <p:txBody>
            <a:bodyPr vert="horz" wrap="square" lIns="360000" tIns="0" rIns="21600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05436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BE467AA-7601-42BA-8C61-B6C89D59D6CF}"/>
              </a:ext>
            </a:extLst>
          </p:cNvPr>
          <p:cNvSpPr txBox="1"/>
          <p:nvPr>
            <p:custDataLst>
              <p:tags r:id="rId1"/>
            </p:custDataLst>
          </p:nvPr>
        </p:nvSpPr>
        <p:spPr>
          <a:xfrm>
            <a:off x="2476327" y="2540800"/>
            <a:ext cx="654025" cy="461537"/>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2999"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24"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任意多边形 9">
            <a:extLst>
              <a:ext uri="{FF2B5EF4-FFF2-40B4-BE49-F238E27FC236}">
                <a16:creationId xmlns:a16="http://schemas.microsoft.com/office/drawing/2014/main" id="{399D8919-C97D-4790-908D-084301023756}"/>
              </a:ext>
            </a:extLst>
          </p:cNvPr>
          <p:cNvSpPr>
            <a:spLocks/>
          </p:cNvSpPr>
          <p:nvPr/>
        </p:nvSpPr>
        <p:spPr bwMode="auto">
          <a:xfrm>
            <a:off x="4426752" y="1712834"/>
            <a:ext cx="4717249" cy="1257562"/>
          </a:xfrm>
          <a:custGeom>
            <a:avLst/>
            <a:gdLst>
              <a:gd name="connsiteX0" fmla="*/ 5835374 w 6633631"/>
              <a:gd name="connsiteY0" fmla="*/ 0 h 1768447"/>
              <a:gd name="connsiteX1" fmla="*/ 6099146 w 6633631"/>
              <a:gd name="connsiteY1" fmla="*/ 12824 h 1768447"/>
              <a:gd name="connsiteX2" fmla="*/ 6366389 w 6633631"/>
              <a:gd name="connsiteY2" fmla="*/ 38472 h 1768447"/>
              <a:gd name="connsiteX3" fmla="*/ 6633631 w 6633631"/>
              <a:gd name="connsiteY3" fmla="*/ 80607 h 1768447"/>
              <a:gd name="connsiteX4" fmla="*/ 6633631 w 6633631"/>
              <a:gd name="connsiteY4" fmla="*/ 957939 h 1768447"/>
              <a:gd name="connsiteX5" fmla="*/ 6633631 w 6633631"/>
              <a:gd name="connsiteY5" fmla="*/ 1205442 h 1768447"/>
              <a:gd name="connsiteX6" fmla="*/ 6633631 w 6633631"/>
              <a:gd name="connsiteY6" fmla="*/ 1768447 h 1768447"/>
              <a:gd name="connsiteX7" fmla="*/ 0 w 6633631"/>
              <a:gd name="connsiteY7" fmla="*/ 1768447 h 1768447"/>
              <a:gd name="connsiteX8" fmla="*/ 0 w 6633631"/>
              <a:gd name="connsiteY8" fmla="*/ 1205442 h 1768447"/>
              <a:gd name="connsiteX9" fmla="*/ 0 w 6633631"/>
              <a:gd name="connsiteY9" fmla="*/ 957939 h 1768447"/>
              <a:gd name="connsiteX10" fmla="*/ 0 w 6633631"/>
              <a:gd name="connsiteY10" fmla="*/ 650353 h 1768447"/>
              <a:gd name="connsiteX11" fmla="*/ 207084 w 6633631"/>
              <a:gd name="connsiteY11" fmla="*/ 730960 h 1768447"/>
              <a:gd name="connsiteX12" fmla="*/ 415325 w 6633631"/>
              <a:gd name="connsiteY12" fmla="*/ 787751 h 1768447"/>
              <a:gd name="connsiteX13" fmla="*/ 625880 w 6633631"/>
              <a:gd name="connsiteY13" fmla="*/ 829887 h 1768447"/>
              <a:gd name="connsiteX14" fmla="*/ 838748 w 6633631"/>
              <a:gd name="connsiteY14" fmla="*/ 855534 h 1768447"/>
              <a:gd name="connsiteX15" fmla="*/ 1053931 w 6633631"/>
              <a:gd name="connsiteY15" fmla="*/ 864694 h 1768447"/>
              <a:gd name="connsiteX16" fmla="*/ 1272584 w 6633631"/>
              <a:gd name="connsiteY16" fmla="*/ 862862 h 1768447"/>
              <a:gd name="connsiteX17" fmla="*/ 1491237 w 6633631"/>
              <a:gd name="connsiteY17" fmla="*/ 846374 h 1768447"/>
              <a:gd name="connsiteX18" fmla="*/ 1713360 w 6633631"/>
              <a:gd name="connsiteY18" fmla="*/ 817063 h 1768447"/>
              <a:gd name="connsiteX19" fmla="*/ 1936641 w 6633631"/>
              <a:gd name="connsiteY19" fmla="*/ 782255 h 1768447"/>
              <a:gd name="connsiteX20" fmla="*/ 2163392 w 6633631"/>
              <a:gd name="connsiteY20" fmla="*/ 736456 h 1768447"/>
              <a:gd name="connsiteX21" fmla="*/ 2392457 w 6633631"/>
              <a:gd name="connsiteY21" fmla="*/ 683328 h 1768447"/>
              <a:gd name="connsiteX22" fmla="*/ 2623836 w 6633631"/>
              <a:gd name="connsiteY22" fmla="*/ 624705 h 1768447"/>
              <a:gd name="connsiteX23" fmla="*/ 2856372 w 6633631"/>
              <a:gd name="connsiteY23" fmla="*/ 564250 h 1768447"/>
              <a:gd name="connsiteX24" fmla="*/ 3091221 w 6633631"/>
              <a:gd name="connsiteY24" fmla="*/ 496466 h 1768447"/>
              <a:gd name="connsiteX25" fmla="*/ 3330698 w 6633631"/>
              <a:gd name="connsiteY25" fmla="*/ 432347 h 1768447"/>
              <a:gd name="connsiteX26" fmla="*/ 3569019 w 6633631"/>
              <a:gd name="connsiteY26" fmla="*/ 364564 h 1768447"/>
              <a:gd name="connsiteX27" fmla="*/ 3811966 w 6633631"/>
              <a:gd name="connsiteY27" fmla="*/ 300445 h 1768447"/>
              <a:gd name="connsiteX28" fmla="*/ 4057228 w 6633631"/>
              <a:gd name="connsiteY28" fmla="*/ 239989 h 1768447"/>
              <a:gd name="connsiteX29" fmla="*/ 4304803 w 6633631"/>
              <a:gd name="connsiteY29" fmla="*/ 183198 h 1768447"/>
              <a:gd name="connsiteX30" fmla="*/ 4553535 w 6633631"/>
              <a:gd name="connsiteY30" fmla="*/ 128239 h 1768447"/>
              <a:gd name="connsiteX31" fmla="*/ 4804581 w 6633631"/>
              <a:gd name="connsiteY31" fmla="*/ 82439 h 1768447"/>
              <a:gd name="connsiteX32" fmla="*/ 5060255 w 6633631"/>
              <a:gd name="connsiteY32" fmla="*/ 47632 h 1768447"/>
              <a:gd name="connsiteX33" fmla="*/ 5314771 w 6633631"/>
              <a:gd name="connsiteY33" fmla="*/ 18320 h 1768447"/>
              <a:gd name="connsiteX34" fmla="*/ 5575073 w 6633631"/>
              <a:gd name="connsiteY34" fmla="*/ 3664 h 17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33631" h="1768447">
                <a:moveTo>
                  <a:pt x="5835374" y="0"/>
                </a:moveTo>
                <a:lnTo>
                  <a:pt x="6099146" y="12824"/>
                </a:lnTo>
                <a:lnTo>
                  <a:pt x="6366389" y="38472"/>
                </a:lnTo>
                <a:lnTo>
                  <a:pt x="6633631" y="80607"/>
                </a:lnTo>
                <a:lnTo>
                  <a:pt x="6633631" y="957939"/>
                </a:lnTo>
                <a:lnTo>
                  <a:pt x="6633631" y="1205442"/>
                </a:lnTo>
                <a:lnTo>
                  <a:pt x="6633631" y="1768447"/>
                </a:lnTo>
                <a:lnTo>
                  <a:pt x="0" y="1768447"/>
                </a:lnTo>
                <a:lnTo>
                  <a:pt x="0" y="1205442"/>
                </a:lnTo>
                <a:lnTo>
                  <a:pt x="0" y="957939"/>
                </a:lnTo>
                <a:lnTo>
                  <a:pt x="0" y="650353"/>
                </a:lnTo>
                <a:lnTo>
                  <a:pt x="207084" y="730960"/>
                </a:lnTo>
                <a:lnTo>
                  <a:pt x="415325" y="787751"/>
                </a:lnTo>
                <a:lnTo>
                  <a:pt x="625880" y="829887"/>
                </a:lnTo>
                <a:lnTo>
                  <a:pt x="838748" y="855534"/>
                </a:lnTo>
                <a:lnTo>
                  <a:pt x="1053931" y="864694"/>
                </a:lnTo>
                <a:lnTo>
                  <a:pt x="1272584" y="862862"/>
                </a:lnTo>
                <a:lnTo>
                  <a:pt x="1491237" y="846374"/>
                </a:lnTo>
                <a:lnTo>
                  <a:pt x="1713360" y="817063"/>
                </a:lnTo>
                <a:lnTo>
                  <a:pt x="1936641" y="782255"/>
                </a:lnTo>
                <a:lnTo>
                  <a:pt x="2163392" y="736456"/>
                </a:lnTo>
                <a:lnTo>
                  <a:pt x="2392457" y="683328"/>
                </a:lnTo>
                <a:lnTo>
                  <a:pt x="2623836" y="624705"/>
                </a:lnTo>
                <a:lnTo>
                  <a:pt x="2856372" y="564250"/>
                </a:lnTo>
                <a:lnTo>
                  <a:pt x="3091221" y="496466"/>
                </a:lnTo>
                <a:lnTo>
                  <a:pt x="3330698" y="432347"/>
                </a:lnTo>
                <a:lnTo>
                  <a:pt x="3569019" y="364564"/>
                </a:lnTo>
                <a:lnTo>
                  <a:pt x="3811966" y="300445"/>
                </a:lnTo>
                <a:lnTo>
                  <a:pt x="4057228" y="239989"/>
                </a:lnTo>
                <a:lnTo>
                  <a:pt x="4304803" y="183198"/>
                </a:lnTo>
                <a:lnTo>
                  <a:pt x="4553535" y="128239"/>
                </a:lnTo>
                <a:lnTo>
                  <a:pt x="4804581" y="82439"/>
                </a:lnTo>
                <a:lnTo>
                  <a:pt x="5060255" y="47632"/>
                </a:lnTo>
                <a:lnTo>
                  <a:pt x="5314771" y="18320"/>
                </a:lnTo>
                <a:lnTo>
                  <a:pt x="5575073" y="3664"/>
                </a:lnTo>
                <a:close/>
              </a:path>
            </a:pathLst>
          </a:custGeom>
          <a:solidFill>
            <a:schemeClr val="accent1"/>
          </a:solidFill>
          <a:ln w="0">
            <a:noFill/>
            <a:prstDash val="solid"/>
            <a:round/>
            <a:headEnd/>
            <a:tailEnd/>
          </a:ln>
        </p:spPr>
        <p:txBody>
          <a:bodyPr vert="horz" wrap="square" lIns="91435" tIns="45717" rIns="91435" bIns="45717" numCol="1" anchor="t" anchorCtr="0" compatLnSpc="1">
            <a:prstTxWarp prst="textNoShape">
              <a:avLst/>
            </a:prstTxWarp>
            <a:noAutofit/>
          </a:bodyPr>
          <a:lstStyle/>
          <a:p>
            <a:endParaRPr lang="zh-CN" altLang="en-US"/>
          </a:p>
        </p:txBody>
      </p:sp>
      <p:sp>
        <p:nvSpPr>
          <p:cNvPr id="7" name="文本框 14">
            <a:extLst>
              <a:ext uri="{FF2B5EF4-FFF2-40B4-BE49-F238E27FC236}">
                <a16:creationId xmlns:a16="http://schemas.microsoft.com/office/drawing/2014/main" id="{E2006687-532C-4AE8-B986-E524A9F1CCCA}"/>
              </a:ext>
            </a:extLst>
          </p:cNvPr>
          <p:cNvSpPr txBox="1">
            <a:spLocks noChangeArrowheads="1"/>
          </p:cNvSpPr>
          <p:nvPr>
            <p:custDataLst>
              <p:tags r:id="rId2"/>
            </p:custDataLst>
          </p:nvPr>
        </p:nvSpPr>
        <p:spPr bwMode="auto">
          <a:xfrm>
            <a:off x="3252604" y="2080052"/>
            <a:ext cx="1025922" cy="110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199" dirty="0">
                <a:solidFill>
                  <a:schemeClr val="accent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7199"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标题 5">
            <a:extLst>
              <a:ext uri="{FF2B5EF4-FFF2-40B4-BE49-F238E27FC236}">
                <a16:creationId xmlns:a16="http://schemas.microsoft.com/office/drawing/2014/main" id="{0B23FF44-BBA1-4BF1-83DD-C2FAA3EA4B69}"/>
              </a:ext>
            </a:extLst>
          </p:cNvPr>
          <p:cNvSpPr txBox="1">
            <a:spLocks/>
          </p:cNvSpPr>
          <p:nvPr>
            <p:custDataLst>
              <p:tags r:id="rId3"/>
            </p:custDataLst>
          </p:nvPr>
        </p:nvSpPr>
        <p:spPr>
          <a:xfrm>
            <a:off x="4715668" y="2384381"/>
            <a:ext cx="2621439" cy="39389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2844" b="1" kern="0" dirty="0">
                <a:solidFill>
                  <a:schemeClr val="bg1"/>
                </a:solidFill>
                <a:effectLst>
                  <a:outerShdw blurRad="50800" dist="38100" dir="8100000" algn="tr"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标题内容预设</a:t>
            </a:r>
          </a:p>
        </p:txBody>
      </p:sp>
      <p:sp>
        <p:nvSpPr>
          <p:cNvPr id="9" name="文本占位符 6">
            <a:extLst>
              <a:ext uri="{FF2B5EF4-FFF2-40B4-BE49-F238E27FC236}">
                <a16:creationId xmlns:a16="http://schemas.microsoft.com/office/drawing/2014/main" id="{B5F4E645-E3D4-42CD-9F6E-9F74A7ED4DED}"/>
              </a:ext>
            </a:extLst>
          </p:cNvPr>
          <p:cNvSpPr txBox="1">
            <a:spLocks/>
          </p:cNvSpPr>
          <p:nvPr>
            <p:custDataLst>
              <p:tags r:id="rId4"/>
            </p:custDataLst>
          </p:nvPr>
        </p:nvSpPr>
        <p:spPr>
          <a:xfrm>
            <a:off x="4715668" y="2794839"/>
            <a:ext cx="2621439" cy="15234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zh-CN" altLang="en-US" sz="1100" dirty="0">
                <a:solidFill>
                  <a:schemeClr val="bg1"/>
                </a:solidFill>
                <a:latin typeface="微软雅黑" panose="020B0503020204020204" pitchFamily="34" charset="-122"/>
                <a:ea typeface="微软雅黑" panose="020B0503020204020204" pitchFamily="34" charset="-122"/>
              </a:rPr>
              <a:t>点击此处更换文本</a:t>
            </a:r>
            <a:endParaRPr lang="en-US" altLang="zh-CN" sz="1138"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870610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13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by="(-#ppt_w*2)" calcmode="lin" valueType="num">
                                      <p:cBhvr rctx="PPT">
                                        <p:cTn id="14" dur="500" autoRev="1" fill="hold">
                                          <p:stCondLst>
                                            <p:cond delay="0"/>
                                          </p:stCondLst>
                                        </p:cTn>
                                        <p:tgtEl>
                                          <p:spTgt spid="7"/>
                                        </p:tgtEl>
                                        <p:attrNameLst>
                                          <p:attrName>ppt_w</p:attrName>
                                        </p:attrNameLst>
                                      </p:cBhvr>
                                    </p:anim>
                                    <p:anim by="(#ppt_w*0.50)" calcmode="lin" valueType="num">
                                      <p:cBhvr>
                                        <p:cTn id="15" dur="500" decel="50000" autoRev="1" fill="hold">
                                          <p:stCondLst>
                                            <p:cond delay="0"/>
                                          </p:stCondLst>
                                        </p:cTn>
                                        <p:tgtEl>
                                          <p:spTgt spid="7"/>
                                        </p:tgtEl>
                                        <p:attrNameLst>
                                          <p:attrName>ppt_x</p:attrName>
                                        </p:attrNameLst>
                                      </p:cBhvr>
                                    </p:anim>
                                    <p:anim from="(-#ppt_h/2)" to="(#ppt_y)" calcmode="lin" valueType="num">
                                      <p:cBhvr>
                                        <p:cTn id="16" dur="1000" fill="hold">
                                          <p:stCondLst>
                                            <p:cond delay="0"/>
                                          </p:stCondLst>
                                        </p:cTn>
                                        <p:tgtEl>
                                          <p:spTgt spid="7"/>
                                        </p:tgtEl>
                                        <p:attrNameLst>
                                          <p:attrName>ppt_y</p:attrName>
                                        </p:attrNameLst>
                                      </p:cBhvr>
                                    </p:anim>
                                    <p:animRot by="21600000">
                                      <p:cBhvr>
                                        <p:cTn id="17" dur="1000" fill="hold">
                                          <p:stCondLst>
                                            <p:cond delay="0"/>
                                          </p:stCondLst>
                                        </p:cTn>
                                        <p:tgtEl>
                                          <p:spTgt spid="7"/>
                                        </p:tgtEl>
                                        <p:attrNameLst>
                                          <p:attrName>r</p:attrName>
                                        </p:attrNameLst>
                                      </p:cBhvr>
                                    </p:animRot>
                                  </p:childTnLst>
                                </p:cTn>
                              </p:par>
                            </p:childTnLst>
                          </p:cTn>
                        </p:par>
                        <p:par>
                          <p:cTn id="18" fill="hold">
                            <p:stCondLst>
                              <p:cond delay="2400"/>
                            </p:stCondLst>
                            <p:childTnLst>
                              <p:par>
                                <p:cTn id="19" presetID="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590F425-6C49-4223-B88D-E1358CC9BCC9}"/>
              </a:ext>
            </a:extLst>
          </p:cNvPr>
          <p:cNvSpPr txBox="1"/>
          <p:nvPr/>
        </p:nvSpPr>
        <p:spPr>
          <a:xfrm>
            <a:off x="457200" y="266700"/>
            <a:ext cx="2571750"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solidFill>
                  <a:schemeClr val="tx1">
                    <a:lumMod val="65000"/>
                    <a:lumOff val="35000"/>
                  </a:schemeClr>
                </a:solidFill>
              </a:rPr>
              <a:t>标题内容预设</a:t>
            </a:r>
          </a:p>
        </p:txBody>
      </p:sp>
      <p:grpSp>
        <p:nvGrpSpPr>
          <p:cNvPr id="3" name="Group 1">
            <a:extLst>
              <a:ext uri="{FF2B5EF4-FFF2-40B4-BE49-F238E27FC236}">
                <a16:creationId xmlns:a16="http://schemas.microsoft.com/office/drawing/2014/main" id="{375E6D43-5918-4DB5-90EC-3D4C9188EF0E}"/>
              </a:ext>
            </a:extLst>
          </p:cNvPr>
          <p:cNvGrpSpPr/>
          <p:nvPr/>
        </p:nvGrpSpPr>
        <p:grpSpPr>
          <a:xfrm>
            <a:off x="3254054" y="1470915"/>
            <a:ext cx="2769995" cy="2781310"/>
            <a:chOff x="4338738" y="1808820"/>
            <a:chExt cx="3693327" cy="3708413"/>
          </a:xfrm>
        </p:grpSpPr>
        <p:sp>
          <p:nvSpPr>
            <p:cNvPr id="5" name="ïṧḷïḓê-Rectangle 30">
              <a:extLst>
                <a:ext uri="{FF2B5EF4-FFF2-40B4-BE49-F238E27FC236}">
                  <a16:creationId xmlns:a16="http://schemas.microsoft.com/office/drawing/2014/main" id="{D9E65921-65BC-494D-93D6-4FBC277F5F74}"/>
                </a:ext>
              </a:extLst>
            </p:cNvPr>
            <p:cNvSpPr/>
            <p:nvPr/>
          </p:nvSpPr>
          <p:spPr>
            <a:xfrm>
              <a:off x="4338738" y="1808823"/>
              <a:ext cx="1538665" cy="1853641"/>
            </a:xfrm>
            <a:prstGeom prst="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ïṧḷïḓê-Rectangle 32">
              <a:extLst>
                <a:ext uri="{FF2B5EF4-FFF2-40B4-BE49-F238E27FC236}">
                  <a16:creationId xmlns:a16="http://schemas.microsoft.com/office/drawing/2014/main" id="{105E3971-4A57-4C15-AFF8-3BE13FF7503A}"/>
                </a:ext>
              </a:extLst>
            </p:cNvPr>
            <p:cNvSpPr/>
            <p:nvPr/>
          </p:nvSpPr>
          <p:spPr>
            <a:xfrm>
              <a:off x="5877402" y="1808820"/>
              <a:ext cx="2154663" cy="1853640"/>
            </a:xfrm>
            <a:prstGeom prst="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ïṧḷïḓê-Rectangle 35">
              <a:extLst>
                <a:ext uri="{FF2B5EF4-FFF2-40B4-BE49-F238E27FC236}">
                  <a16:creationId xmlns:a16="http://schemas.microsoft.com/office/drawing/2014/main" id="{16B9E8B6-387E-47B2-B8CD-7E6A865E2146}"/>
                </a:ext>
              </a:extLst>
            </p:cNvPr>
            <p:cNvSpPr/>
            <p:nvPr/>
          </p:nvSpPr>
          <p:spPr>
            <a:xfrm>
              <a:off x="6493399" y="3662462"/>
              <a:ext cx="1538665" cy="1854771"/>
            </a:xfrm>
            <a:prstGeom prst="rect">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ïṧḷïḓê-Rectangle 38">
              <a:extLst>
                <a:ext uri="{FF2B5EF4-FFF2-40B4-BE49-F238E27FC236}">
                  <a16:creationId xmlns:a16="http://schemas.microsoft.com/office/drawing/2014/main" id="{BE938B2C-53E9-4951-B413-2E0DEDA42191}"/>
                </a:ext>
              </a:extLst>
            </p:cNvPr>
            <p:cNvSpPr/>
            <p:nvPr/>
          </p:nvSpPr>
          <p:spPr>
            <a:xfrm>
              <a:off x="4338739" y="3662461"/>
              <a:ext cx="2154663" cy="1854771"/>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ïṧḷïḓê-Freeform: Shape 74">
              <a:extLst>
                <a:ext uri="{FF2B5EF4-FFF2-40B4-BE49-F238E27FC236}">
                  <a16:creationId xmlns:a16="http://schemas.microsoft.com/office/drawing/2014/main" id="{49E8B941-37E1-49A4-A411-FE075117E6D3}"/>
                </a:ext>
              </a:extLst>
            </p:cNvPr>
            <p:cNvSpPr>
              <a:spLocks/>
            </p:cNvSpPr>
            <p:nvPr/>
          </p:nvSpPr>
          <p:spPr bwMode="auto">
            <a:xfrm>
              <a:off x="5108070" y="4307125"/>
              <a:ext cx="558997" cy="558997"/>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w="38100">
              <a:solidFill>
                <a:schemeClr val="bg1"/>
              </a:solidFill>
            </a:ln>
          </p:spPr>
          <p:txBody>
            <a:bodyPr anchor="ctr"/>
            <a:lstStyle/>
            <a:p>
              <a:pPr algn="ctr"/>
              <a:endParaRPr/>
            </a:p>
          </p:txBody>
        </p:sp>
        <p:sp>
          <p:nvSpPr>
            <p:cNvPr id="10" name="ïṧḷïḓê-Freeform: Shape 75">
              <a:extLst>
                <a:ext uri="{FF2B5EF4-FFF2-40B4-BE49-F238E27FC236}">
                  <a16:creationId xmlns:a16="http://schemas.microsoft.com/office/drawing/2014/main" id="{0D2D7E85-3815-44B4-8340-7D0C1135BC7D}"/>
                </a:ext>
              </a:extLst>
            </p:cNvPr>
            <p:cNvSpPr>
              <a:spLocks/>
            </p:cNvSpPr>
            <p:nvPr/>
          </p:nvSpPr>
          <p:spPr bwMode="auto">
            <a:xfrm>
              <a:off x="6968597" y="4291833"/>
              <a:ext cx="558997" cy="558997"/>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w="38100">
              <a:solidFill>
                <a:schemeClr val="bg1"/>
              </a:solidFill>
            </a:ln>
          </p:spPr>
          <p:txBody>
            <a:bodyPr anchor="ctr"/>
            <a:lstStyle/>
            <a:p>
              <a:pPr algn="ctr"/>
              <a:endParaRPr/>
            </a:p>
          </p:txBody>
        </p:sp>
        <p:sp>
          <p:nvSpPr>
            <p:cNvPr id="11" name="ïṧḷïḓê-Freeform: Shape 76">
              <a:extLst>
                <a:ext uri="{FF2B5EF4-FFF2-40B4-BE49-F238E27FC236}">
                  <a16:creationId xmlns:a16="http://schemas.microsoft.com/office/drawing/2014/main" id="{B6870E41-29FC-47E4-A6ED-14ED573CD7FE}"/>
                </a:ext>
              </a:extLst>
            </p:cNvPr>
            <p:cNvSpPr>
              <a:spLocks/>
            </p:cNvSpPr>
            <p:nvPr/>
          </p:nvSpPr>
          <p:spPr bwMode="auto">
            <a:xfrm>
              <a:off x="4793807" y="2442810"/>
              <a:ext cx="558997" cy="558997"/>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w="38100">
              <a:solidFill>
                <a:schemeClr val="bg1"/>
              </a:solidFill>
            </a:ln>
          </p:spPr>
          <p:txBody>
            <a:bodyPr anchor="ctr"/>
            <a:lstStyle/>
            <a:p>
              <a:pPr algn="ctr"/>
              <a:endParaRPr/>
            </a:p>
          </p:txBody>
        </p:sp>
        <p:sp>
          <p:nvSpPr>
            <p:cNvPr id="12" name="ïṧḷïḓê-Freeform: Shape 77">
              <a:extLst>
                <a:ext uri="{FF2B5EF4-FFF2-40B4-BE49-F238E27FC236}">
                  <a16:creationId xmlns:a16="http://schemas.microsoft.com/office/drawing/2014/main" id="{25CC223B-F0AE-415C-8319-4C9441D2BA28}"/>
                </a:ext>
              </a:extLst>
            </p:cNvPr>
            <p:cNvSpPr>
              <a:spLocks/>
            </p:cNvSpPr>
            <p:nvPr/>
          </p:nvSpPr>
          <p:spPr bwMode="auto">
            <a:xfrm>
              <a:off x="6718796" y="2338426"/>
              <a:ext cx="558997" cy="558997"/>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w="38100">
              <a:solidFill>
                <a:schemeClr val="bg1"/>
              </a:solidFill>
            </a:ln>
          </p:spPr>
          <p:txBody>
            <a:bodyPr anchor="ctr"/>
            <a:lstStyle/>
            <a:p>
              <a:pPr algn="ctr"/>
              <a:endParaRPr/>
            </a:p>
          </p:txBody>
        </p:sp>
      </p:grpSp>
      <p:grpSp>
        <p:nvGrpSpPr>
          <p:cNvPr id="13" name="Group 25">
            <a:extLst>
              <a:ext uri="{FF2B5EF4-FFF2-40B4-BE49-F238E27FC236}">
                <a16:creationId xmlns:a16="http://schemas.microsoft.com/office/drawing/2014/main" id="{5D651EBE-54C6-43D2-8832-787117C8F984}"/>
              </a:ext>
            </a:extLst>
          </p:cNvPr>
          <p:cNvGrpSpPr/>
          <p:nvPr/>
        </p:nvGrpSpPr>
        <p:grpSpPr>
          <a:xfrm>
            <a:off x="758013" y="1599487"/>
            <a:ext cx="2496042" cy="755243"/>
            <a:chOff x="8034555" y="2276873"/>
            <a:chExt cx="2492385" cy="1006991"/>
          </a:xfrm>
        </p:grpSpPr>
        <p:sp>
          <p:nvSpPr>
            <p:cNvPr id="14" name="ïṧḷïḓê-TextBox 26">
              <a:extLst>
                <a:ext uri="{FF2B5EF4-FFF2-40B4-BE49-F238E27FC236}">
                  <a16:creationId xmlns:a16="http://schemas.microsoft.com/office/drawing/2014/main" id="{9800B372-3A1C-4B72-9EDF-D452B2C558D4}"/>
                </a:ext>
              </a:extLst>
            </p:cNvPr>
            <p:cNvSpPr txBox="1"/>
            <p:nvPr/>
          </p:nvSpPr>
          <p:spPr>
            <a:xfrm>
              <a:off x="8328247" y="2276873"/>
              <a:ext cx="2198693" cy="388226"/>
            </a:xfrm>
            <a:prstGeom prst="rect">
              <a:avLst/>
            </a:prstGeom>
            <a:noFill/>
          </p:spPr>
          <p:txBody>
            <a:bodyPr wrap="none" lIns="0" tIns="0" rIns="360000" bIns="0" anchor="b" anchorCtr="0">
              <a:normAutofit/>
            </a:bodyPr>
            <a:lstStyle/>
            <a:p>
              <a:pPr algn="r"/>
              <a:r>
                <a:rPr lang="zh-CN" altLang="en-US" sz="1600" b="1" dirty="0">
                  <a:solidFill>
                    <a:schemeClr val="accent1">
                      <a:lumMod val="100000"/>
                    </a:schemeClr>
                  </a:solidFill>
                </a:rPr>
                <a:t>标题文本预设</a:t>
              </a:r>
            </a:p>
          </p:txBody>
        </p:sp>
        <p:sp>
          <p:nvSpPr>
            <p:cNvPr id="15" name="ïṧḷïḓê-TextBox 27">
              <a:extLst>
                <a:ext uri="{FF2B5EF4-FFF2-40B4-BE49-F238E27FC236}">
                  <a16:creationId xmlns:a16="http://schemas.microsoft.com/office/drawing/2014/main" id="{3EB2EB13-F335-4E2B-A282-8F9F27B3784B}"/>
                </a:ext>
              </a:extLst>
            </p:cNvPr>
            <p:cNvSpPr txBox="1">
              <a:spLocks/>
            </p:cNvSpPr>
            <p:nvPr/>
          </p:nvSpPr>
          <p:spPr>
            <a:xfrm>
              <a:off x="8034555" y="2665098"/>
              <a:ext cx="2492384" cy="618766"/>
            </a:xfrm>
            <a:prstGeom prst="rect">
              <a:avLst/>
            </a:prstGeom>
          </p:spPr>
          <p:txBody>
            <a:bodyPr vert="horz" wrap="square" lIns="0" tIns="0" rIns="360000" bIns="0" anchor="ctr">
              <a:noAutofit/>
            </a:bodyPr>
            <a:lstStyle/>
            <a:p>
              <a:pPr algn="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6" name="Group 28">
            <a:extLst>
              <a:ext uri="{FF2B5EF4-FFF2-40B4-BE49-F238E27FC236}">
                <a16:creationId xmlns:a16="http://schemas.microsoft.com/office/drawing/2014/main" id="{C0766B40-F331-4A35-AE19-013AA7356622}"/>
              </a:ext>
            </a:extLst>
          </p:cNvPr>
          <p:cNvGrpSpPr/>
          <p:nvPr/>
        </p:nvGrpSpPr>
        <p:grpSpPr>
          <a:xfrm>
            <a:off x="6024048" y="1599487"/>
            <a:ext cx="2496043" cy="755243"/>
            <a:chOff x="1197897" y="2503545"/>
            <a:chExt cx="2591518" cy="1006991"/>
          </a:xfrm>
        </p:grpSpPr>
        <p:sp>
          <p:nvSpPr>
            <p:cNvPr id="17" name="ïṧḷïḓê-TextBox 29">
              <a:extLst>
                <a:ext uri="{FF2B5EF4-FFF2-40B4-BE49-F238E27FC236}">
                  <a16:creationId xmlns:a16="http://schemas.microsoft.com/office/drawing/2014/main" id="{6E2DD3CD-42EA-4354-AE1F-6F7A63DC6AF5}"/>
                </a:ext>
              </a:extLst>
            </p:cNvPr>
            <p:cNvSpPr txBox="1"/>
            <p:nvPr/>
          </p:nvSpPr>
          <p:spPr>
            <a:xfrm>
              <a:off x="1197898" y="2503545"/>
              <a:ext cx="2198693" cy="388226"/>
            </a:xfrm>
            <a:prstGeom prst="rect">
              <a:avLst/>
            </a:prstGeom>
            <a:noFill/>
          </p:spPr>
          <p:txBody>
            <a:bodyPr wrap="none" lIns="360000" tIns="0" rIns="0" bIns="0" anchor="b" anchorCtr="0">
              <a:normAutofit/>
            </a:bodyPr>
            <a:lstStyle/>
            <a:p>
              <a:r>
                <a:rPr lang="zh-CN" altLang="en-US" sz="1600" b="1">
                  <a:solidFill>
                    <a:schemeClr val="accent2">
                      <a:lumMod val="100000"/>
                    </a:schemeClr>
                  </a:solidFill>
                </a:rPr>
                <a:t>标题文本预设</a:t>
              </a:r>
            </a:p>
          </p:txBody>
        </p:sp>
        <p:sp>
          <p:nvSpPr>
            <p:cNvPr id="18" name="i$liḋe-TextBox 40">
              <a:extLst>
                <a:ext uri="{FF2B5EF4-FFF2-40B4-BE49-F238E27FC236}">
                  <a16:creationId xmlns:a16="http://schemas.microsoft.com/office/drawing/2014/main" id="{3D3F4A03-E373-4DED-9563-3D4FB968ACA2}"/>
                </a:ext>
              </a:extLst>
            </p:cNvPr>
            <p:cNvSpPr txBox="1">
              <a:spLocks/>
            </p:cNvSpPr>
            <p:nvPr/>
          </p:nvSpPr>
          <p:spPr>
            <a:xfrm>
              <a:off x="1197897" y="2891770"/>
              <a:ext cx="2591518" cy="618766"/>
            </a:xfrm>
            <a:prstGeom prst="rect">
              <a:avLst/>
            </a:prstGeom>
          </p:spPr>
          <p:txBody>
            <a:bodyPr vert="horz" wrap="square" lIns="360000" tIns="0" rIns="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9" name="Group 41">
            <a:extLst>
              <a:ext uri="{FF2B5EF4-FFF2-40B4-BE49-F238E27FC236}">
                <a16:creationId xmlns:a16="http://schemas.microsoft.com/office/drawing/2014/main" id="{C79B7BE8-5C87-4F6C-870F-4DF7B5A2C540}"/>
              </a:ext>
            </a:extLst>
          </p:cNvPr>
          <p:cNvGrpSpPr/>
          <p:nvPr/>
        </p:nvGrpSpPr>
        <p:grpSpPr>
          <a:xfrm>
            <a:off x="758013" y="3355430"/>
            <a:ext cx="2496042" cy="755243"/>
            <a:chOff x="8034555" y="2276873"/>
            <a:chExt cx="2492385" cy="1006991"/>
          </a:xfrm>
        </p:grpSpPr>
        <p:sp>
          <p:nvSpPr>
            <p:cNvPr id="20" name="i$liḋe-TextBox 42">
              <a:extLst>
                <a:ext uri="{FF2B5EF4-FFF2-40B4-BE49-F238E27FC236}">
                  <a16:creationId xmlns:a16="http://schemas.microsoft.com/office/drawing/2014/main" id="{AD7A4315-ED05-4B04-A365-C252F1AFA7E7}"/>
                </a:ext>
              </a:extLst>
            </p:cNvPr>
            <p:cNvSpPr txBox="1"/>
            <p:nvPr/>
          </p:nvSpPr>
          <p:spPr>
            <a:xfrm>
              <a:off x="8328247" y="2276873"/>
              <a:ext cx="2198693" cy="388226"/>
            </a:xfrm>
            <a:prstGeom prst="rect">
              <a:avLst/>
            </a:prstGeom>
            <a:noFill/>
          </p:spPr>
          <p:txBody>
            <a:bodyPr wrap="none" lIns="0" tIns="0" rIns="360000" bIns="0" anchor="b" anchorCtr="0">
              <a:normAutofit/>
            </a:bodyPr>
            <a:lstStyle/>
            <a:p>
              <a:pPr algn="r"/>
              <a:r>
                <a:rPr lang="zh-CN" altLang="en-US" sz="1600" b="1">
                  <a:solidFill>
                    <a:schemeClr val="accent4">
                      <a:lumMod val="100000"/>
                    </a:schemeClr>
                  </a:solidFill>
                </a:rPr>
                <a:t>标题文本预设</a:t>
              </a:r>
            </a:p>
          </p:txBody>
        </p:sp>
        <p:sp>
          <p:nvSpPr>
            <p:cNvPr id="21" name="i$liḋe-TextBox 43">
              <a:extLst>
                <a:ext uri="{FF2B5EF4-FFF2-40B4-BE49-F238E27FC236}">
                  <a16:creationId xmlns:a16="http://schemas.microsoft.com/office/drawing/2014/main" id="{70D8941F-8D36-4CD2-9740-4BCBE3DA8D4D}"/>
                </a:ext>
              </a:extLst>
            </p:cNvPr>
            <p:cNvSpPr txBox="1">
              <a:spLocks/>
            </p:cNvSpPr>
            <p:nvPr/>
          </p:nvSpPr>
          <p:spPr>
            <a:xfrm>
              <a:off x="8034555" y="2665098"/>
              <a:ext cx="2492384" cy="618766"/>
            </a:xfrm>
            <a:prstGeom prst="rect">
              <a:avLst/>
            </a:prstGeom>
          </p:spPr>
          <p:txBody>
            <a:bodyPr vert="horz" wrap="square" lIns="0" tIns="0" rIns="360000" bIns="0" anchor="ctr">
              <a:noAutofit/>
            </a:bodyPr>
            <a:lstStyle/>
            <a:p>
              <a:pPr algn="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2" name="Group 44">
            <a:extLst>
              <a:ext uri="{FF2B5EF4-FFF2-40B4-BE49-F238E27FC236}">
                <a16:creationId xmlns:a16="http://schemas.microsoft.com/office/drawing/2014/main" id="{073372A2-7227-474D-BF43-EC468E031227}"/>
              </a:ext>
            </a:extLst>
          </p:cNvPr>
          <p:cNvGrpSpPr/>
          <p:nvPr/>
        </p:nvGrpSpPr>
        <p:grpSpPr>
          <a:xfrm>
            <a:off x="6024048" y="3355430"/>
            <a:ext cx="2496043" cy="755243"/>
            <a:chOff x="1197897" y="2503545"/>
            <a:chExt cx="2591518" cy="1006991"/>
          </a:xfrm>
        </p:grpSpPr>
        <p:sp>
          <p:nvSpPr>
            <p:cNvPr id="23" name="i$liḋe-TextBox 45">
              <a:extLst>
                <a:ext uri="{FF2B5EF4-FFF2-40B4-BE49-F238E27FC236}">
                  <a16:creationId xmlns:a16="http://schemas.microsoft.com/office/drawing/2014/main" id="{44DB1307-9726-4618-A7D5-542732A02017}"/>
                </a:ext>
              </a:extLst>
            </p:cNvPr>
            <p:cNvSpPr txBox="1"/>
            <p:nvPr/>
          </p:nvSpPr>
          <p:spPr>
            <a:xfrm>
              <a:off x="1197898" y="2503545"/>
              <a:ext cx="2198693" cy="388226"/>
            </a:xfrm>
            <a:prstGeom prst="rect">
              <a:avLst/>
            </a:prstGeom>
            <a:noFill/>
          </p:spPr>
          <p:txBody>
            <a:bodyPr wrap="none" lIns="360000" tIns="0" rIns="0" bIns="0" anchor="b" anchorCtr="0">
              <a:normAutofit/>
            </a:bodyPr>
            <a:lstStyle/>
            <a:p>
              <a:r>
                <a:rPr lang="zh-CN" altLang="en-US" sz="1600" b="1">
                  <a:solidFill>
                    <a:schemeClr val="accent3">
                      <a:lumMod val="100000"/>
                    </a:schemeClr>
                  </a:solidFill>
                </a:rPr>
                <a:t>标题文本预设</a:t>
              </a:r>
            </a:p>
          </p:txBody>
        </p:sp>
        <p:sp>
          <p:nvSpPr>
            <p:cNvPr id="24" name="i$liḋe-TextBox 46">
              <a:extLst>
                <a:ext uri="{FF2B5EF4-FFF2-40B4-BE49-F238E27FC236}">
                  <a16:creationId xmlns:a16="http://schemas.microsoft.com/office/drawing/2014/main" id="{AAEAAB01-0120-479C-8B84-226BF6FCBE91}"/>
                </a:ext>
              </a:extLst>
            </p:cNvPr>
            <p:cNvSpPr txBox="1">
              <a:spLocks/>
            </p:cNvSpPr>
            <p:nvPr/>
          </p:nvSpPr>
          <p:spPr>
            <a:xfrm>
              <a:off x="1197897" y="2891770"/>
              <a:ext cx="2591518" cy="618766"/>
            </a:xfrm>
            <a:prstGeom prst="rect">
              <a:avLst/>
            </a:prstGeom>
          </p:spPr>
          <p:txBody>
            <a:bodyPr vert="horz" wrap="square" lIns="360000" tIns="0" rIns="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646358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590F425-6C49-4223-B88D-E1358CC9BCC9}"/>
              </a:ext>
            </a:extLst>
          </p:cNvPr>
          <p:cNvSpPr txBox="1"/>
          <p:nvPr/>
        </p:nvSpPr>
        <p:spPr>
          <a:xfrm>
            <a:off x="457200" y="266700"/>
            <a:ext cx="2571750"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solidFill>
                  <a:schemeClr val="tx1">
                    <a:lumMod val="65000"/>
                    <a:lumOff val="35000"/>
                  </a:schemeClr>
                </a:solidFill>
              </a:rPr>
              <a:t>标题内容预设</a:t>
            </a:r>
          </a:p>
        </p:txBody>
      </p:sp>
      <p:grpSp>
        <p:nvGrpSpPr>
          <p:cNvPr id="3" name="Group 39">
            <a:extLst>
              <a:ext uri="{FF2B5EF4-FFF2-40B4-BE49-F238E27FC236}">
                <a16:creationId xmlns:a16="http://schemas.microsoft.com/office/drawing/2014/main" id="{2F4103F9-4D83-42E3-9E3A-D0F6EE9374B5}"/>
              </a:ext>
            </a:extLst>
          </p:cNvPr>
          <p:cNvGrpSpPr/>
          <p:nvPr/>
        </p:nvGrpSpPr>
        <p:grpSpPr>
          <a:xfrm>
            <a:off x="2971801" y="1256219"/>
            <a:ext cx="3200399" cy="3200399"/>
            <a:chOff x="3962401" y="1497158"/>
            <a:chExt cx="4267198" cy="4267199"/>
          </a:xfrm>
        </p:grpSpPr>
        <p:grpSp>
          <p:nvGrpSpPr>
            <p:cNvPr id="5" name="Group 3">
              <a:extLst>
                <a:ext uri="{FF2B5EF4-FFF2-40B4-BE49-F238E27FC236}">
                  <a16:creationId xmlns:a16="http://schemas.microsoft.com/office/drawing/2014/main" id="{AFBC91B2-4A2C-4B29-8E4B-96F408BAB8AD}"/>
                </a:ext>
              </a:extLst>
            </p:cNvPr>
            <p:cNvGrpSpPr/>
            <p:nvPr/>
          </p:nvGrpSpPr>
          <p:grpSpPr>
            <a:xfrm>
              <a:off x="5407743" y="2942501"/>
              <a:ext cx="1376515" cy="1376515"/>
              <a:chOff x="4055807" y="2588957"/>
              <a:chExt cx="1032386" cy="1032386"/>
            </a:xfrm>
          </p:grpSpPr>
          <p:grpSp>
            <p:nvGrpSpPr>
              <p:cNvPr id="31" name="Group 4">
                <a:extLst>
                  <a:ext uri="{FF2B5EF4-FFF2-40B4-BE49-F238E27FC236}">
                    <a16:creationId xmlns:a16="http://schemas.microsoft.com/office/drawing/2014/main" id="{50D5790B-7FD5-4ACB-9942-4DD5547CEA0E}"/>
                  </a:ext>
                </a:extLst>
              </p:cNvPr>
              <p:cNvGrpSpPr/>
              <p:nvPr/>
            </p:nvGrpSpPr>
            <p:grpSpPr>
              <a:xfrm>
                <a:off x="4288223" y="2588957"/>
                <a:ext cx="567554" cy="1032386"/>
                <a:chOff x="4212000" y="3140981"/>
                <a:chExt cx="720000" cy="1309687"/>
              </a:xfrm>
              <a:solidFill>
                <a:schemeClr val="accent2"/>
              </a:solidFill>
            </p:grpSpPr>
            <p:sp>
              <p:nvSpPr>
                <p:cNvPr id="35" name="íṡľíḍè-Rectangle 8">
                  <a:extLst>
                    <a:ext uri="{FF2B5EF4-FFF2-40B4-BE49-F238E27FC236}">
                      <a16:creationId xmlns:a16="http://schemas.microsoft.com/office/drawing/2014/main" id="{E23B8B68-4F5B-4E01-95DB-072E6292FDEE}"/>
                    </a:ext>
                  </a:extLst>
                </p:cNvPr>
                <p:cNvSpPr/>
                <p:nvPr/>
              </p:nvSpPr>
              <p:spPr>
                <a:xfrm>
                  <a:off x="4212000" y="3140981"/>
                  <a:ext cx="720000" cy="1309687"/>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36" name="íṡľíḍè-Rectangle 9">
                  <a:extLst>
                    <a:ext uri="{FF2B5EF4-FFF2-40B4-BE49-F238E27FC236}">
                      <a16:creationId xmlns:a16="http://schemas.microsoft.com/office/drawing/2014/main" id="{6D3FD865-7CDB-4DD4-97B6-C34565DD8C82}"/>
                    </a:ext>
                  </a:extLst>
                </p:cNvPr>
                <p:cNvSpPr/>
                <p:nvPr/>
              </p:nvSpPr>
              <p:spPr>
                <a:xfrm>
                  <a:off x="4212000" y="3140981"/>
                  <a:ext cx="720000" cy="1309687"/>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anchor="ctr"/>
                <a:lstStyle/>
                <a:p>
                  <a:pPr algn="ctr"/>
                  <a:endParaRPr/>
                </a:p>
              </p:txBody>
            </p:sp>
          </p:grpSp>
          <p:grpSp>
            <p:nvGrpSpPr>
              <p:cNvPr id="32" name="Group 5">
                <a:extLst>
                  <a:ext uri="{FF2B5EF4-FFF2-40B4-BE49-F238E27FC236}">
                    <a16:creationId xmlns:a16="http://schemas.microsoft.com/office/drawing/2014/main" id="{38D68F6F-F6D4-4E4F-AC97-49C73F8BE787}"/>
                  </a:ext>
                </a:extLst>
              </p:cNvPr>
              <p:cNvGrpSpPr/>
              <p:nvPr/>
            </p:nvGrpSpPr>
            <p:grpSpPr>
              <a:xfrm rot="16200000">
                <a:off x="4288223" y="2588957"/>
                <a:ext cx="567554" cy="1032386"/>
                <a:chOff x="4212000" y="3140981"/>
                <a:chExt cx="720000" cy="1309687"/>
              </a:xfrm>
              <a:solidFill>
                <a:schemeClr val="accent2"/>
              </a:solidFill>
            </p:grpSpPr>
            <p:sp>
              <p:nvSpPr>
                <p:cNvPr id="33" name="íṡľíḍè-Rectangle 6">
                  <a:extLst>
                    <a:ext uri="{FF2B5EF4-FFF2-40B4-BE49-F238E27FC236}">
                      <a16:creationId xmlns:a16="http://schemas.microsoft.com/office/drawing/2014/main" id="{3BB32E9B-E53C-4D19-B477-03C517DC82FE}"/>
                    </a:ext>
                  </a:extLst>
                </p:cNvPr>
                <p:cNvSpPr/>
                <p:nvPr/>
              </p:nvSpPr>
              <p:spPr>
                <a:xfrm>
                  <a:off x="4212000" y="3140981"/>
                  <a:ext cx="720000" cy="1309687"/>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34" name="íṡľíḍè-Rectangle 7">
                  <a:extLst>
                    <a:ext uri="{FF2B5EF4-FFF2-40B4-BE49-F238E27FC236}">
                      <a16:creationId xmlns:a16="http://schemas.microsoft.com/office/drawing/2014/main" id="{A82F1F94-8374-46C0-9EF5-E8A2EEE2719F}"/>
                    </a:ext>
                  </a:extLst>
                </p:cNvPr>
                <p:cNvSpPr/>
                <p:nvPr/>
              </p:nvSpPr>
              <p:spPr>
                <a:xfrm>
                  <a:off x="4212000" y="3140981"/>
                  <a:ext cx="720000" cy="1309687"/>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anchor="ctr"/>
                <a:lstStyle/>
                <a:p>
                  <a:pPr algn="ctr"/>
                  <a:endParaRPr/>
                </a:p>
              </p:txBody>
            </p:sp>
          </p:grpSp>
        </p:grpSp>
        <p:grpSp>
          <p:nvGrpSpPr>
            <p:cNvPr id="6" name="Group 10">
              <a:extLst>
                <a:ext uri="{FF2B5EF4-FFF2-40B4-BE49-F238E27FC236}">
                  <a16:creationId xmlns:a16="http://schemas.microsoft.com/office/drawing/2014/main" id="{38C6C4E7-7964-4F86-8E72-7725B9FDEDD1}"/>
                </a:ext>
              </a:extLst>
            </p:cNvPr>
            <p:cNvGrpSpPr/>
            <p:nvPr/>
          </p:nvGrpSpPr>
          <p:grpSpPr>
            <a:xfrm>
              <a:off x="3962401" y="3252389"/>
              <a:ext cx="1376515" cy="756739"/>
              <a:chOff x="2971801" y="2821373"/>
              <a:chExt cx="1032386" cy="567554"/>
            </a:xfrm>
          </p:grpSpPr>
          <p:grpSp>
            <p:nvGrpSpPr>
              <p:cNvPr id="27" name="Group 11">
                <a:extLst>
                  <a:ext uri="{FF2B5EF4-FFF2-40B4-BE49-F238E27FC236}">
                    <a16:creationId xmlns:a16="http://schemas.microsoft.com/office/drawing/2014/main" id="{C5819BD8-1B5B-4784-8AEC-038BEA401E99}"/>
                  </a:ext>
                </a:extLst>
              </p:cNvPr>
              <p:cNvGrpSpPr/>
              <p:nvPr/>
            </p:nvGrpSpPr>
            <p:grpSpPr>
              <a:xfrm rot="16200000">
                <a:off x="3204217" y="2588957"/>
                <a:ext cx="567554" cy="1032386"/>
                <a:chOff x="4212000" y="1765809"/>
                <a:chExt cx="720000" cy="1309687"/>
              </a:xfrm>
            </p:grpSpPr>
            <p:sp>
              <p:nvSpPr>
                <p:cNvPr id="29" name="íṡľíḍè-Rectangle 13">
                  <a:extLst>
                    <a:ext uri="{FF2B5EF4-FFF2-40B4-BE49-F238E27FC236}">
                      <a16:creationId xmlns:a16="http://schemas.microsoft.com/office/drawing/2014/main" id="{B27B5BE3-0840-4DFF-8C4D-39497D5059F7}"/>
                    </a:ext>
                  </a:extLst>
                </p:cNvPr>
                <p:cNvSpPr/>
                <p:nvPr/>
              </p:nvSpPr>
              <p:spPr>
                <a:xfrm>
                  <a:off x="4212000" y="1765809"/>
                  <a:ext cx="720000" cy="1309687"/>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30" name="íṡľíḍè-Rectangle 14">
                  <a:extLst>
                    <a:ext uri="{FF2B5EF4-FFF2-40B4-BE49-F238E27FC236}">
                      <a16:creationId xmlns:a16="http://schemas.microsoft.com/office/drawing/2014/main" id="{02F7F7B3-7E00-4697-888C-1240F113218B}"/>
                    </a:ext>
                  </a:extLst>
                </p:cNvPr>
                <p:cNvSpPr/>
                <p:nvPr/>
              </p:nvSpPr>
              <p:spPr>
                <a:xfrm>
                  <a:off x="4212000" y="1765809"/>
                  <a:ext cx="720000" cy="1309687"/>
                </a:xfrm>
                <a:prstGeom prst="rect">
                  <a:avLst/>
                </a:prstGeom>
              </p:spPr>
              <p:style>
                <a:lnRef idx="0">
                  <a:scrgbClr r="0" g="0" b="0"/>
                </a:lnRef>
                <a:fillRef idx="0">
                  <a:scrgbClr r="0" g="0" b="0"/>
                </a:fillRef>
                <a:effectRef idx="0">
                  <a:scrgbClr r="0" g="0" b="0"/>
                </a:effectRef>
                <a:fontRef idx="minor">
                  <a:schemeClr val="lt1"/>
                </a:fontRef>
              </p:style>
              <p:txBody>
                <a:bodyPr anchor="ctr"/>
                <a:lstStyle/>
                <a:p>
                  <a:pPr algn="ctr"/>
                  <a:endParaRPr/>
                </a:p>
              </p:txBody>
            </p:sp>
          </p:grpSp>
          <p:sp>
            <p:nvSpPr>
              <p:cNvPr id="28" name="íṡľíḍè-Freeform: Shape 12">
                <a:extLst>
                  <a:ext uri="{FF2B5EF4-FFF2-40B4-BE49-F238E27FC236}">
                    <a16:creationId xmlns:a16="http://schemas.microsoft.com/office/drawing/2014/main" id="{A16C9A3F-D314-492F-97DA-068747BC8579}"/>
                  </a:ext>
                </a:extLst>
              </p:cNvPr>
              <p:cNvSpPr>
                <a:spLocks/>
              </p:cNvSpPr>
              <p:nvPr/>
            </p:nvSpPr>
            <p:spPr bwMode="auto">
              <a:xfrm>
                <a:off x="3326863" y="2979955"/>
                <a:ext cx="322262" cy="250388"/>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p:spPr>
            <p:txBody>
              <a:bodyPr anchor="ctr"/>
              <a:lstStyle/>
              <a:p>
                <a:pPr algn="ctr"/>
                <a:endParaRPr/>
              </a:p>
            </p:txBody>
          </p:sp>
        </p:grpSp>
        <p:grpSp>
          <p:nvGrpSpPr>
            <p:cNvPr id="7" name="Group 15">
              <a:extLst>
                <a:ext uri="{FF2B5EF4-FFF2-40B4-BE49-F238E27FC236}">
                  <a16:creationId xmlns:a16="http://schemas.microsoft.com/office/drawing/2014/main" id="{79CFA403-1518-4D7C-BA23-E07625944599}"/>
                </a:ext>
              </a:extLst>
            </p:cNvPr>
            <p:cNvGrpSpPr/>
            <p:nvPr/>
          </p:nvGrpSpPr>
          <p:grpSpPr>
            <a:xfrm>
              <a:off x="6853084" y="3252389"/>
              <a:ext cx="1376515" cy="756739"/>
              <a:chOff x="5139813" y="2821373"/>
              <a:chExt cx="1032386" cy="567554"/>
            </a:xfrm>
          </p:grpSpPr>
          <p:grpSp>
            <p:nvGrpSpPr>
              <p:cNvPr id="23" name="Group 16">
                <a:extLst>
                  <a:ext uri="{FF2B5EF4-FFF2-40B4-BE49-F238E27FC236}">
                    <a16:creationId xmlns:a16="http://schemas.microsoft.com/office/drawing/2014/main" id="{AFFA56DD-8453-40DA-BD4C-3E844B3EF740}"/>
                  </a:ext>
                </a:extLst>
              </p:cNvPr>
              <p:cNvGrpSpPr/>
              <p:nvPr/>
            </p:nvGrpSpPr>
            <p:grpSpPr>
              <a:xfrm rot="16200000">
                <a:off x="5372229" y="2588957"/>
                <a:ext cx="567554" cy="1032386"/>
                <a:chOff x="4212000" y="4516153"/>
                <a:chExt cx="720000" cy="1309687"/>
              </a:xfrm>
              <a:solidFill>
                <a:schemeClr val="accent3"/>
              </a:solidFill>
            </p:grpSpPr>
            <p:sp>
              <p:nvSpPr>
                <p:cNvPr id="25" name="íṡľíḍè-Rectangle 18">
                  <a:extLst>
                    <a:ext uri="{FF2B5EF4-FFF2-40B4-BE49-F238E27FC236}">
                      <a16:creationId xmlns:a16="http://schemas.microsoft.com/office/drawing/2014/main" id="{4CB37964-BFEE-4BC3-826C-77CADB638DB6}"/>
                    </a:ext>
                  </a:extLst>
                </p:cNvPr>
                <p:cNvSpPr/>
                <p:nvPr/>
              </p:nvSpPr>
              <p:spPr>
                <a:xfrm>
                  <a:off x="4212000" y="4516153"/>
                  <a:ext cx="720000" cy="1309687"/>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26" name="íṡľíḍè-Rectangle 19">
                  <a:extLst>
                    <a:ext uri="{FF2B5EF4-FFF2-40B4-BE49-F238E27FC236}">
                      <a16:creationId xmlns:a16="http://schemas.microsoft.com/office/drawing/2014/main" id="{E9E21144-80C0-4386-8996-F97F664D34BE}"/>
                    </a:ext>
                  </a:extLst>
                </p:cNvPr>
                <p:cNvSpPr/>
                <p:nvPr/>
              </p:nvSpPr>
              <p:spPr>
                <a:xfrm>
                  <a:off x="4212000" y="4516153"/>
                  <a:ext cx="720000" cy="1309687"/>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anchor="ctr"/>
                <a:lstStyle/>
                <a:p>
                  <a:pPr algn="ctr"/>
                  <a:endParaRPr/>
                </a:p>
              </p:txBody>
            </p:sp>
          </p:grpSp>
          <p:sp>
            <p:nvSpPr>
              <p:cNvPr id="24" name="íṡľíḍè-Freeform: Shape 17">
                <a:extLst>
                  <a:ext uri="{FF2B5EF4-FFF2-40B4-BE49-F238E27FC236}">
                    <a16:creationId xmlns:a16="http://schemas.microsoft.com/office/drawing/2014/main" id="{00E1B92F-4C07-4F71-A9A2-D6DCDE3CF11B}"/>
                  </a:ext>
                </a:extLst>
              </p:cNvPr>
              <p:cNvSpPr>
                <a:spLocks/>
              </p:cNvSpPr>
              <p:nvPr/>
            </p:nvSpPr>
            <p:spPr bwMode="auto">
              <a:xfrm>
                <a:off x="5494875" y="2978795"/>
                <a:ext cx="322262" cy="252708"/>
              </a:xfrm>
              <a:custGeom>
                <a:avLst/>
                <a:gdLst/>
                <a:ahLst/>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headEnd/>
                <a:tailEnd/>
              </a:ln>
            </p:spPr>
            <p:txBody>
              <a:bodyPr anchor="ctr"/>
              <a:lstStyle/>
              <a:p>
                <a:pPr algn="ctr"/>
                <a:endParaRPr/>
              </a:p>
            </p:txBody>
          </p:sp>
        </p:grpSp>
        <p:grpSp>
          <p:nvGrpSpPr>
            <p:cNvPr id="8" name="Group 20">
              <a:extLst>
                <a:ext uri="{FF2B5EF4-FFF2-40B4-BE49-F238E27FC236}">
                  <a16:creationId xmlns:a16="http://schemas.microsoft.com/office/drawing/2014/main" id="{77313AE2-34BD-441D-82ED-EC6771074EFE}"/>
                </a:ext>
              </a:extLst>
            </p:cNvPr>
            <p:cNvGrpSpPr/>
            <p:nvPr/>
          </p:nvGrpSpPr>
          <p:grpSpPr>
            <a:xfrm>
              <a:off x="5717631" y="4387842"/>
              <a:ext cx="756739" cy="1376515"/>
              <a:chOff x="4288223" y="3672963"/>
              <a:chExt cx="567554" cy="1032386"/>
            </a:xfrm>
          </p:grpSpPr>
          <p:grpSp>
            <p:nvGrpSpPr>
              <p:cNvPr id="19" name="Group 21">
                <a:extLst>
                  <a:ext uri="{FF2B5EF4-FFF2-40B4-BE49-F238E27FC236}">
                    <a16:creationId xmlns:a16="http://schemas.microsoft.com/office/drawing/2014/main" id="{42F78552-C802-4058-BFBA-4FA84C06F573}"/>
                  </a:ext>
                </a:extLst>
              </p:cNvPr>
              <p:cNvGrpSpPr/>
              <p:nvPr/>
            </p:nvGrpSpPr>
            <p:grpSpPr>
              <a:xfrm>
                <a:off x="4288223" y="3672963"/>
                <a:ext cx="567554" cy="1032386"/>
                <a:chOff x="4212000" y="4516153"/>
                <a:chExt cx="720000" cy="1309687"/>
              </a:xfrm>
              <a:solidFill>
                <a:schemeClr val="accent3"/>
              </a:solidFill>
            </p:grpSpPr>
            <p:sp>
              <p:nvSpPr>
                <p:cNvPr id="21" name="íṡľíḍè-Rectangle 23">
                  <a:extLst>
                    <a:ext uri="{FF2B5EF4-FFF2-40B4-BE49-F238E27FC236}">
                      <a16:creationId xmlns:a16="http://schemas.microsoft.com/office/drawing/2014/main" id="{0ACA906A-3E9D-4652-BCEB-12E83F17EA41}"/>
                    </a:ext>
                  </a:extLst>
                </p:cNvPr>
                <p:cNvSpPr/>
                <p:nvPr/>
              </p:nvSpPr>
              <p:spPr>
                <a:xfrm>
                  <a:off x="4212000" y="4516153"/>
                  <a:ext cx="720000" cy="1309687"/>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22" name="íṡľíḍè-Rectangle 24">
                  <a:extLst>
                    <a:ext uri="{FF2B5EF4-FFF2-40B4-BE49-F238E27FC236}">
                      <a16:creationId xmlns:a16="http://schemas.microsoft.com/office/drawing/2014/main" id="{ABA1494B-C81C-48DF-8E06-7906F4E85376}"/>
                    </a:ext>
                  </a:extLst>
                </p:cNvPr>
                <p:cNvSpPr/>
                <p:nvPr/>
              </p:nvSpPr>
              <p:spPr>
                <a:xfrm>
                  <a:off x="4212000" y="4516153"/>
                  <a:ext cx="720000" cy="1309687"/>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anchor="ctr"/>
                <a:lstStyle/>
                <a:p>
                  <a:pPr algn="ctr"/>
                  <a:endParaRPr/>
                </a:p>
              </p:txBody>
            </p:sp>
          </p:grpSp>
          <p:sp>
            <p:nvSpPr>
              <p:cNvPr id="20" name="íṡľíḍè-Freeform: Shape 22">
                <a:extLst>
                  <a:ext uri="{FF2B5EF4-FFF2-40B4-BE49-F238E27FC236}">
                    <a16:creationId xmlns:a16="http://schemas.microsoft.com/office/drawing/2014/main" id="{7C1D3744-12E8-4EBB-822E-7E6D1CB6F54C}"/>
                  </a:ext>
                </a:extLst>
              </p:cNvPr>
              <p:cNvSpPr>
                <a:spLocks/>
              </p:cNvSpPr>
              <p:nvPr/>
            </p:nvSpPr>
            <p:spPr bwMode="auto">
              <a:xfrm>
                <a:off x="4412029" y="4051210"/>
                <a:ext cx="319942" cy="275892"/>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p:spPr>
            <p:txBody>
              <a:bodyPr anchor="ctr"/>
              <a:lstStyle/>
              <a:p>
                <a:pPr algn="ctr"/>
                <a:endParaRPr/>
              </a:p>
            </p:txBody>
          </p:sp>
        </p:grpSp>
        <p:grpSp>
          <p:nvGrpSpPr>
            <p:cNvPr id="9" name="Group 25">
              <a:extLst>
                <a:ext uri="{FF2B5EF4-FFF2-40B4-BE49-F238E27FC236}">
                  <a16:creationId xmlns:a16="http://schemas.microsoft.com/office/drawing/2014/main" id="{43F9A2F5-19A8-4FAC-B7BE-BC5130AE7E08}"/>
                </a:ext>
              </a:extLst>
            </p:cNvPr>
            <p:cNvGrpSpPr/>
            <p:nvPr/>
          </p:nvGrpSpPr>
          <p:grpSpPr>
            <a:xfrm>
              <a:off x="5717631" y="1497160"/>
              <a:ext cx="756739" cy="1376515"/>
              <a:chOff x="4288223" y="1504951"/>
              <a:chExt cx="567554" cy="1032386"/>
            </a:xfrm>
          </p:grpSpPr>
          <p:grpSp>
            <p:nvGrpSpPr>
              <p:cNvPr id="15" name="Group 26">
                <a:extLst>
                  <a:ext uri="{FF2B5EF4-FFF2-40B4-BE49-F238E27FC236}">
                    <a16:creationId xmlns:a16="http://schemas.microsoft.com/office/drawing/2014/main" id="{76CFCECE-5F43-47B0-8CA5-1FD546D7D476}"/>
                  </a:ext>
                </a:extLst>
              </p:cNvPr>
              <p:cNvGrpSpPr/>
              <p:nvPr/>
            </p:nvGrpSpPr>
            <p:grpSpPr>
              <a:xfrm>
                <a:off x="4288223" y="1504951"/>
                <a:ext cx="567554" cy="1032386"/>
                <a:chOff x="4212000" y="1765809"/>
                <a:chExt cx="720000" cy="1309687"/>
              </a:xfrm>
            </p:grpSpPr>
            <p:sp>
              <p:nvSpPr>
                <p:cNvPr id="17" name="íṡľíḍè-Rectangle 28">
                  <a:extLst>
                    <a:ext uri="{FF2B5EF4-FFF2-40B4-BE49-F238E27FC236}">
                      <a16:creationId xmlns:a16="http://schemas.microsoft.com/office/drawing/2014/main" id="{4B239D4B-1DC2-44FE-894E-B44A72AB77E1}"/>
                    </a:ext>
                  </a:extLst>
                </p:cNvPr>
                <p:cNvSpPr/>
                <p:nvPr/>
              </p:nvSpPr>
              <p:spPr>
                <a:xfrm>
                  <a:off x="4212000" y="1765809"/>
                  <a:ext cx="720000" cy="1309687"/>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18" name="íṡľíḍè-Rectangle 29">
                  <a:extLst>
                    <a:ext uri="{FF2B5EF4-FFF2-40B4-BE49-F238E27FC236}">
                      <a16:creationId xmlns:a16="http://schemas.microsoft.com/office/drawing/2014/main" id="{850A6900-A1D4-4A71-8DC8-A6F98140E5AF}"/>
                    </a:ext>
                  </a:extLst>
                </p:cNvPr>
                <p:cNvSpPr/>
                <p:nvPr/>
              </p:nvSpPr>
              <p:spPr>
                <a:xfrm>
                  <a:off x="4212000" y="1765809"/>
                  <a:ext cx="720000" cy="1309687"/>
                </a:xfrm>
                <a:prstGeom prst="rect">
                  <a:avLst/>
                </a:prstGeom>
              </p:spPr>
              <p:style>
                <a:lnRef idx="0">
                  <a:scrgbClr r="0" g="0" b="0"/>
                </a:lnRef>
                <a:fillRef idx="0">
                  <a:scrgbClr r="0" g="0" b="0"/>
                </a:fillRef>
                <a:effectRef idx="0">
                  <a:scrgbClr r="0" g="0" b="0"/>
                </a:effectRef>
                <a:fontRef idx="minor">
                  <a:schemeClr val="lt1"/>
                </a:fontRef>
              </p:style>
              <p:txBody>
                <a:bodyPr anchor="ctr"/>
                <a:lstStyle/>
                <a:p>
                  <a:pPr algn="ctr"/>
                  <a:endParaRPr/>
                </a:p>
              </p:txBody>
            </p:sp>
          </p:grpSp>
          <p:sp>
            <p:nvSpPr>
              <p:cNvPr id="16" name="íṡľíḍè-Freeform: Shape 27">
                <a:extLst>
                  <a:ext uri="{FF2B5EF4-FFF2-40B4-BE49-F238E27FC236}">
                    <a16:creationId xmlns:a16="http://schemas.microsoft.com/office/drawing/2014/main" id="{159A2F8D-1539-4D77-A52F-63F6D08A6054}"/>
                  </a:ext>
                </a:extLst>
              </p:cNvPr>
              <p:cNvSpPr>
                <a:spLocks/>
              </p:cNvSpPr>
              <p:nvPr/>
            </p:nvSpPr>
            <p:spPr bwMode="auto">
              <a:xfrm>
                <a:off x="4412029" y="1894790"/>
                <a:ext cx="319942" cy="252708"/>
              </a:xfrm>
              <a:custGeom>
                <a:avLst/>
                <a:gdLst/>
                <a:ahLst/>
                <a:cxnLst>
                  <a:cxn ang="0">
                    <a:pos x="64" y="11"/>
                  </a:cxn>
                  <a:cxn ang="0">
                    <a:pos x="61" y="13"/>
                  </a:cxn>
                  <a:cxn ang="0">
                    <a:pos x="2" y="13"/>
                  </a:cxn>
                  <a:cxn ang="0">
                    <a:pos x="0" y="11"/>
                  </a:cxn>
                  <a:cxn ang="0">
                    <a:pos x="0" y="2"/>
                  </a:cxn>
                  <a:cxn ang="0">
                    <a:pos x="2" y="0"/>
                  </a:cxn>
                  <a:cxn ang="0">
                    <a:pos x="61" y="0"/>
                  </a:cxn>
                  <a:cxn ang="0">
                    <a:pos x="64" y="2"/>
                  </a:cxn>
                  <a:cxn ang="0">
                    <a:pos x="64" y="11"/>
                  </a:cxn>
                  <a:cxn ang="0">
                    <a:pos x="64" y="29"/>
                  </a:cxn>
                  <a:cxn ang="0">
                    <a:pos x="61" y="32"/>
                  </a:cxn>
                  <a:cxn ang="0">
                    <a:pos x="2" y="32"/>
                  </a:cxn>
                  <a:cxn ang="0">
                    <a:pos x="0" y="29"/>
                  </a:cxn>
                  <a:cxn ang="0">
                    <a:pos x="0" y="20"/>
                  </a:cxn>
                  <a:cxn ang="0">
                    <a:pos x="2" y="18"/>
                  </a:cxn>
                  <a:cxn ang="0">
                    <a:pos x="61" y="18"/>
                  </a:cxn>
                  <a:cxn ang="0">
                    <a:pos x="64" y="20"/>
                  </a:cxn>
                  <a:cxn ang="0">
                    <a:pos x="64" y="29"/>
                  </a:cxn>
                  <a:cxn ang="0">
                    <a:pos x="64" y="48"/>
                  </a:cxn>
                  <a:cxn ang="0">
                    <a:pos x="61" y="50"/>
                  </a:cxn>
                  <a:cxn ang="0">
                    <a:pos x="2" y="50"/>
                  </a:cxn>
                  <a:cxn ang="0">
                    <a:pos x="0" y="48"/>
                  </a:cxn>
                  <a:cxn ang="0">
                    <a:pos x="0" y="38"/>
                  </a:cxn>
                  <a:cxn ang="0">
                    <a:pos x="2" y="36"/>
                  </a:cxn>
                  <a:cxn ang="0">
                    <a:pos x="61" y="36"/>
                  </a:cxn>
                  <a:cxn ang="0">
                    <a:pos x="64" y="38"/>
                  </a:cxn>
                  <a:cxn ang="0">
                    <a:pos x="64" y="48"/>
                  </a:cxn>
                  <a:cxn ang="0">
                    <a:pos x="59" y="27"/>
                  </a:cxn>
                  <a:cxn ang="0">
                    <a:pos x="59" y="22"/>
                  </a:cxn>
                  <a:cxn ang="0">
                    <a:pos x="23" y="22"/>
                  </a:cxn>
                  <a:cxn ang="0">
                    <a:pos x="23" y="27"/>
                  </a:cxn>
                  <a:cxn ang="0">
                    <a:pos x="59" y="27"/>
                  </a:cxn>
                  <a:cxn ang="0">
                    <a:pos x="59" y="45"/>
                  </a:cxn>
                  <a:cxn ang="0">
                    <a:pos x="59" y="41"/>
                  </a:cxn>
                  <a:cxn ang="0">
                    <a:pos x="36" y="41"/>
                  </a:cxn>
                  <a:cxn ang="0">
                    <a:pos x="36" y="45"/>
                  </a:cxn>
                  <a:cxn ang="0">
                    <a:pos x="59" y="45"/>
                  </a:cxn>
                  <a:cxn ang="0">
                    <a:pos x="59" y="9"/>
                  </a:cxn>
                  <a:cxn ang="0">
                    <a:pos x="59" y="4"/>
                  </a:cxn>
                  <a:cxn ang="0">
                    <a:pos x="45" y="4"/>
                  </a:cxn>
                  <a:cxn ang="0">
                    <a:pos x="45" y="9"/>
                  </a:cxn>
                  <a:cxn ang="0">
                    <a:pos x="59" y="9"/>
                  </a:cxn>
                </a:cxnLst>
                <a:rect l="0" t="0" r="r" b="b"/>
                <a:pathLst>
                  <a:path w="64" h="50">
                    <a:moveTo>
                      <a:pt x="64" y="11"/>
                    </a:moveTo>
                    <a:cubicBezTo>
                      <a:pt x="64" y="12"/>
                      <a:pt x="63" y="13"/>
                      <a:pt x="61" y="13"/>
                    </a:cubicBezTo>
                    <a:cubicBezTo>
                      <a:pt x="2" y="13"/>
                      <a:pt x="2" y="13"/>
                      <a:pt x="2" y="13"/>
                    </a:cubicBezTo>
                    <a:cubicBezTo>
                      <a:pt x="1" y="13"/>
                      <a:pt x="0" y="12"/>
                      <a:pt x="0" y="11"/>
                    </a:cubicBezTo>
                    <a:cubicBezTo>
                      <a:pt x="0" y="2"/>
                      <a:pt x="0" y="2"/>
                      <a:pt x="0" y="2"/>
                    </a:cubicBezTo>
                    <a:cubicBezTo>
                      <a:pt x="0" y="1"/>
                      <a:pt x="1" y="0"/>
                      <a:pt x="2" y="0"/>
                    </a:cubicBezTo>
                    <a:cubicBezTo>
                      <a:pt x="61" y="0"/>
                      <a:pt x="61" y="0"/>
                      <a:pt x="61" y="0"/>
                    </a:cubicBezTo>
                    <a:cubicBezTo>
                      <a:pt x="63" y="0"/>
                      <a:pt x="64" y="1"/>
                      <a:pt x="64" y="2"/>
                    </a:cubicBezTo>
                    <a:lnTo>
                      <a:pt x="64" y="11"/>
                    </a:lnTo>
                    <a:close/>
                    <a:moveTo>
                      <a:pt x="64" y="29"/>
                    </a:moveTo>
                    <a:cubicBezTo>
                      <a:pt x="64" y="30"/>
                      <a:pt x="63" y="32"/>
                      <a:pt x="61" y="32"/>
                    </a:cubicBezTo>
                    <a:cubicBezTo>
                      <a:pt x="2" y="32"/>
                      <a:pt x="2" y="32"/>
                      <a:pt x="2" y="32"/>
                    </a:cubicBezTo>
                    <a:cubicBezTo>
                      <a:pt x="1" y="32"/>
                      <a:pt x="0" y="30"/>
                      <a:pt x="0" y="29"/>
                    </a:cubicBezTo>
                    <a:cubicBezTo>
                      <a:pt x="0" y="20"/>
                      <a:pt x="0" y="20"/>
                      <a:pt x="0" y="20"/>
                    </a:cubicBezTo>
                    <a:cubicBezTo>
                      <a:pt x="0" y="19"/>
                      <a:pt x="1" y="18"/>
                      <a:pt x="2" y="18"/>
                    </a:cubicBezTo>
                    <a:cubicBezTo>
                      <a:pt x="61" y="18"/>
                      <a:pt x="61" y="18"/>
                      <a:pt x="61" y="18"/>
                    </a:cubicBezTo>
                    <a:cubicBezTo>
                      <a:pt x="63" y="18"/>
                      <a:pt x="64" y="19"/>
                      <a:pt x="64" y="20"/>
                    </a:cubicBezTo>
                    <a:lnTo>
                      <a:pt x="64" y="29"/>
                    </a:lnTo>
                    <a:close/>
                    <a:moveTo>
                      <a:pt x="64" y="48"/>
                    </a:moveTo>
                    <a:cubicBezTo>
                      <a:pt x="64" y="49"/>
                      <a:pt x="63" y="50"/>
                      <a:pt x="61" y="50"/>
                    </a:cubicBezTo>
                    <a:cubicBezTo>
                      <a:pt x="2" y="50"/>
                      <a:pt x="2" y="50"/>
                      <a:pt x="2" y="50"/>
                    </a:cubicBezTo>
                    <a:cubicBezTo>
                      <a:pt x="1" y="50"/>
                      <a:pt x="0" y="49"/>
                      <a:pt x="0" y="48"/>
                    </a:cubicBezTo>
                    <a:cubicBezTo>
                      <a:pt x="0" y="38"/>
                      <a:pt x="0" y="38"/>
                      <a:pt x="0" y="38"/>
                    </a:cubicBezTo>
                    <a:cubicBezTo>
                      <a:pt x="0" y="37"/>
                      <a:pt x="1" y="36"/>
                      <a:pt x="2" y="36"/>
                    </a:cubicBezTo>
                    <a:cubicBezTo>
                      <a:pt x="61" y="36"/>
                      <a:pt x="61" y="36"/>
                      <a:pt x="61" y="36"/>
                    </a:cubicBezTo>
                    <a:cubicBezTo>
                      <a:pt x="63" y="36"/>
                      <a:pt x="64" y="37"/>
                      <a:pt x="64" y="38"/>
                    </a:cubicBezTo>
                    <a:lnTo>
                      <a:pt x="64" y="48"/>
                    </a:lnTo>
                    <a:close/>
                    <a:moveTo>
                      <a:pt x="59" y="27"/>
                    </a:moveTo>
                    <a:cubicBezTo>
                      <a:pt x="59" y="22"/>
                      <a:pt x="59" y="22"/>
                      <a:pt x="59" y="22"/>
                    </a:cubicBezTo>
                    <a:cubicBezTo>
                      <a:pt x="23" y="22"/>
                      <a:pt x="23" y="22"/>
                      <a:pt x="23" y="22"/>
                    </a:cubicBezTo>
                    <a:cubicBezTo>
                      <a:pt x="23" y="27"/>
                      <a:pt x="23" y="27"/>
                      <a:pt x="23" y="27"/>
                    </a:cubicBezTo>
                    <a:lnTo>
                      <a:pt x="59" y="27"/>
                    </a:lnTo>
                    <a:close/>
                    <a:moveTo>
                      <a:pt x="59" y="45"/>
                    </a:moveTo>
                    <a:cubicBezTo>
                      <a:pt x="59" y="41"/>
                      <a:pt x="59" y="41"/>
                      <a:pt x="59" y="41"/>
                    </a:cubicBezTo>
                    <a:cubicBezTo>
                      <a:pt x="36" y="41"/>
                      <a:pt x="36" y="41"/>
                      <a:pt x="36" y="41"/>
                    </a:cubicBezTo>
                    <a:cubicBezTo>
                      <a:pt x="36" y="45"/>
                      <a:pt x="36" y="45"/>
                      <a:pt x="36" y="45"/>
                    </a:cubicBezTo>
                    <a:lnTo>
                      <a:pt x="59" y="45"/>
                    </a:lnTo>
                    <a:close/>
                    <a:moveTo>
                      <a:pt x="59" y="9"/>
                    </a:moveTo>
                    <a:cubicBezTo>
                      <a:pt x="59" y="4"/>
                      <a:pt x="59" y="4"/>
                      <a:pt x="59" y="4"/>
                    </a:cubicBezTo>
                    <a:cubicBezTo>
                      <a:pt x="45" y="4"/>
                      <a:pt x="45" y="4"/>
                      <a:pt x="45" y="4"/>
                    </a:cubicBezTo>
                    <a:cubicBezTo>
                      <a:pt x="45" y="9"/>
                      <a:pt x="45" y="9"/>
                      <a:pt x="45" y="9"/>
                    </a:cubicBezTo>
                    <a:lnTo>
                      <a:pt x="59" y="9"/>
                    </a:lnTo>
                    <a:close/>
                  </a:path>
                </a:pathLst>
              </a:custGeom>
              <a:solidFill>
                <a:schemeClr val="bg1"/>
              </a:solidFill>
              <a:ln w="9525">
                <a:noFill/>
                <a:round/>
                <a:headEnd/>
                <a:tailEnd/>
              </a:ln>
            </p:spPr>
            <p:txBody>
              <a:bodyPr anchor="ctr"/>
              <a:lstStyle/>
              <a:p>
                <a:pPr algn="ctr"/>
                <a:endParaRPr/>
              </a:p>
            </p:txBody>
          </p:sp>
        </p:grpSp>
        <p:sp>
          <p:nvSpPr>
            <p:cNvPr id="10" name="îŝḷîḓé-Right Triangle 34">
              <a:extLst>
                <a:ext uri="{FF2B5EF4-FFF2-40B4-BE49-F238E27FC236}">
                  <a16:creationId xmlns:a16="http://schemas.microsoft.com/office/drawing/2014/main" id="{F6A5B97A-13B8-4028-A807-5886631443C9}"/>
                </a:ext>
              </a:extLst>
            </p:cNvPr>
            <p:cNvSpPr/>
            <p:nvPr/>
          </p:nvSpPr>
          <p:spPr>
            <a:xfrm>
              <a:off x="6519333" y="1497158"/>
              <a:ext cx="1625600" cy="1625600"/>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1" name="îŝḷîḓé-Right Triangle 35">
              <a:extLst>
                <a:ext uri="{FF2B5EF4-FFF2-40B4-BE49-F238E27FC236}">
                  <a16:creationId xmlns:a16="http://schemas.microsoft.com/office/drawing/2014/main" id="{CDC3E8DB-5DE3-4A8D-81A2-D27E8CB29881}"/>
                </a:ext>
              </a:extLst>
            </p:cNvPr>
            <p:cNvSpPr/>
            <p:nvPr/>
          </p:nvSpPr>
          <p:spPr>
            <a:xfrm flipV="1">
              <a:off x="6519333" y="4131233"/>
              <a:ext cx="1625600" cy="1625600"/>
            </a:xfrm>
            <a:prstGeom prst="r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2" name="îŝḷîḓé-Right Triangle 36">
              <a:extLst>
                <a:ext uri="{FF2B5EF4-FFF2-40B4-BE49-F238E27FC236}">
                  <a16:creationId xmlns:a16="http://schemas.microsoft.com/office/drawing/2014/main" id="{664D989A-69AB-4946-AEBE-B17050FE5361}"/>
                </a:ext>
              </a:extLst>
            </p:cNvPr>
            <p:cNvSpPr/>
            <p:nvPr/>
          </p:nvSpPr>
          <p:spPr>
            <a:xfrm flipH="1">
              <a:off x="4064000" y="1497158"/>
              <a:ext cx="1625600" cy="1625600"/>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3" name="îŝḷîḓé-Right Triangle 37">
              <a:extLst>
                <a:ext uri="{FF2B5EF4-FFF2-40B4-BE49-F238E27FC236}">
                  <a16:creationId xmlns:a16="http://schemas.microsoft.com/office/drawing/2014/main" id="{D6F0DD1C-AA15-4718-A129-367E9340C1D9}"/>
                </a:ext>
              </a:extLst>
            </p:cNvPr>
            <p:cNvSpPr/>
            <p:nvPr/>
          </p:nvSpPr>
          <p:spPr>
            <a:xfrm flipH="1" flipV="1">
              <a:off x="4047067" y="4131233"/>
              <a:ext cx="1625600" cy="1625600"/>
            </a:xfrm>
            <a:prstGeom prst="r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4" name="îŝḷîḓé-Freeform: Shape 38">
              <a:extLst>
                <a:ext uri="{FF2B5EF4-FFF2-40B4-BE49-F238E27FC236}">
                  <a16:creationId xmlns:a16="http://schemas.microsoft.com/office/drawing/2014/main" id="{791C374A-F6C7-45DF-AEE7-72FCFD0BA6D7}"/>
                </a:ext>
              </a:extLst>
            </p:cNvPr>
            <p:cNvSpPr>
              <a:spLocks/>
            </p:cNvSpPr>
            <p:nvPr/>
          </p:nvSpPr>
          <p:spPr bwMode="auto">
            <a:xfrm>
              <a:off x="5677671" y="3209816"/>
              <a:ext cx="836659" cy="721469"/>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accent1"/>
            </a:solidFill>
            <a:ln w="9525">
              <a:noFill/>
              <a:round/>
              <a:headEnd/>
              <a:tailEnd/>
            </a:ln>
          </p:spPr>
          <p:txBody>
            <a:bodyPr anchor="ctr"/>
            <a:lstStyle/>
            <a:p>
              <a:pPr algn="ctr"/>
              <a:endParaRPr/>
            </a:p>
          </p:txBody>
        </p:sp>
      </p:grpSp>
      <p:grpSp>
        <p:nvGrpSpPr>
          <p:cNvPr id="37" name="Group 40">
            <a:extLst>
              <a:ext uri="{FF2B5EF4-FFF2-40B4-BE49-F238E27FC236}">
                <a16:creationId xmlns:a16="http://schemas.microsoft.com/office/drawing/2014/main" id="{A9292B1D-C6DC-48EA-AED9-90F8A76952D2}"/>
              </a:ext>
            </a:extLst>
          </p:cNvPr>
          <p:cNvGrpSpPr/>
          <p:nvPr/>
        </p:nvGrpSpPr>
        <p:grpSpPr>
          <a:xfrm>
            <a:off x="876300" y="1343052"/>
            <a:ext cx="2552701" cy="683401"/>
            <a:chOff x="1923143" y="5011215"/>
            <a:chExt cx="2993342" cy="911202"/>
          </a:xfrm>
        </p:grpSpPr>
        <p:sp>
          <p:nvSpPr>
            <p:cNvPr id="38" name="îŝḷîḓé-TextBox 41">
              <a:extLst>
                <a:ext uri="{FF2B5EF4-FFF2-40B4-BE49-F238E27FC236}">
                  <a16:creationId xmlns:a16="http://schemas.microsoft.com/office/drawing/2014/main" id="{A7E13795-5CB3-40DA-9F90-0863E206B9D4}"/>
                </a:ext>
              </a:extLst>
            </p:cNvPr>
            <p:cNvSpPr txBox="1"/>
            <p:nvPr/>
          </p:nvSpPr>
          <p:spPr>
            <a:xfrm>
              <a:off x="2653530" y="50112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cap="flat" cmpd="sng" algn="ctr">
                  <a:solidFill>
                    <a:schemeClr val="accent4">
                      <a:lumMod val="100000"/>
                    </a:schemeClr>
                  </a:solidFill>
                  <a:prstDash val="solid"/>
                  <a:round/>
                  <a:headEnd type="none" w="med" len="med"/>
                  <a:tailEnd type="none" w="med" len="med"/>
                </a14:hiddenLine>
              </a:ext>
            </a:extLst>
          </p:spPr>
          <p:txBody>
            <a:bodyPr wrap="none" lIns="0" tIns="0" rIns="360000" bIns="0" anchor="ctr" anchorCtr="0">
              <a:noAutofit/>
            </a:bodyPr>
            <a:lstStyle/>
            <a:p>
              <a:pPr algn="r"/>
              <a:r>
                <a:rPr lang="zh-CN" altLang="en-US" sz="1600" b="1" dirty="0">
                  <a:solidFill>
                    <a:schemeClr val="accent1">
                      <a:lumMod val="100000"/>
                    </a:schemeClr>
                  </a:solidFill>
                </a:rPr>
                <a:t>标题文本预设</a:t>
              </a:r>
            </a:p>
          </p:txBody>
        </p:sp>
        <p:sp>
          <p:nvSpPr>
            <p:cNvPr id="39" name="îŝḷîḓé-TextBox 42">
              <a:extLst>
                <a:ext uri="{FF2B5EF4-FFF2-40B4-BE49-F238E27FC236}">
                  <a16:creationId xmlns:a16="http://schemas.microsoft.com/office/drawing/2014/main" id="{5956DCC9-57BC-4820-9E6A-2E63064C6868}"/>
                </a:ext>
              </a:extLst>
            </p:cNvPr>
            <p:cNvSpPr txBox="1">
              <a:spLocks/>
            </p:cNvSpPr>
            <p:nvPr/>
          </p:nvSpPr>
          <p:spPr>
            <a:xfrm>
              <a:off x="1923143" y="5366119"/>
              <a:ext cx="2993342" cy="556298"/>
            </a:xfrm>
            <a:prstGeom prst="rect">
              <a:avLst/>
            </a:prstGeom>
          </p:spPr>
          <p:txBody>
            <a:bodyPr vert="horz" wrap="square" lIns="0" tIns="0" rIns="360000" bIns="0" anchor="ctr" anchorCtr="0">
              <a:noAutofit/>
            </a:bodyPr>
            <a:lstStyle/>
            <a:p>
              <a:pPr algn="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0" name="Group 43">
            <a:extLst>
              <a:ext uri="{FF2B5EF4-FFF2-40B4-BE49-F238E27FC236}">
                <a16:creationId xmlns:a16="http://schemas.microsoft.com/office/drawing/2014/main" id="{4CB5E5FA-A047-4BA8-A9BE-92805AD181C1}"/>
              </a:ext>
            </a:extLst>
          </p:cNvPr>
          <p:cNvGrpSpPr/>
          <p:nvPr/>
        </p:nvGrpSpPr>
        <p:grpSpPr>
          <a:xfrm>
            <a:off x="6172199" y="2583706"/>
            <a:ext cx="2813049" cy="683401"/>
            <a:chOff x="7284131" y="5011215"/>
            <a:chExt cx="2966559" cy="911202"/>
          </a:xfrm>
        </p:grpSpPr>
        <p:sp>
          <p:nvSpPr>
            <p:cNvPr id="41" name="îŝḷîḓé-TextBox 44">
              <a:extLst>
                <a:ext uri="{FF2B5EF4-FFF2-40B4-BE49-F238E27FC236}">
                  <a16:creationId xmlns:a16="http://schemas.microsoft.com/office/drawing/2014/main" id="{5C803AE4-9336-4DDC-AE87-219F0F44E722}"/>
                </a:ext>
              </a:extLst>
            </p:cNvPr>
            <p:cNvSpPr txBox="1"/>
            <p:nvPr/>
          </p:nvSpPr>
          <p:spPr>
            <a:xfrm>
              <a:off x="7284132" y="50112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cap="flat" cmpd="sng" algn="ctr">
                  <a:solidFill>
                    <a:schemeClr val="accent4">
                      <a:lumMod val="100000"/>
                    </a:schemeClr>
                  </a:solidFill>
                  <a:prstDash val="solid"/>
                  <a:round/>
                  <a:headEnd type="none" w="med" len="med"/>
                  <a:tailEnd type="none" w="med" len="med"/>
                </a14:hiddenLine>
              </a:ext>
            </a:extLst>
          </p:spPr>
          <p:txBody>
            <a:bodyPr wrap="none" lIns="288000" tIns="0" rIns="288000" bIns="0" anchor="ctr" anchorCtr="0">
              <a:noAutofit/>
            </a:bodyPr>
            <a:lstStyle/>
            <a:p>
              <a:r>
                <a:rPr lang="zh-CN" altLang="en-US" sz="1600" b="1" dirty="0">
                  <a:solidFill>
                    <a:schemeClr val="accent3">
                      <a:lumMod val="100000"/>
                    </a:schemeClr>
                  </a:solidFill>
                </a:rPr>
                <a:t>标题文本预设</a:t>
              </a:r>
            </a:p>
          </p:txBody>
        </p:sp>
        <p:sp>
          <p:nvSpPr>
            <p:cNvPr id="42" name="îŝḷîḓé-TextBox 45">
              <a:extLst>
                <a:ext uri="{FF2B5EF4-FFF2-40B4-BE49-F238E27FC236}">
                  <a16:creationId xmlns:a16="http://schemas.microsoft.com/office/drawing/2014/main" id="{C7A7F5D0-7E49-4AC3-861E-953B79CB11FD}"/>
                </a:ext>
              </a:extLst>
            </p:cNvPr>
            <p:cNvSpPr txBox="1">
              <a:spLocks/>
            </p:cNvSpPr>
            <p:nvPr/>
          </p:nvSpPr>
          <p:spPr>
            <a:xfrm>
              <a:off x="7284131" y="5366119"/>
              <a:ext cx="2966559" cy="556298"/>
            </a:xfrm>
            <a:prstGeom prst="rect">
              <a:avLst/>
            </a:prstGeom>
          </p:spPr>
          <p:txBody>
            <a:bodyPr vert="horz" wrap="square" lIns="288000" tIns="0" rIns="28800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3" name="Group 46">
            <a:extLst>
              <a:ext uri="{FF2B5EF4-FFF2-40B4-BE49-F238E27FC236}">
                <a16:creationId xmlns:a16="http://schemas.microsoft.com/office/drawing/2014/main" id="{22789F6A-3189-49B3-9201-B32F2517513A}"/>
              </a:ext>
            </a:extLst>
          </p:cNvPr>
          <p:cNvGrpSpPr/>
          <p:nvPr/>
        </p:nvGrpSpPr>
        <p:grpSpPr>
          <a:xfrm>
            <a:off x="419100" y="2527685"/>
            <a:ext cx="2552701" cy="683401"/>
            <a:chOff x="1923143" y="5011215"/>
            <a:chExt cx="2993342" cy="911202"/>
          </a:xfrm>
        </p:grpSpPr>
        <p:sp>
          <p:nvSpPr>
            <p:cNvPr id="44" name="îŝḷîḓé-TextBox 47">
              <a:extLst>
                <a:ext uri="{FF2B5EF4-FFF2-40B4-BE49-F238E27FC236}">
                  <a16:creationId xmlns:a16="http://schemas.microsoft.com/office/drawing/2014/main" id="{67E6EB80-3770-432E-8B17-0FE0D172DD5F}"/>
                </a:ext>
              </a:extLst>
            </p:cNvPr>
            <p:cNvSpPr txBox="1"/>
            <p:nvPr/>
          </p:nvSpPr>
          <p:spPr>
            <a:xfrm>
              <a:off x="2653530" y="50112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cap="flat" cmpd="sng" algn="ctr">
                  <a:solidFill>
                    <a:schemeClr val="accent4">
                      <a:lumMod val="100000"/>
                    </a:schemeClr>
                  </a:solidFill>
                  <a:prstDash val="solid"/>
                  <a:round/>
                  <a:headEnd type="none" w="med" len="med"/>
                  <a:tailEnd type="none" w="med" len="med"/>
                </a14:hiddenLine>
              </a:ext>
            </a:extLst>
          </p:spPr>
          <p:txBody>
            <a:bodyPr wrap="none" lIns="0" tIns="0" rIns="360000" bIns="0" anchor="ctr" anchorCtr="0">
              <a:noAutofit/>
            </a:bodyPr>
            <a:lstStyle/>
            <a:p>
              <a:pPr algn="r"/>
              <a:r>
                <a:rPr lang="zh-CN" altLang="en-US" sz="1600" b="1">
                  <a:solidFill>
                    <a:schemeClr val="accent2">
                      <a:lumMod val="100000"/>
                    </a:schemeClr>
                  </a:solidFill>
                </a:rPr>
                <a:t>标题文本预设</a:t>
              </a:r>
            </a:p>
          </p:txBody>
        </p:sp>
        <p:sp>
          <p:nvSpPr>
            <p:cNvPr id="45" name="îŝḷîḓé-TextBox 48">
              <a:extLst>
                <a:ext uri="{FF2B5EF4-FFF2-40B4-BE49-F238E27FC236}">
                  <a16:creationId xmlns:a16="http://schemas.microsoft.com/office/drawing/2014/main" id="{1E57A282-25D7-4861-84E6-B1CC25B71DD8}"/>
                </a:ext>
              </a:extLst>
            </p:cNvPr>
            <p:cNvSpPr txBox="1">
              <a:spLocks/>
            </p:cNvSpPr>
            <p:nvPr/>
          </p:nvSpPr>
          <p:spPr>
            <a:xfrm>
              <a:off x="1923143" y="5366119"/>
              <a:ext cx="2993342" cy="556298"/>
            </a:xfrm>
            <a:prstGeom prst="rect">
              <a:avLst/>
            </a:prstGeom>
          </p:spPr>
          <p:txBody>
            <a:bodyPr vert="horz" wrap="square" lIns="0" tIns="0" rIns="360000" bIns="0" anchor="ctr" anchorCtr="0">
              <a:noAutofit/>
            </a:bodyPr>
            <a:lstStyle/>
            <a:p>
              <a:pPr algn="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6" name="Group 49">
            <a:extLst>
              <a:ext uri="{FF2B5EF4-FFF2-40B4-BE49-F238E27FC236}">
                <a16:creationId xmlns:a16="http://schemas.microsoft.com/office/drawing/2014/main" id="{9E9F380F-8B65-4CF9-A80B-BE77998A030D}"/>
              </a:ext>
            </a:extLst>
          </p:cNvPr>
          <p:cNvGrpSpPr/>
          <p:nvPr/>
        </p:nvGrpSpPr>
        <p:grpSpPr>
          <a:xfrm>
            <a:off x="5702301" y="3671387"/>
            <a:ext cx="2813049" cy="683401"/>
            <a:chOff x="7284131" y="5011215"/>
            <a:chExt cx="2966559" cy="911202"/>
          </a:xfrm>
        </p:grpSpPr>
        <p:sp>
          <p:nvSpPr>
            <p:cNvPr id="47" name="îŝḷîḓe-TextBox 50">
              <a:extLst>
                <a:ext uri="{FF2B5EF4-FFF2-40B4-BE49-F238E27FC236}">
                  <a16:creationId xmlns:a16="http://schemas.microsoft.com/office/drawing/2014/main" id="{C266473A-3A23-4F98-9C23-7D5FAE4B7DD0}"/>
                </a:ext>
              </a:extLst>
            </p:cNvPr>
            <p:cNvSpPr txBox="1"/>
            <p:nvPr/>
          </p:nvSpPr>
          <p:spPr>
            <a:xfrm>
              <a:off x="7284132" y="50112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cap="flat" cmpd="sng" algn="ctr">
                  <a:solidFill>
                    <a:schemeClr val="accent4">
                      <a:lumMod val="100000"/>
                    </a:schemeClr>
                  </a:solidFill>
                  <a:prstDash val="solid"/>
                  <a:round/>
                  <a:headEnd type="none" w="med" len="med"/>
                  <a:tailEnd type="none" w="med" len="med"/>
                </a14:hiddenLine>
              </a:ext>
            </a:extLst>
          </p:spPr>
          <p:txBody>
            <a:bodyPr wrap="none" lIns="288000" tIns="0" rIns="288000" bIns="0" anchor="ctr" anchorCtr="0">
              <a:noAutofit/>
            </a:bodyPr>
            <a:lstStyle/>
            <a:p>
              <a:r>
                <a:rPr lang="zh-CN" altLang="en-US" sz="1600" b="1">
                  <a:solidFill>
                    <a:schemeClr val="accent4">
                      <a:lumMod val="75000"/>
                    </a:schemeClr>
                  </a:solidFill>
                </a:rPr>
                <a:t>标题文本预设</a:t>
              </a:r>
            </a:p>
          </p:txBody>
        </p:sp>
        <p:sp>
          <p:nvSpPr>
            <p:cNvPr id="48" name="is1ide-TextBox 51">
              <a:extLst>
                <a:ext uri="{FF2B5EF4-FFF2-40B4-BE49-F238E27FC236}">
                  <a16:creationId xmlns:a16="http://schemas.microsoft.com/office/drawing/2014/main" id="{5526198D-78C5-4188-88C7-9EDEEE89BB31}"/>
                </a:ext>
              </a:extLst>
            </p:cNvPr>
            <p:cNvSpPr txBox="1">
              <a:spLocks/>
            </p:cNvSpPr>
            <p:nvPr/>
          </p:nvSpPr>
          <p:spPr>
            <a:xfrm>
              <a:off x="7284131" y="5366119"/>
              <a:ext cx="2966559" cy="556298"/>
            </a:xfrm>
            <a:prstGeom prst="rect">
              <a:avLst/>
            </a:prstGeom>
          </p:spPr>
          <p:txBody>
            <a:bodyPr vert="horz" wrap="square" lIns="288000" tIns="0" rIns="28800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230397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590F425-6C49-4223-B88D-E1358CC9BCC9}"/>
              </a:ext>
            </a:extLst>
          </p:cNvPr>
          <p:cNvSpPr txBox="1"/>
          <p:nvPr/>
        </p:nvSpPr>
        <p:spPr>
          <a:xfrm>
            <a:off x="457200" y="266700"/>
            <a:ext cx="2571750"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solidFill>
                  <a:schemeClr val="tx1">
                    <a:lumMod val="65000"/>
                    <a:lumOff val="35000"/>
                  </a:schemeClr>
                </a:solidFill>
              </a:rPr>
              <a:t>标题内容预设</a:t>
            </a:r>
          </a:p>
        </p:txBody>
      </p:sp>
      <p:grpSp>
        <p:nvGrpSpPr>
          <p:cNvPr id="3" name="组合 2">
            <a:extLst>
              <a:ext uri="{FF2B5EF4-FFF2-40B4-BE49-F238E27FC236}">
                <a16:creationId xmlns:a16="http://schemas.microsoft.com/office/drawing/2014/main" id="{11E2089A-7B5C-4C7C-87F2-70E55D1E001C}"/>
              </a:ext>
            </a:extLst>
          </p:cNvPr>
          <p:cNvGrpSpPr/>
          <p:nvPr/>
        </p:nvGrpSpPr>
        <p:grpSpPr>
          <a:xfrm>
            <a:off x="232256" y="1395531"/>
            <a:ext cx="3172884" cy="2687909"/>
            <a:chOff x="232256" y="1233606"/>
            <a:chExt cx="3172884" cy="2687909"/>
          </a:xfrm>
        </p:grpSpPr>
        <p:grpSp>
          <p:nvGrpSpPr>
            <p:cNvPr id="5" name="Group 5">
              <a:extLst>
                <a:ext uri="{FF2B5EF4-FFF2-40B4-BE49-F238E27FC236}">
                  <a16:creationId xmlns:a16="http://schemas.microsoft.com/office/drawing/2014/main" id="{443FB18A-5DFA-4168-BD3E-F54E3DD16062}"/>
                </a:ext>
              </a:extLst>
            </p:cNvPr>
            <p:cNvGrpSpPr/>
            <p:nvPr/>
          </p:nvGrpSpPr>
          <p:grpSpPr>
            <a:xfrm>
              <a:off x="232256" y="2861211"/>
              <a:ext cx="3172884" cy="1060304"/>
              <a:chOff x="1744775" y="4158980"/>
              <a:chExt cx="4230512" cy="1413739"/>
            </a:xfrm>
          </p:grpSpPr>
          <p:sp>
            <p:nvSpPr>
              <p:cNvPr id="16" name="i$liḋe-Oval 4">
                <a:extLst>
                  <a:ext uri="{FF2B5EF4-FFF2-40B4-BE49-F238E27FC236}">
                    <a16:creationId xmlns:a16="http://schemas.microsoft.com/office/drawing/2014/main" id="{BCB5615B-32D5-4C7D-A4CF-A25D7EBDF187}"/>
                  </a:ext>
                </a:extLst>
              </p:cNvPr>
              <p:cNvSpPr/>
              <p:nvPr/>
            </p:nvSpPr>
            <p:spPr>
              <a:xfrm>
                <a:off x="1744775" y="4158980"/>
                <a:ext cx="4230512" cy="1413739"/>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i$liḋe-Oval 29">
                <a:extLst>
                  <a:ext uri="{FF2B5EF4-FFF2-40B4-BE49-F238E27FC236}">
                    <a16:creationId xmlns:a16="http://schemas.microsoft.com/office/drawing/2014/main" id="{5EE25922-B01B-4420-BE7B-CA20C7866B20}"/>
                  </a:ext>
                </a:extLst>
              </p:cNvPr>
              <p:cNvSpPr/>
              <p:nvPr/>
            </p:nvSpPr>
            <p:spPr>
              <a:xfrm>
                <a:off x="1899492" y="4158980"/>
                <a:ext cx="3795138" cy="1413739"/>
              </a:xfrm>
              <a:prstGeom prst="ellipse">
                <a:avLst/>
              </a:prstGeom>
              <a:solidFill>
                <a:schemeClr val="tx2">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6" name="îṣļîḑé-Freeform: Shape 6">
              <a:extLst>
                <a:ext uri="{FF2B5EF4-FFF2-40B4-BE49-F238E27FC236}">
                  <a16:creationId xmlns:a16="http://schemas.microsoft.com/office/drawing/2014/main" id="{DDE98EC3-0B50-4513-B768-C50EA042484A}"/>
                </a:ext>
              </a:extLst>
            </p:cNvPr>
            <p:cNvSpPr>
              <a:spLocks/>
            </p:cNvSpPr>
            <p:nvPr/>
          </p:nvSpPr>
          <p:spPr bwMode="auto">
            <a:xfrm>
              <a:off x="444336" y="1233606"/>
              <a:ext cx="1374361" cy="2687122"/>
            </a:xfrm>
            <a:custGeom>
              <a:avLst/>
              <a:gdLst>
                <a:gd name="T0" fmla="*/ 536 w 536"/>
                <a:gd name="T1" fmla="*/ 0 h 1048"/>
                <a:gd name="T2" fmla="*/ 390 w 536"/>
                <a:gd name="T3" fmla="*/ 1048 h 1048"/>
                <a:gd name="T4" fmla="*/ 96 w 536"/>
                <a:gd name="T5" fmla="*/ 716 h 1048"/>
                <a:gd name="T6" fmla="*/ 536 w 536"/>
                <a:gd name="T7" fmla="*/ 0 h 1048"/>
              </a:gdLst>
              <a:ahLst/>
              <a:cxnLst>
                <a:cxn ang="0">
                  <a:pos x="T0" y="T1"/>
                </a:cxn>
                <a:cxn ang="0">
                  <a:pos x="T2" y="T3"/>
                </a:cxn>
                <a:cxn ang="0">
                  <a:pos x="T4" y="T5"/>
                </a:cxn>
                <a:cxn ang="0">
                  <a:pos x="T6" y="T7"/>
                </a:cxn>
              </a:cxnLst>
              <a:rect l="0" t="0" r="r" b="b"/>
              <a:pathLst>
                <a:path w="536" h="1048">
                  <a:moveTo>
                    <a:pt x="536" y="0"/>
                  </a:moveTo>
                  <a:cubicBezTo>
                    <a:pt x="390" y="1048"/>
                    <a:pt x="390" y="1048"/>
                    <a:pt x="390" y="1048"/>
                  </a:cubicBezTo>
                  <a:cubicBezTo>
                    <a:pt x="390" y="1048"/>
                    <a:pt x="0" y="972"/>
                    <a:pt x="96" y="716"/>
                  </a:cubicBezTo>
                  <a:lnTo>
                    <a:pt x="536" y="0"/>
                  </a:lnTo>
                  <a:close/>
                </a:path>
              </a:pathLst>
            </a:custGeom>
            <a:solidFill>
              <a:schemeClr val="accent1"/>
            </a:solidFill>
            <a:ln w="38100">
              <a:solidFill>
                <a:schemeClr val="bg1"/>
              </a:solidFill>
            </a:ln>
          </p:spPr>
          <p:txBody>
            <a:bodyPr anchor="ctr"/>
            <a:lstStyle/>
            <a:p>
              <a:pPr algn="ctr"/>
              <a:endParaRPr/>
            </a:p>
          </p:txBody>
        </p:sp>
        <p:sp>
          <p:nvSpPr>
            <p:cNvPr id="7" name="îṣļîḑé-Freeform: Shape 7">
              <a:extLst>
                <a:ext uri="{FF2B5EF4-FFF2-40B4-BE49-F238E27FC236}">
                  <a16:creationId xmlns:a16="http://schemas.microsoft.com/office/drawing/2014/main" id="{28ED5154-6321-49FE-BEA5-58B81E13C907}"/>
                </a:ext>
              </a:extLst>
            </p:cNvPr>
            <p:cNvSpPr>
              <a:spLocks/>
            </p:cNvSpPr>
            <p:nvPr/>
          </p:nvSpPr>
          <p:spPr bwMode="auto">
            <a:xfrm>
              <a:off x="1818697" y="1233606"/>
              <a:ext cx="1215570" cy="2251817"/>
            </a:xfrm>
            <a:custGeom>
              <a:avLst/>
              <a:gdLst>
                <a:gd name="T0" fmla="*/ 0 w 474"/>
                <a:gd name="T1" fmla="*/ 0 h 878"/>
                <a:gd name="T2" fmla="*/ 430 w 474"/>
                <a:gd name="T3" fmla="*/ 878 h 878"/>
                <a:gd name="T4" fmla="*/ 452 w 474"/>
                <a:gd name="T5" fmla="*/ 742 h 878"/>
                <a:gd name="T6" fmla="*/ 0 w 474"/>
                <a:gd name="T7" fmla="*/ 0 h 878"/>
              </a:gdLst>
              <a:ahLst/>
              <a:cxnLst>
                <a:cxn ang="0">
                  <a:pos x="T0" y="T1"/>
                </a:cxn>
                <a:cxn ang="0">
                  <a:pos x="T2" y="T3"/>
                </a:cxn>
                <a:cxn ang="0">
                  <a:pos x="T4" y="T5"/>
                </a:cxn>
                <a:cxn ang="0">
                  <a:pos x="T6" y="T7"/>
                </a:cxn>
              </a:cxnLst>
              <a:rect l="0" t="0" r="r" b="b"/>
              <a:pathLst>
                <a:path w="474" h="878">
                  <a:moveTo>
                    <a:pt x="0" y="0"/>
                  </a:moveTo>
                  <a:cubicBezTo>
                    <a:pt x="430" y="878"/>
                    <a:pt x="430" y="878"/>
                    <a:pt x="430" y="878"/>
                  </a:cubicBezTo>
                  <a:cubicBezTo>
                    <a:pt x="430" y="878"/>
                    <a:pt x="474" y="846"/>
                    <a:pt x="452" y="742"/>
                  </a:cubicBezTo>
                  <a:lnTo>
                    <a:pt x="0" y="0"/>
                  </a:lnTo>
                  <a:close/>
                </a:path>
              </a:pathLst>
            </a:custGeom>
            <a:solidFill>
              <a:schemeClr val="accent2"/>
            </a:solidFill>
            <a:ln w="38100">
              <a:solidFill>
                <a:schemeClr val="bg1"/>
              </a:solidFill>
            </a:ln>
          </p:spPr>
          <p:txBody>
            <a:bodyPr anchor="ctr"/>
            <a:lstStyle/>
            <a:p>
              <a:pPr algn="ctr"/>
              <a:endParaRPr/>
            </a:p>
          </p:txBody>
        </p:sp>
        <p:sp>
          <p:nvSpPr>
            <p:cNvPr id="8" name="îṣļîḑé-Freeform: Shape 8">
              <a:extLst>
                <a:ext uri="{FF2B5EF4-FFF2-40B4-BE49-F238E27FC236}">
                  <a16:creationId xmlns:a16="http://schemas.microsoft.com/office/drawing/2014/main" id="{D4E5DE99-0438-4649-A8CE-2FE0E56E2888}"/>
                </a:ext>
              </a:extLst>
            </p:cNvPr>
            <p:cNvSpPr>
              <a:spLocks/>
            </p:cNvSpPr>
            <p:nvPr/>
          </p:nvSpPr>
          <p:spPr bwMode="auto">
            <a:xfrm>
              <a:off x="1818697" y="2757175"/>
              <a:ext cx="1103322" cy="728247"/>
            </a:xfrm>
            <a:custGeom>
              <a:avLst/>
              <a:gdLst>
                <a:gd name="T0" fmla="*/ 806 w 806"/>
                <a:gd name="T1" fmla="*/ 532 h 532"/>
                <a:gd name="T2" fmla="*/ 0 w 806"/>
                <a:gd name="T3" fmla="*/ 382 h 532"/>
                <a:gd name="T4" fmla="*/ 0 w 806"/>
                <a:gd name="T5" fmla="*/ 0 h 532"/>
                <a:gd name="T6" fmla="*/ 601 w 806"/>
                <a:gd name="T7" fmla="*/ 116 h 532"/>
                <a:gd name="T8" fmla="*/ 806 w 806"/>
                <a:gd name="T9" fmla="*/ 532 h 532"/>
              </a:gdLst>
              <a:ahLst/>
              <a:cxnLst>
                <a:cxn ang="0">
                  <a:pos x="T0" y="T1"/>
                </a:cxn>
                <a:cxn ang="0">
                  <a:pos x="T2" y="T3"/>
                </a:cxn>
                <a:cxn ang="0">
                  <a:pos x="T4" y="T5"/>
                </a:cxn>
                <a:cxn ang="0">
                  <a:pos x="T6" y="T7"/>
                </a:cxn>
                <a:cxn ang="0">
                  <a:pos x="T8" y="T9"/>
                </a:cxn>
              </a:cxnLst>
              <a:rect l="0" t="0" r="r" b="b"/>
              <a:pathLst>
                <a:path w="806" h="532">
                  <a:moveTo>
                    <a:pt x="806" y="532"/>
                  </a:moveTo>
                  <a:lnTo>
                    <a:pt x="0" y="382"/>
                  </a:lnTo>
                  <a:lnTo>
                    <a:pt x="0" y="0"/>
                  </a:lnTo>
                  <a:lnTo>
                    <a:pt x="601" y="116"/>
                  </a:lnTo>
                  <a:lnTo>
                    <a:pt x="806" y="532"/>
                  </a:lnTo>
                  <a:close/>
                </a:path>
              </a:pathLst>
            </a:custGeom>
            <a:solidFill>
              <a:schemeClr val="accent1"/>
            </a:solidFill>
            <a:ln>
              <a:noFill/>
            </a:ln>
          </p:spPr>
          <p:txBody>
            <a:bodyPr anchor="ctr"/>
            <a:lstStyle/>
            <a:p>
              <a:pPr algn="ctr"/>
              <a:endParaRPr/>
            </a:p>
          </p:txBody>
        </p:sp>
        <p:sp>
          <p:nvSpPr>
            <p:cNvPr id="9" name="îṣļîḑé-Freeform: Shape 9">
              <a:extLst>
                <a:ext uri="{FF2B5EF4-FFF2-40B4-BE49-F238E27FC236}">
                  <a16:creationId xmlns:a16="http://schemas.microsoft.com/office/drawing/2014/main" id="{40C63480-6AC5-49F0-8FD4-1262FB0F8059}"/>
                </a:ext>
              </a:extLst>
            </p:cNvPr>
            <p:cNvSpPr>
              <a:spLocks/>
            </p:cNvSpPr>
            <p:nvPr/>
          </p:nvSpPr>
          <p:spPr bwMode="auto">
            <a:xfrm>
              <a:off x="1818697" y="2264377"/>
              <a:ext cx="822700" cy="651589"/>
            </a:xfrm>
            <a:custGeom>
              <a:avLst/>
              <a:gdLst>
                <a:gd name="T0" fmla="*/ 0 w 601"/>
                <a:gd name="T1" fmla="*/ 360 h 476"/>
                <a:gd name="T2" fmla="*/ 0 w 601"/>
                <a:gd name="T3" fmla="*/ 0 h 476"/>
                <a:gd name="T4" fmla="*/ 403 w 601"/>
                <a:gd name="T5" fmla="*/ 69 h 476"/>
                <a:gd name="T6" fmla="*/ 601 w 601"/>
                <a:gd name="T7" fmla="*/ 476 h 476"/>
                <a:gd name="T8" fmla="*/ 0 w 601"/>
                <a:gd name="T9" fmla="*/ 360 h 476"/>
              </a:gdLst>
              <a:ahLst/>
              <a:cxnLst>
                <a:cxn ang="0">
                  <a:pos x="T0" y="T1"/>
                </a:cxn>
                <a:cxn ang="0">
                  <a:pos x="T2" y="T3"/>
                </a:cxn>
                <a:cxn ang="0">
                  <a:pos x="T4" y="T5"/>
                </a:cxn>
                <a:cxn ang="0">
                  <a:pos x="T6" y="T7"/>
                </a:cxn>
                <a:cxn ang="0">
                  <a:pos x="T8" y="T9"/>
                </a:cxn>
              </a:cxnLst>
              <a:rect l="0" t="0" r="r" b="b"/>
              <a:pathLst>
                <a:path w="601" h="476">
                  <a:moveTo>
                    <a:pt x="0" y="360"/>
                  </a:moveTo>
                  <a:lnTo>
                    <a:pt x="0" y="0"/>
                  </a:lnTo>
                  <a:lnTo>
                    <a:pt x="403" y="69"/>
                  </a:lnTo>
                  <a:lnTo>
                    <a:pt x="601" y="476"/>
                  </a:lnTo>
                  <a:lnTo>
                    <a:pt x="0" y="360"/>
                  </a:lnTo>
                  <a:close/>
                </a:path>
              </a:pathLst>
            </a:custGeom>
            <a:solidFill>
              <a:schemeClr val="accent2"/>
            </a:solidFill>
            <a:ln>
              <a:noFill/>
            </a:ln>
          </p:spPr>
          <p:txBody>
            <a:bodyPr anchor="ctr"/>
            <a:lstStyle/>
            <a:p>
              <a:pPr algn="ctr"/>
              <a:endParaRPr/>
            </a:p>
          </p:txBody>
        </p:sp>
        <p:sp>
          <p:nvSpPr>
            <p:cNvPr id="10" name="îṣļîḑé-Freeform: Shape 10">
              <a:extLst>
                <a:ext uri="{FF2B5EF4-FFF2-40B4-BE49-F238E27FC236}">
                  <a16:creationId xmlns:a16="http://schemas.microsoft.com/office/drawing/2014/main" id="{D2D3FAEF-7FB1-4287-AD5F-6A8D65837935}"/>
                </a:ext>
              </a:extLst>
            </p:cNvPr>
            <p:cNvSpPr>
              <a:spLocks/>
            </p:cNvSpPr>
            <p:nvPr/>
          </p:nvSpPr>
          <p:spPr bwMode="auto">
            <a:xfrm>
              <a:off x="1818697" y="1761996"/>
              <a:ext cx="551661" cy="596834"/>
            </a:xfrm>
            <a:custGeom>
              <a:avLst/>
              <a:gdLst>
                <a:gd name="T0" fmla="*/ 0 w 403"/>
                <a:gd name="T1" fmla="*/ 367 h 436"/>
                <a:gd name="T2" fmla="*/ 0 w 403"/>
                <a:gd name="T3" fmla="*/ 0 h 436"/>
                <a:gd name="T4" fmla="*/ 212 w 403"/>
                <a:gd name="T5" fmla="*/ 45 h 436"/>
                <a:gd name="T6" fmla="*/ 403 w 403"/>
                <a:gd name="T7" fmla="*/ 436 h 436"/>
                <a:gd name="T8" fmla="*/ 0 w 403"/>
                <a:gd name="T9" fmla="*/ 367 h 436"/>
              </a:gdLst>
              <a:ahLst/>
              <a:cxnLst>
                <a:cxn ang="0">
                  <a:pos x="T0" y="T1"/>
                </a:cxn>
                <a:cxn ang="0">
                  <a:pos x="T2" y="T3"/>
                </a:cxn>
                <a:cxn ang="0">
                  <a:pos x="T4" y="T5"/>
                </a:cxn>
                <a:cxn ang="0">
                  <a:pos x="T6" y="T7"/>
                </a:cxn>
                <a:cxn ang="0">
                  <a:pos x="T8" y="T9"/>
                </a:cxn>
              </a:cxnLst>
              <a:rect l="0" t="0" r="r" b="b"/>
              <a:pathLst>
                <a:path w="403" h="436">
                  <a:moveTo>
                    <a:pt x="0" y="367"/>
                  </a:moveTo>
                  <a:lnTo>
                    <a:pt x="0" y="0"/>
                  </a:lnTo>
                  <a:lnTo>
                    <a:pt x="212" y="45"/>
                  </a:lnTo>
                  <a:lnTo>
                    <a:pt x="403" y="436"/>
                  </a:lnTo>
                  <a:lnTo>
                    <a:pt x="0" y="367"/>
                  </a:lnTo>
                  <a:close/>
                </a:path>
              </a:pathLst>
            </a:custGeom>
            <a:solidFill>
              <a:schemeClr val="accent3"/>
            </a:solidFill>
            <a:ln>
              <a:noFill/>
            </a:ln>
          </p:spPr>
          <p:txBody>
            <a:bodyPr anchor="ctr"/>
            <a:lstStyle/>
            <a:p>
              <a:pPr algn="ctr"/>
              <a:endParaRPr/>
            </a:p>
          </p:txBody>
        </p:sp>
        <p:sp>
          <p:nvSpPr>
            <p:cNvPr id="11" name="îṣļîḑé-Freeform: Shape 11">
              <a:extLst>
                <a:ext uri="{FF2B5EF4-FFF2-40B4-BE49-F238E27FC236}">
                  <a16:creationId xmlns:a16="http://schemas.microsoft.com/office/drawing/2014/main" id="{9FF20337-C83F-45C8-B939-551F13F0A05F}"/>
                </a:ext>
              </a:extLst>
            </p:cNvPr>
            <p:cNvSpPr>
              <a:spLocks/>
            </p:cNvSpPr>
            <p:nvPr/>
          </p:nvSpPr>
          <p:spPr bwMode="auto">
            <a:xfrm>
              <a:off x="1818697" y="1233606"/>
              <a:ext cx="290204" cy="589990"/>
            </a:xfrm>
            <a:custGeom>
              <a:avLst/>
              <a:gdLst>
                <a:gd name="T0" fmla="*/ 0 w 212"/>
                <a:gd name="T1" fmla="*/ 386 h 431"/>
                <a:gd name="T2" fmla="*/ 0 w 212"/>
                <a:gd name="T3" fmla="*/ 0 h 431"/>
                <a:gd name="T4" fmla="*/ 212 w 212"/>
                <a:gd name="T5" fmla="*/ 431 h 431"/>
                <a:gd name="T6" fmla="*/ 0 w 212"/>
                <a:gd name="T7" fmla="*/ 386 h 431"/>
              </a:gdLst>
              <a:ahLst/>
              <a:cxnLst>
                <a:cxn ang="0">
                  <a:pos x="T0" y="T1"/>
                </a:cxn>
                <a:cxn ang="0">
                  <a:pos x="T2" y="T3"/>
                </a:cxn>
                <a:cxn ang="0">
                  <a:pos x="T4" y="T5"/>
                </a:cxn>
                <a:cxn ang="0">
                  <a:pos x="T6" y="T7"/>
                </a:cxn>
              </a:cxnLst>
              <a:rect l="0" t="0" r="r" b="b"/>
              <a:pathLst>
                <a:path w="212" h="431">
                  <a:moveTo>
                    <a:pt x="0" y="386"/>
                  </a:moveTo>
                  <a:lnTo>
                    <a:pt x="0" y="0"/>
                  </a:lnTo>
                  <a:lnTo>
                    <a:pt x="212" y="431"/>
                  </a:lnTo>
                  <a:lnTo>
                    <a:pt x="0" y="386"/>
                  </a:lnTo>
                  <a:close/>
                </a:path>
              </a:pathLst>
            </a:custGeom>
            <a:solidFill>
              <a:schemeClr val="accent4"/>
            </a:solidFill>
            <a:ln>
              <a:noFill/>
            </a:ln>
          </p:spPr>
          <p:txBody>
            <a:bodyPr anchor="ctr"/>
            <a:lstStyle/>
            <a:p>
              <a:pPr algn="ctr"/>
              <a:endParaRPr/>
            </a:p>
          </p:txBody>
        </p:sp>
        <p:sp>
          <p:nvSpPr>
            <p:cNvPr id="12" name="îṣļîḑé-Freeform: Shape 12">
              <a:extLst>
                <a:ext uri="{FF2B5EF4-FFF2-40B4-BE49-F238E27FC236}">
                  <a16:creationId xmlns:a16="http://schemas.microsoft.com/office/drawing/2014/main" id="{4B4FE29E-97B2-471C-9A7B-83432C88D1B9}"/>
                </a:ext>
              </a:extLst>
            </p:cNvPr>
            <p:cNvSpPr>
              <a:spLocks/>
            </p:cNvSpPr>
            <p:nvPr/>
          </p:nvSpPr>
          <p:spPr bwMode="auto">
            <a:xfrm>
              <a:off x="1724244" y="1233606"/>
              <a:ext cx="94453" cy="677598"/>
            </a:xfrm>
            <a:custGeom>
              <a:avLst/>
              <a:gdLst>
                <a:gd name="T0" fmla="*/ 69 w 69"/>
                <a:gd name="T1" fmla="*/ 0 h 495"/>
                <a:gd name="T2" fmla="*/ 69 w 69"/>
                <a:gd name="T3" fmla="*/ 386 h 495"/>
                <a:gd name="T4" fmla="*/ 0 w 69"/>
                <a:gd name="T5" fmla="*/ 495 h 495"/>
                <a:gd name="T6" fmla="*/ 69 w 69"/>
                <a:gd name="T7" fmla="*/ 0 h 495"/>
              </a:gdLst>
              <a:ahLst/>
              <a:cxnLst>
                <a:cxn ang="0">
                  <a:pos x="T0" y="T1"/>
                </a:cxn>
                <a:cxn ang="0">
                  <a:pos x="T2" y="T3"/>
                </a:cxn>
                <a:cxn ang="0">
                  <a:pos x="T4" y="T5"/>
                </a:cxn>
                <a:cxn ang="0">
                  <a:pos x="T6" y="T7"/>
                </a:cxn>
              </a:cxnLst>
              <a:rect l="0" t="0" r="r" b="b"/>
              <a:pathLst>
                <a:path w="69" h="495">
                  <a:moveTo>
                    <a:pt x="69" y="0"/>
                  </a:moveTo>
                  <a:lnTo>
                    <a:pt x="69" y="386"/>
                  </a:lnTo>
                  <a:lnTo>
                    <a:pt x="0" y="495"/>
                  </a:lnTo>
                  <a:lnTo>
                    <a:pt x="69" y="0"/>
                  </a:lnTo>
                  <a:close/>
                </a:path>
              </a:pathLst>
            </a:custGeom>
            <a:solidFill>
              <a:schemeClr val="accent4">
                <a:lumMod val="75000"/>
              </a:schemeClr>
            </a:solidFill>
            <a:ln>
              <a:noFill/>
            </a:ln>
          </p:spPr>
          <p:txBody>
            <a:bodyPr anchor="ctr"/>
            <a:lstStyle/>
            <a:p>
              <a:pPr algn="ctr"/>
              <a:endParaRPr/>
            </a:p>
          </p:txBody>
        </p:sp>
        <p:sp>
          <p:nvSpPr>
            <p:cNvPr id="13" name="îṣļîḑé-Freeform: Shape 13">
              <a:extLst>
                <a:ext uri="{FF2B5EF4-FFF2-40B4-BE49-F238E27FC236}">
                  <a16:creationId xmlns:a16="http://schemas.microsoft.com/office/drawing/2014/main" id="{8AD8E472-E700-4F45-AA0B-3E1861271440}"/>
                </a:ext>
              </a:extLst>
            </p:cNvPr>
            <p:cNvSpPr>
              <a:spLocks/>
            </p:cNvSpPr>
            <p:nvPr/>
          </p:nvSpPr>
          <p:spPr bwMode="auto">
            <a:xfrm>
              <a:off x="1632528" y="1761996"/>
              <a:ext cx="186168" cy="815856"/>
            </a:xfrm>
            <a:custGeom>
              <a:avLst/>
              <a:gdLst>
                <a:gd name="T0" fmla="*/ 136 w 136"/>
                <a:gd name="T1" fmla="*/ 0 h 596"/>
                <a:gd name="T2" fmla="*/ 136 w 136"/>
                <a:gd name="T3" fmla="*/ 367 h 596"/>
                <a:gd name="T4" fmla="*/ 0 w 136"/>
                <a:gd name="T5" fmla="*/ 596 h 596"/>
                <a:gd name="T6" fmla="*/ 67 w 136"/>
                <a:gd name="T7" fmla="*/ 109 h 596"/>
                <a:gd name="T8" fmla="*/ 136 w 136"/>
                <a:gd name="T9" fmla="*/ 0 h 596"/>
              </a:gdLst>
              <a:ahLst/>
              <a:cxnLst>
                <a:cxn ang="0">
                  <a:pos x="T0" y="T1"/>
                </a:cxn>
                <a:cxn ang="0">
                  <a:pos x="T2" y="T3"/>
                </a:cxn>
                <a:cxn ang="0">
                  <a:pos x="T4" y="T5"/>
                </a:cxn>
                <a:cxn ang="0">
                  <a:pos x="T6" y="T7"/>
                </a:cxn>
                <a:cxn ang="0">
                  <a:pos x="T8" y="T9"/>
                </a:cxn>
              </a:cxnLst>
              <a:rect l="0" t="0" r="r" b="b"/>
              <a:pathLst>
                <a:path w="136" h="596">
                  <a:moveTo>
                    <a:pt x="136" y="0"/>
                  </a:moveTo>
                  <a:lnTo>
                    <a:pt x="136" y="367"/>
                  </a:lnTo>
                  <a:lnTo>
                    <a:pt x="0" y="596"/>
                  </a:lnTo>
                  <a:lnTo>
                    <a:pt x="67" y="109"/>
                  </a:lnTo>
                  <a:lnTo>
                    <a:pt x="136" y="0"/>
                  </a:lnTo>
                  <a:close/>
                </a:path>
              </a:pathLst>
            </a:custGeom>
            <a:solidFill>
              <a:schemeClr val="accent3">
                <a:lumMod val="75000"/>
              </a:schemeClr>
            </a:solidFill>
            <a:ln>
              <a:noFill/>
            </a:ln>
          </p:spPr>
          <p:txBody>
            <a:bodyPr anchor="ctr"/>
            <a:lstStyle/>
            <a:p>
              <a:pPr algn="ctr"/>
              <a:endParaRPr/>
            </a:p>
          </p:txBody>
        </p:sp>
        <p:sp>
          <p:nvSpPr>
            <p:cNvPr id="14" name="îṣļîḑé-Freeform: Shape 14">
              <a:extLst>
                <a:ext uri="{FF2B5EF4-FFF2-40B4-BE49-F238E27FC236}">
                  <a16:creationId xmlns:a16="http://schemas.microsoft.com/office/drawing/2014/main" id="{88B56D88-CB73-4654-BDDF-445ACCD322C9}"/>
                </a:ext>
              </a:extLst>
            </p:cNvPr>
            <p:cNvSpPr>
              <a:spLocks/>
            </p:cNvSpPr>
            <p:nvPr/>
          </p:nvSpPr>
          <p:spPr bwMode="auto">
            <a:xfrm>
              <a:off x="1542181" y="2264377"/>
              <a:ext cx="276514" cy="960958"/>
            </a:xfrm>
            <a:custGeom>
              <a:avLst/>
              <a:gdLst>
                <a:gd name="T0" fmla="*/ 202 w 202"/>
                <a:gd name="T1" fmla="*/ 0 h 702"/>
                <a:gd name="T2" fmla="*/ 202 w 202"/>
                <a:gd name="T3" fmla="*/ 360 h 702"/>
                <a:gd name="T4" fmla="*/ 0 w 202"/>
                <a:gd name="T5" fmla="*/ 702 h 702"/>
                <a:gd name="T6" fmla="*/ 66 w 202"/>
                <a:gd name="T7" fmla="*/ 229 h 702"/>
                <a:gd name="T8" fmla="*/ 202 w 202"/>
                <a:gd name="T9" fmla="*/ 0 h 702"/>
              </a:gdLst>
              <a:ahLst/>
              <a:cxnLst>
                <a:cxn ang="0">
                  <a:pos x="T0" y="T1"/>
                </a:cxn>
                <a:cxn ang="0">
                  <a:pos x="T2" y="T3"/>
                </a:cxn>
                <a:cxn ang="0">
                  <a:pos x="T4" y="T5"/>
                </a:cxn>
                <a:cxn ang="0">
                  <a:pos x="T6" y="T7"/>
                </a:cxn>
                <a:cxn ang="0">
                  <a:pos x="T8" y="T9"/>
                </a:cxn>
              </a:cxnLst>
              <a:rect l="0" t="0" r="r" b="b"/>
              <a:pathLst>
                <a:path w="202" h="702">
                  <a:moveTo>
                    <a:pt x="202" y="0"/>
                  </a:moveTo>
                  <a:lnTo>
                    <a:pt x="202" y="360"/>
                  </a:lnTo>
                  <a:lnTo>
                    <a:pt x="0" y="702"/>
                  </a:lnTo>
                  <a:lnTo>
                    <a:pt x="66" y="229"/>
                  </a:lnTo>
                  <a:lnTo>
                    <a:pt x="202" y="0"/>
                  </a:lnTo>
                  <a:close/>
                </a:path>
              </a:pathLst>
            </a:custGeom>
            <a:solidFill>
              <a:schemeClr val="accent2">
                <a:lumMod val="75000"/>
              </a:schemeClr>
            </a:solidFill>
            <a:ln>
              <a:noFill/>
            </a:ln>
          </p:spPr>
          <p:txBody>
            <a:bodyPr anchor="ctr"/>
            <a:lstStyle/>
            <a:p>
              <a:pPr algn="ctr"/>
              <a:endParaRPr/>
            </a:p>
          </p:txBody>
        </p:sp>
        <p:sp>
          <p:nvSpPr>
            <p:cNvPr id="15" name="îṣļîḑé-Freeform: Shape 15">
              <a:extLst>
                <a:ext uri="{FF2B5EF4-FFF2-40B4-BE49-F238E27FC236}">
                  <a16:creationId xmlns:a16="http://schemas.microsoft.com/office/drawing/2014/main" id="{03C8BC6E-91C5-42DA-83F6-DBFFFEC441BC}"/>
                </a:ext>
              </a:extLst>
            </p:cNvPr>
            <p:cNvSpPr>
              <a:spLocks/>
            </p:cNvSpPr>
            <p:nvPr/>
          </p:nvSpPr>
          <p:spPr bwMode="auto">
            <a:xfrm>
              <a:off x="1444991" y="2757175"/>
              <a:ext cx="373705" cy="1163553"/>
            </a:xfrm>
            <a:custGeom>
              <a:avLst/>
              <a:gdLst>
                <a:gd name="T0" fmla="*/ 273 w 273"/>
                <a:gd name="T1" fmla="*/ 0 h 850"/>
                <a:gd name="T2" fmla="*/ 273 w 273"/>
                <a:gd name="T3" fmla="*/ 382 h 850"/>
                <a:gd name="T4" fmla="*/ 0 w 273"/>
                <a:gd name="T5" fmla="*/ 850 h 850"/>
                <a:gd name="T6" fmla="*/ 71 w 273"/>
                <a:gd name="T7" fmla="*/ 342 h 850"/>
                <a:gd name="T8" fmla="*/ 273 w 273"/>
                <a:gd name="T9" fmla="*/ 0 h 850"/>
              </a:gdLst>
              <a:ahLst/>
              <a:cxnLst>
                <a:cxn ang="0">
                  <a:pos x="T0" y="T1"/>
                </a:cxn>
                <a:cxn ang="0">
                  <a:pos x="T2" y="T3"/>
                </a:cxn>
                <a:cxn ang="0">
                  <a:pos x="T4" y="T5"/>
                </a:cxn>
                <a:cxn ang="0">
                  <a:pos x="T6" y="T7"/>
                </a:cxn>
                <a:cxn ang="0">
                  <a:pos x="T8" y="T9"/>
                </a:cxn>
              </a:cxnLst>
              <a:rect l="0" t="0" r="r" b="b"/>
              <a:pathLst>
                <a:path w="273" h="850">
                  <a:moveTo>
                    <a:pt x="273" y="0"/>
                  </a:moveTo>
                  <a:lnTo>
                    <a:pt x="273" y="382"/>
                  </a:lnTo>
                  <a:lnTo>
                    <a:pt x="0" y="850"/>
                  </a:lnTo>
                  <a:lnTo>
                    <a:pt x="71" y="342"/>
                  </a:lnTo>
                  <a:lnTo>
                    <a:pt x="273" y="0"/>
                  </a:lnTo>
                  <a:close/>
                </a:path>
              </a:pathLst>
            </a:custGeom>
            <a:solidFill>
              <a:schemeClr val="accent1">
                <a:lumMod val="75000"/>
              </a:schemeClr>
            </a:solidFill>
            <a:ln>
              <a:noFill/>
            </a:ln>
          </p:spPr>
          <p:txBody>
            <a:bodyPr anchor="ctr"/>
            <a:lstStyle/>
            <a:p>
              <a:pPr algn="ctr"/>
              <a:endParaRPr/>
            </a:p>
          </p:txBody>
        </p:sp>
      </p:grpSp>
      <p:sp>
        <p:nvSpPr>
          <p:cNvPr id="18" name="îṣļîḑé-Oval 31">
            <a:extLst>
              <a:ext uri="{FF2B5EF4-FFF2-40B4-BE49-F238E27FC236}">
                <a16:creationId xmlns:a16="http://schemas.microsoft.com/office/drawing/2014/main" id="{B58C738B-F52E-4A4C-908B-5C90B8DA2183}"/>
              </a:ext>
            </a:extLst>
          </p:cNvPr>
          <p:cNvSpPr>
            <a:spLocks/>
          </p:cNvSpPr>
          <p:nvPr/>
        </p:nvSpPr>
        <p:spPr bwMode="auto">
          <a:xfrm flipH="1">
            <a:off x="4028785" y="1707260"/>
            <a:ext cx="234022" cy="234028"/>
          </a:xfrm>
          <a:prstGeom prst="ellipse">
            <a:avLst/>
          </a:prstGeom>
          <a:solidFill>
            <a:schemeClr val="accent4"/>
          </a:solidFill>
          <a:ln w="9525">
            <a:noFill/>
            <a:round/>
            <a:headEnd/>
            <a:tailEnd/>
          </a:ln>
        </p:spPr>
        <p:txBody>
          <a:bodyPr anchor="ctr"/>
          <a:lstStyle/>
          <a:p>
            <a:pPr algn="ctr"/>
            <a:endParaRPr/>
          </a:p>
        </p:txBody>
      </p:sp>
      <p:sp>
        <p:nvSpPr>
          <p:cNvPr id="19" name="îṣļîḑé-Oval 35">
            <a:extLst>
              <a:ext uri="{FF2B5EF4-FFF2-40B4-BE49-F238E27FC236}">
                <a16:creationId xmlns:a16="http://schemas.microsoft.com/office/drawing/2014/main" id="{A5B55E41-8250-4615-984C-82BEF1E998EA}"/>
              </a:ext>
            </a:extLst>
          </p:cNvPr>
          <p:cNvSpPr>
            <a:spLocks/>
          </p:cNvSpPr>
          <p:nvPr/>
        </p:nvSpPr>
        <p:spPr bwMode="auto">
          <a:xfrm flipH="1">
            <a:off x="4028785" y="2250115"/>
            <a:ext cx="234022" cy="234028"/>
          </a:xfrm>
          <a:prstGeom prst="ellipse">
            <a:avLst/>
          </a:prstGeom>
          <a:solidFill>
            <a:schemeClr val="accent3"/>
          </a:solidFill>
          <a:ln w="9525">
            <a:noFill/>
            <a:round/>
            <a:headEnd/>
            <a:tailEnd/>
          </a:ln>
        </p:spPr>
        <p:txBody>
          <a:bodyPr anchor="ctr"/>
          <a:lstStyle/>
          <a:p>
            <a:pPr algn="ctr"/>
            <a:endParaRPr/>
          </a:p>
        </p:txBody>
      </p:sp>
      <p:sp>
        <p:nvSpPr>
          <p:cNvPr id="20" name="îṣļîḑé-Oval 39">
            <a:extLst>
              <a:ext uri="{FF2B5EF4-FFF2-40B4-BE49-F238E27FC236}">
                <a16:creationId xmlns:a16="http://schemas.microsoft.com/office/drawing/2014/main" id="{B84CB911-8322-4203-BB8F-6482FE933B25}"/>
              </a:ext>
            </a:extLst>
          </p:cNvPr>
          <p:cNvSpPr>
            <a:spLocks/>
          </p:cNvSpPr>
          <p:nvPr/>
        </p:nvSpPr>
        <p:spPr bwMode="auto">
          <a:xfrm flipH="1">
            <a:off x="4028785" y="2845657"/>
            <a:ext cx="234022" cy="234028"/>
          </a:xfrm>
          <a:prstGeom prst="ellipse">
            <a:avLst/>
          </a:prstGeom>
          <a:solidFill>
            <a:schemeClr val="accent2"/>
          </a:solidFill>
          <a:ln w="9525">
            <a:noFill/>
            <a:round/>
            <a:headEnd/>
            <a:tailEnd/>
          </a:ln>
        </p:spPr>
        <p:txBody>
          <a:bodyPr anchor="ctr"/>
          <a:lstStyle/>
          <a:p>
            <a:pPr algn="ctr"/>
            <a:endParaRPr/>
          </a:p>
        </p:txBody>
      </p:sp>
      <p:sp>
        <p:nvSpPr>
          <p:cNvPr id="21" name="îṣļîḑé-Oval 43">
            <a:extLst>
              <a:ext uri="{FF2B5EF4-FFF2-40B4-BE49-F238E27FC236}">
                <a16:creationId xmlns:a16="http://schemas.microsoft.com/office/drawing/2014/main" id="{FA4F401F-B696-4FC8-8495-3783528AFE1F}"/>
              </a:ext>
            </a:extLst>
          </p:cNvPr>
          <p:cNvSpPr>
            <a:spLocks/>
          </p:cNvSpPr>
          <p:nvPr/>
        </p:nvSpPr>
        <p:spPr bwMode="auto">
          <a:xfrm flipH="1">
            <a:off x="4028785" y="3419473"/>
            <a:ext cx="234022" cy="234028"/>
          </a:xfrm>
          <a:prstGeom prst="ellipse">
            <a:avLst/>
          </a:prstGeom>
          <a:solidFill>
            <a:schemeClr val="accent1"/>
          </a:solidFill>
          <a:ln w="9525">
            <a:noFill/>
            <a:round/>
            <a:headEnd/>
            <a:tailEnd/>
          </a:ln>
        </p:spPr>
        <p:txBody>
          <a:bodyPr anchor="ctr"/>
          <a:lstStyle/>
          <a:p>
            <a:pPr algn="ctr"/>
            <a:endParaRPr/>
          </a:p>
        </p:txBody>
      </p:sp>
      <p:grpSp>
        <p:nvGrpSpPr>
          <p:cNvPr id="22" name="Group 2">
            <a:extLst>
              <a:ext uri="{FF2B5EF4-FFF2-40B4-BE49-F238E27FC236}">
                <a16:creationId xmlns:a16="http://schemas.microsoft.com/office/drawing/2014/main" id="{9F1A4996-64B6-4066-AFFC-DC0E109F0C7E}"/>
              </a:ext>
            </a:extLst>
          </p:cNvPr>
          <p:cNvGrpSpPr/>
          <p:nvPr/>
        </p:nvGrpSpPr>
        <p:grpSpPr>
          <a:xfrm>
            <a:off x="4262807" y="1685908"/>
            <a:ext cx="4366842" cy="420290"/>
            <a:chOff x="7268508" y="2376010"/>
            <a:chExt cx="5822456" cy="560387"/>
          </a:xfrm>
        </p:grpSpPr>
        <p:sp>
          <p:nvSpPr>
            <p:cNvPr id="23" name="îṣļîḑé-TextBox 50">
              <a:extLst>
                <a:ext uri="{FF2B5EF4-FFF2-40B4-BE49-F238E27FC236}">
                  <a16:creationId xmlns:a16="http://schemas.microsoft.com/office/drawing/2014/main" id="{F91815CB-9CB0-40B9-8D21-6441E9275DCA}"/>
                </a:ext>
              </a:extLst>
            </p:cNvPr>
            <p:cNvSpPr txBox="1">
              <a:spLocks/>
            </p:cNvSpPr>
            <p:nvPr/>
          </p:nvSpPr>
          <p:spPr bwMode="auto">
            <a:xfrm>
              <a:off x="7268508" y="2376010"/>
              <a:ext cx="1295327" cy="215444"/>
            </a:xfrm>
            <a:prstGeom prst="rect">
              <a:avLst/>
            </a:prstGeom>
            <a:noFill/>
          </p:spPr>
          <p:txBody>
            <a:bodyPr wrap="none" lIns="216000" tIns="0" rIns="0" bIns="0" anchor="b" anchorCtr="0">
              <a:noAutofit/>
            </a:bodyPr>
            <a:lstStyle/>
            <a:p>
              <a:pPr algn="l" latinLnBrk="0"/>
              <a:r>
                <a:rPr lang="zh-CN" altLang="en-US" sz="1600" b="1" dirty="0">
                  <a:solidFill>
                    <a:schemeClr val="accent4"/>
                  </a:solidFill>
                  <a:effectLst/>
                </a:rPr>
                <a:t>标题文本预设</a:t>
              </a:r>
            </a:p>
          </p:txBody>
        </p:sp>
        <p:sp>
          <p:nvSpPr>
            <p:cNvPr id="24" name="îṣļîḑé-TextBox 51">
              <a:extLst>
                <a:ext uri="{FF2B5EF4-FFF2-40B4-BE49-F238E27FC236}">
                  <a16:creationId xmlns:a16="http://schemas.microsoft.com/office/drawing/2014/main" id="{DCE70A52-100D-4E8B-AFA9-732CC95A16FC}"/>
                </a:ext>
              </a:extLst>
            </p:cNvPr>
            <p:cNvSpPr txBox="1">
              <a:spLocks/>
            </p:cNvSpPr>
            <p:nvPr/>
          </p:nvSpPr>
          <p:spPr bwMode="auto">
            <a:xfrm>
              <a:off x="7268509" y="2611051"/>
              <a:ext cx="5822455" cy="325346"/>
            </a:xfrm>
            <a:prstGeom prst="rect">
              <a:avLst/>
            </a:prstGeom>
            <a:noFill/>
          </p:spPr>
          <p:txBody>
            <a:bodyPr wrap="square" lIns="216000" tIns="46800" rIns="90000" bIns="4680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5" name="Group 3">
            <a:extLst>
              <a:ext uri="{FF2B5EF4-FFF2-40B4-BE49-F238E27FC236}">
                <a16:creationId xmlns:a16="http://schemas.microsoft.com/office/drawing/2014/main" id="{9B5F8BA1-D6C8-40D5-92CC-01C463803409}"/>
              </a:ext>
            </a:extLst>
          </p:cNvPr>
          <p:cNvGrpSpPr/>
          <p:nvPr/>
        </p:nvGrpSpPr>
        <p:grpSpPr>
          <a:xfrm>
            <a:off x="4262807" y="2220960"/>
            <a:ext cx="4366842" cy="442960"/>
            <a:chOff x="7268508" y="3190555"/>
            <a:chExt cx="5822456" cy="590614"/>
          </a:xfrm>
        </p:grpSpPr>
        <p:sp>
          <p:nvSpPr>
            <p:cNvPr id="26" name="îṣļîḑé-TextBox 53">
              <a:extLst>
                <a:ext uri="{FF2B5EF4-FFF2-40B4-BE49-F238E27FC236}">
                  <a16:creationId xmlns:a16="http://schemas.microsoft.com/office/drawing/2014/main" id="{43F9C044-6DCE-44DF-BF2D-7896D9DE73CA}"/>
                </a:ext>
              </a:extLst>
            </p:cNvPr>
            <p:cNvSpPr txBox="1">
              <a:spLocks/>
            </p:cNvSpPr>
            <p:nvPr/>
          </p:nvSpPr>
          <p:spPr bwMode="auto">
            <a:xfrm>
              <a:off x="7268508" y="3190555"/>
              <a:ext cx="1295327" cy="215444"/>
            </a:xfrm>
            <a:prstGeom prst="rect">
              <a:avLst/>
            </a:prstGeom>
            <a:noFill/>
          </p:spPr>
          <p:txBody>
            <a:bodyPr wrap="none" lIns="216000" tIns="0" rIns="0" bIns="0" anchor="b" anchorCtr="0">
              <a:noAutofit/>
            </a:bodyPr>
            <a:lstStyle/>
            <a:p>
              <a:pPr algn="l" latinLnBrk="0"/>
              <a:r>
                <a:rPr lang="zh-CN" altLang="en-US" sz="1600" b="1">
                  <a:solidFill>
                    <a:schemeClr val="accent3"/>
                  </a:solidFill>
                  <a:effectLst/>
                </a:rPr>
                <a:t>标题文本预设</a:t>
              </a:r>
            </a:p>
          </p:txBody>
        </p:sp>
        <p:sp>
          <p:nvSpPr>
            <p:cNvPr id="27" name="îṣļîḑé-TextBox 54">
              <a:extLst>
                <a:ext uri="{FF2B5EF4-FFF2-40B4-BE49-F238E27FC236}">
                  <a16:creationId xmlns:a16="http://schemas.microsoft.com/office/drawing/2014/main" id="{C96A2F60-1CDE-4322-AB7E-4C2C15C5E12F}"/>
                </a:ext>
              </a:extLst>
            </p:cNvPr>
            <p:cNvSpPr txBox="1">
              <a:spLocks/>
            </p:cNvSpPr>
            <p:nvPr/>
          </p:nvSpPr>
          <p:spPr bwMode="auto">
            <a:xfrm>
              <a:off x="7268509" y="3425597"/>
              <a:ext cx="5822455" cy="355572"/>
            </a:xfrm>
            <a:prstGeom prst="rect">
              <a:avLst/>
            </a:prstGeom>
            <a:noFill/>
          </p:spPr>
          <p:txBody>
            <a:bodyPr wrap="square" lIns="216000" tIns="46800" rIns="90000" bIns="4680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8" name="Group 16">
            <a:extLst>
              <a:ext uri="{FF2B5EF4-FFF2-40B4-BE49-F238E27FC236}">
                <a16:creationId xmlns:a16="http://schemas.microsoft.com/office/drawing/2014/main" id="{1032C529-4EF7-44E6-93A9-BD857901EA80}"/>
              </a:ext>
            </a:extLst>
          </p:cNvPr>
          <p:cNvGrpSpPr/>
          <p:nvPr/>
        </p:nvGrpSpPr>
        <p:grpSpPr>
          <a:xfrm>
            <a:off x="4262807" y="2828150"/>
            <a:ext cx="4366842" cy="442960"/>
            <a:chOff x="7268508" y="4005101"/>
            <a:chExt cx="5822456" cy="590614"/>
          </a:xfrm>
        </p:grpSpPr>
        <p:sp>
          <p:nvSpPr>
            <p:cNvPr id="29" name="îṣļîḑé-TextBox 56">
              <a:extLst>
                <a:ext uri="{FF2B5EF4-FFF2-40B4-BE49-F238E27FC236}">
                  <a16:creationId xmlns:a16="http://schemas.microsoft.com/office/drawing/2014/main" id="{DE1AC5AB-53D2-4E1F-8335-D79DD5B5CCC1}"/>
                </a:ext>
              </a:extLst>
            </p:cNvPr>
            <p:cNvSpPr txBox="1">
              <a:spLocks/>
            </p:cNvSpPr>
            <p:nvPr/>
          </p:nvSpPr>
          <p:spPr bwMode="auto">
            <a:xfrm>
              <a:off x="7268508" y="4005101"/>
              <a:ext cx="1295327" cy="215444"/>
            </a:xfrm>
            <a:prstGeom prst="rect">
              <a:avLst/>
            </a:prstGeom>
            <a:noFill/>
          </p:spPr>
          <p:txBody>
            <a:bodyPr wrap="none" lIns="216000" tIns="0" rIns="0" bIns="0" anchor="b" anchorCtr="0">
              <a:noAutofit/>
            </a:bodyPr>
            <a:lstStyle/>
            <a:p>
              <a:pPr algn="l" latinLnBrk="0"/>
              <a:r>
                <a:rPr lang="zh-CN" altLang="en-US" sz="1600" b="1">
                  <a:solidFill>
                    <a:schemeClr val="accent2"/>
                  </a:solidFill>
                  <a:effectLst/>
                </a:rPr>
                <a:t>标题文本预设</a:t>
              </a:r>
            </a:p>
          </p:txBody>
        </p:sp>
        <p:sp>
          <p:nvSpPr>
            <p:cNvPr id="30" name="îṣļîḑé-TextBox 57">
              <a:extLst>
                <a:ext uri="{FF2B5EF4-FFF2-40B4-BE49-F238E27FC236}">
                  <a16:creationId xmlns:a16="http://schemas.microsoft.com/office/drawing/2014/main" id="{202C8B14-EE0F-48C8-8F88-F211872292F6}"/>
                </a:ext>
              </a:extLst>
            </p:cNvPr>
            <p:cNvSpPr txBox="1">
              <a:spLocks/>
            </p:cNvSpPr>
            <p:nvPr/>
          </p:nvSpPr>
          <p:spPr bwMode="auto">
            <a:xfrm>
              <a:off x="7268509" y="4240143"/>
              <a:ext cx="5822455" cy="355572"/>
            </a:xfrm>
            <a:prstGeom prst="rect">
              <a:avLst/>
            </a:prstGeom>
            <a:noFill/>
          </p:spPr>
          <p:txBody>
            <a:bodyPr wrap="square" lIns="216000" tIns="46800" rIns="90000" bIns="4680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1" name="Group 17">
            <a:extLst>
              <a:ext uri="{FF2B5EF4-FFF2-40B4-BE49-F238E27FC236}">
                <a16:creationId xmlns:a16="http://schemas.microsoft.com/office/drawing/2014/main" id="{D4EA80DF-F0F5-450A-8289-C98AFDA95C30}"/>
              </a:ext>
            </a:extLst>
          </p:cNvPr>
          <p:cNvGrpSpPr/>
          <p:nvPr/>
        </p:nvGrpSpPr>
        <p:grpSpPr>
          <a:xfrm>
            <a:off x="4262807" y="3385379"/>
            <a:ext cx="4366842" cy="442960"/>
            <a:chOff x="7268508" y="4819646"/>
            <a:chExt cx="5822456" cy="590614"/>
          </a:xfrm>
        </p:grpSpPr>
        <p:sp>
          <p:nvSpPr>
            <p:cNvPr id="32" name="îṣļîḑé-TextBox 59">
              <a:extLst>
                <a:ext uri="{FF2B5EF4-FFF2-40B4-BE49-F238E27FC236}">
                  <a16:creationId xmlns:a16="http://schemas.microsoft.com/office/drawing/2014/main" id="{12E643C3-F7C3-4A70-85A7-674FCB0EB3E8}"/>
                </a:ext>
              </a:extLst>
            </p:cNvPr>
            <p:cNvSpPr txBox="1">
              <a:spLocks/>
            </p:cNvSpPr>
            <p:nvPr/>
          </p:nvSpPr>
          <p:spPr bwMode="auto">
            <a:xfrm>
              <a:off x="7268508" y="4819646"/>
              <a:ext cx="1295327" cy="215444"/>
            </a:xfrm>
            <a:prstGeom prst="rect">
              <a:avLst/>
            </a:prstGeom>
            <a:noFill/>
          </p:spPr>
          <p:txBody>
            <a:bodyPr wrap="none" lIns="216000" tIns="0" rIns="0" bIns="0" anchor="b" anchorCtr="0">
              <a:noAutofit/>
            </a:bodyPr>
            <a:lstStyle/>
            <a:p>
              <a:pPr algn="l" latinLnBrk="0"/>
              <a:r>
                <a:rPr lang="zh-CN" altLang="en-US" sz="1600" b="1">
                  <a:solidFill>
                    <a:schemeClr val="accent1"/>
                  </a:solidFill>
                  <a:effectLst/>
                </a:rPr>
                <a:t>标题文本预设</a:t>
              </a:r>
            </a:p>
          </p:txBody>
        </p:sp>
        <p:sp>
          <p:nvSpPr>
            <p:cNvPr id="33" name="îṣļîḑé-TextBox 60">
              <a:extLst>
                <a:ext uri="{FF2B5EF4-FFF2-40B4-BE49-F238E27FC236}">
                  <a16:creationId xmlns:a16="http://schemas.microsoft.com/office/drawing/2014/main" id="{2786C0A6-C2A2-4248-96D0-21A138437D36}"/>
                </a:ext>
              </a:extLst>
            </p:cNvPr>
            <p:cNvSpPr txBox="1">
              <a:spLocks/>
            </p:cNvSpPr>
            <p:nvPr/>
          </p:nvSpPr>
          <p:spPr bwMode="auto">
            <a:xfrm>
              <a:off x="7268509" y="5054688"/>
              <a:ext cx="5822455" cy="355572"/>
            </a:xfrm>
            <a:prstGeom prst="rect">
              <a:avLst/>
            </a:prstGeom>
            <a:noFill/>
          </p:spPr>
          <p:txBody>
            <a:bodyPr wrap="square" lIns="216000" tIns="46800" rIns="90000" bIns="4680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118149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590F425-6C49-4223-B88D-E1358CC9BCC9}"/>
              </a:ext>
            </a:extLst>
          </p:cNvPr>
          <p:cNvSpPr txBox="1"/>
          <p:nvPr/>
        </p:nvSpPr>
        <p:spPr>
          <a:xfrm>
            <a:off x="457200" y="266700"/>
            <a:ext cx="2571750"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solidFill>
                  <a:schemeClr val="tx1">
                    <a:lumMod val="65000"/>
                    <a:lumOff val="35000"/>
                  </a:schemeClr>
                </a:solidFill>
              </a:rPr>
              <a:t>标题内容预设</a:t>
            </a:r>
          </a:p>
        </p:txBody>
      </p:sp>
      <p:grpSp>
        <p:nvGrpSpPr>
          <p:cNvPr id="3" name="组合 2">
            <a:extLst>
              <a:ext uri="{FF2B5EF4-FFF2-40B4-BE49-F238E27FC236}">
                <a16:creationId xmlns:a16="http://schemas.microsoft.com/office/drawing/2014/main" id="{A1B796C1-7698-4E3F-A7BE-A86A752BFE09}"/>
              </a:ext>
            </a:extLst>
          </p:cNvPr>
          <p:cNvGrpSpPr/>
          <p:nvPr/>
        </p:nvGrpSpPr>
        <p:grpSpPr>
          <a:xfrm>
            <a:off x="348545" y="1464627"/>
            <a:ext cx="2732401" cy="2560339"/>
            <a:chOff x="348545" y="1464627"/>
            <a:chExt cx="2732401" cy="2560339"/>
          </a:xfrm>
        </p:grpSpPr>
        <p:sp>
          <p:nvSpPr>
            <p:cNvPr id="5" name="íṡľíḍè-Freeform: Shape 1">
              <a:extLst>
                <a:ext uri="{FF2B5EF4-FFF2-40B4-BE49-F238E27FC236}">
                  <a16:creationId xmlns:a16="http://schemas.microsoft.com/office/drawing/2014/main" id="{1BE8334D-318F-4DEB-B97A-89B7831E1915}"/>
                </a:ext>
              </a:extLst>
            </p:cNvPr>
            <p:cNvSpPr/>
            <p:nvPr/>
          </p:nvSpPr>
          <p:spPr>
            <a:xfrm>
              <a:off x="1302509" y="1464627"/>
              <a:ext cx="794492" cy="811064"/>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6" name="íṡľíḍè-Freeform: Shape 2">
              <a:extLst>
                <a:ext uri="{FF2B5EF4-FFF2-40B4-BE49-F238E27FC236}">
                  <a16:creationId xmlns:a16="http://schemas.microsoft.com/office/drawing/2014/main" id="{2259C788-D853-41FF-9465-2EA122D598D6}"/>
                </a:ext>
              </a:extLst>
            </p:cNvPr>
            <p:cNvSpPr/>
            <p:nvPr/>
          </p:nvSpPr>
          <p:spPr>
            <a:xfrm>
              <a:off x="838646" y="2337566"/>
              <a:ext cx="1722217" cy="811064"/>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7" name="íṡľíḍè-Freeform: Shape 3">
              <a:extLst>
                <a:ext uri="{FF2B5EF4-FFF2-40B4-BE49-F238E27FC236}">
                  <a16:creationId xmlns:a16="http://schemas.microsoft.com/office/drawing/2014/main" id="{0FCFB55A-698B-417D-B4EB-EE430A096998}"/>
                </a:ext>
              </a:extLst>
            </p:cNvPr>
            <p:cNvSpPr/>
            <p:nvPr/>
          </p:nvSpPr>
          <p:spPr>
            <a:xfrm>
              <a:off x="348545" y="3213902"/>
              <a:ext cx="2702420" cy="811064"/>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8" name="íṡľíḍè-TextBox 4">
              <a:extLst>
                <a:ext uri="{FF2B5EF4-FFF2-40B4-BE49-F238E27FC236}">
                  <a16:creationId xmlns:a16="http://schemas.microsoft.com/office/drawing/2014/main" id="{65F2F059-05D8-4B54-B919-53BC32C22E2C}"/>
                </a:ext>
              </a:extLst>
            </p:cNvPr>
            <p:cNvSpPr txBox="1">
              <a:spLocks/>
            </p:cNvSpPr>
            <p:nvPr/>
          </p:nvSpPr>
          <p:spPr>
            <a:xfrm>
              <a:off x="1526632" y="3554861"/>
              <a:ext cx="346249" cy="207749"/>
            </a:xfrm>
            <a:prstGeom prst="rect">
              <a:avLst/>
            </a:prstGeom>
          </p:spPr>
          <p:txBody>
            <a:bodyPr wrap="none" lIns="0" tIns="0" rIns="0" bIns="0" anchor="b">
              <a:normAutofit fontScale="92500" lnSpcReduction="20000"/>
            </a:bodyPr>
            <a:lstStyle/>
            <a:p>
              <a:pPr marL="0" marR="0" lvl="0" indent="0" defTabSz="914400" rtl="0" eaLnBrk="1" fontAlgn="auto" latinLnBrk="0" hangingPunct="1">
                <a:spcBef>
                  <a:spcPct val="0"/>
                </a:spcBef>
                <a:buClrTx/>
                <a:buSzTx/>
                <a:buFont typeface="Arial" pitchFamily="34" charset="0"/>
                <a:buNone/>
                <a:tabLst/>
                <a:defRPr/>
              </a:pPr>
              <a:r>
                <a:rPr kumimoji="0" lang="en-US" sz="1800" b="1" i="0" u="none" strike="noStrike" kern="1200" cap="none" spc="0" normalizeH="0" baseline="0" noProof="0">
                  <a:ln>
                    <a:noFill/>
                  </a:ln>
                  <a:solidFill>
                    <a:schemeClr val="bg1"/>
                  </a:solidFill>
                  <a:effectLst/>
                  <a:uLnTx/>
                  <a:uFillTx/>
                </a:rPr>
                <a:t>80%</a:t>
              </a:r>
            </a:p>
          </p:txBody>
        </p:sp>
        <p:sp>
          <p:nvSpPr>
            <p:cNvPr id="9" name="íṡľíḍè-TextBox 5">
              <a:extLst>
                <a:ext uri="{FF2B5EF4-FFF2-40B4-BE49-F238E27FC236}">
                  <a16:creationId xmlns:a16="http://schemas.microsoft.com/office/drawing/2014/main" id="{A19EBCC7-8C1F-4627-B6E7-2EC3F2C21921}"/>
                </a:ext>
              </a:extLst>
            </p:cNvPr>
            <p:cNvSpPr txBox="1">
              <a:spLocks/>
            </p:cNvSpPr>
            <p:nvPr/>
          </p:nvSpPr>
          <p:spPr>
            <a:xfrm>
              <a:off x="1526632" y="2738141"/>
              <a:ext cx="346249" cy="207749"/>
            </a:xfrm>
            <a:prstGeom prst="rect">
              <a:avLst/>
            </a:prstGeom>
          </p:spPr>
          <p:txBody>
            <a:bodyPr wrap="none" lIns="0" tIns="0" rIns="0" bIns="0" anchor="b">
              <a:normAutofit fontScale="92500" lnSpcReduction="20000"/>
            </a:bodyPr>
            <a:lstStyle/>
            <a:p>
              <a:pPr marL="0" marR="0" lvl="0" indent="0" defTabSz="914400" eaLnBrk="1" fontAlgn="auto" latinLnBrk="0" hangingPunct="1">
                <a:spcBef>
                  <a:spcPct val="0"/>
                </a:spcBef>
                <a:buClrTx/>
                <a:buSzTx/>
                <a:buFont typeface="Arial" pitchFamily="34" charset="0"/>
                <a:buNone/>
                <a:tabLst/>
                <a:defRPr/>
              </a:pPr>
              <a:r>
                <a:rPr kumimoji="0" lang="en-US" sz="1800" b="1" i="0" u="none" strike="noStrike" kern="1200" cap="none" spc="0" normalizeH="0" baseline="0" noProof="0">
                  <a:ln>
                    <a:noFill/>
                  </a:ln>
                  <a:solidFill>
                    <a:schemeClr val="bg1"/>
                  </a:solidFill>
                  <a:effectLst/>
                  <a:uLnTx/>
                  <a:uFillTx/>
                </a:rPr>
                <a:t>70%</a:t>
              </a:r>
            </a:p>
          </p:txBody>
        </p:sp>
        <p:sp>
          <p:nvSpPr>
            <p:cNvPr id="10" name="íṡľíḍè-TextBox 6">
              <a:extLst>
                <a:ext uri="{FF2B5EF4-FFF2-40B4-BE49-F238E27FC236}">
                  <a16:creationId xmlns:a16="http://schemas.microsoft.com/office/drawing/2014/main" id="{0D75C05E-3531-40A9-95B4-03D81DA9C5D2}"/>
                </a:ext>
              </a:extLst>
            </p:cNvPr>
            <p:cNvSpPr txBox="1">
              <a:spLocks/>
            </p:cNvSpPr>
            <p:nvPr/>
          </p:nvSpPr>
          <p:spPr>
            <a:xfrm>
              <a:off x="1545867" y="2018881"/>
              <a:ext cx="307777" cy="184666"/>
            </a:xfrm>
            <a:prstGeom prst="rect">
              <a:avLst/>
            </a:prstGeom>
          </p:spPr>
          <p:txBody>
            <a:bodyPr wrap="none" lIns="0" tIns="0" rIns="0" bIns="0" anchor="b">
              <a:normAutofit fontScale="92500" lnSpcReduction="20000"/>
            </a:bodyPr>
            <a:lstStyle/>
            <a:p>
              <a:pPr marL="0" marR="0" lvl="0" indent="0" defTabSz="914400" rtl="0" eaLnBrk="1" fontAlgn="auto" latinLnBrk="0" hangingPunct="1">
                <a:spcBef>
                  <a:spcPct val="0"/>
                </a:spcBef>
                <a:buClrTx/>
                <a:buSzTx/>
                <a:buFont typeface="Arial" pitchFamily="34" charset="0"/>
                <a:buNone/>
                <a:tabLst/>
                <a:defRPr/>
              </a:pPr>
              <a:r>
                <a:rPr kumimoji="0" lang="en-US" sz="1600" b="1" i="0" u="none" strike="noStrike" kern="1200" cap="none" spc="0" normalizeH="0" baseline="0" noProof="0">
                  <a:ln>
                    <a:noFill/>
                  </a:ln>
                  <a:solidFill>
                    <a:schemeClr val="bg1"/>
                  </a:solidFill>
                  <a:effectLst/>
                  <a:uLnTx/>
                  <a:uFillTx/>
                </a:rPr>
                <a:t>30%</a:t>
              </a:r>
            </a:p>
          </p:txBody>
        </p:sp>
        <p:sp>
          <p:nvSpPr>
            <p:cNvPr id="11" name="íṡľíḍè-Arc 7">
              <a:extLst>
                <a:ext uri="{FF2B5EF4-FFF2-40B4-BE49-F238E27FC236}">
                  <a16:creationId xmlns:a16="http://schemas.microsoft.com/office/drawing/2014/main" id="{F6951128-6459-45B7-A6AE-073D3A0961AF}"/>
                </a:ext>
              </a:extLst>
            </p:cNvPr>
            <p:cNvSpPr/>
            <p:nvPr/>
          </p:nvSpPr>
          <p:spPr>
            <a:xfrm rot="1449945">
              <a:off x="1216330" y="1510314"/>
              <a:ext cx="1265579" cy="1265579"/>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2" name="íṡľíḍè-Arc 8">
              <a:extLst>
                <a:ext uri="{FF2B5EF4-FFF2-40B4-BE49-F238E27FC236}">
                  <a16:creationId xmlns:a16="http://schemas.microsoft.com/office/drawing/2014/main" id="{AC675582-9023-41CE-8227-4442187C0130}"/>
                </a:ext>
              </a:extLst>
            </p:cNvPr>
            <p:cNvSpPr/>
            <p:nvPr/>
          </p:nvSpPr>
          <p:spPr>
            <a:xfrm rot="1311995">
              <a:off x="1815367" y="2702006"/>
              <a:ext cx="1265579" cy="1265579"/>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grpSp>
        <p:nvGrpSpPr>
          <p:cNvPr id="13" name="组合 12">
            <a:extLst>
              <a:ext uri="{FF2B5EF4-FFF2-40B4-BE49-F238E27FC236}">
                <a16:creationId xmlns:a16="http://schemas.microsoft.com/office/drawing/2014/main" id="{A2B631AC-C5AD-40E5-A1EA-03261D2F7B92}"/>
              </a:ext>
            </a:extLst>
          </p:cNvPr>
          <p:cNvGrpSpPr/>
          <p:nvPr/>
        </p:nvGrpSpPr>
        <p:grpSpPr>
          <a:xfrm>
            <a:off x="3479768" y="1283745"/>
            <a:ext cx="2261439" cy="2683235"/>
            <a:chOff x="3479768" y="1283745"/>
            <a:chExt cx="2261439" cy="2683235"/>
          </a:xfrm>
        </p:grpSpPr>
        <p:cxnSp>
          <p:nvCxnSpPr>
            <p:cNvPr id="14" name="íṡľíḍè-Straight Connector 9">
              <a:extLst>
                <a:ext uri="{FF2B5EF4-FFF2-40B4-BE49-F238E27FC236}">
                  <a16:creationId xmlns:a16="http://schemas.microsoft.com/office/drawing/2014/main" id="{E5160FE0-1586-4BFF-AA2E-D4ABE75A25EE}"/>
                </a:ext>
              </a:extLst>
            </p:cNvPr>
            <p:cNvCxnSpPr/>
            <p:nvPr/>
          </p:nvCxnSpPr>
          <p:spPr>
            <a:xfrm>
              <a:off x="3479768" y="1464627"/>
              <a:ext cx="0" cy="2502353"/>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5" name="íṡľíḍè-TextBox 18">
              <a:extLst>
                <a:ext uri="{FF2B5EF4-FFF2-40B4-BE49-F238E27FC236}">
                  <a16:creationId xmlns:a16="http://schemas.microsoft.com/office/drawing/2014/main" id="{0C93A25B-69AF-40F1-BDDB-B8791CF61A81}"/>
                </a:ext>
              </a:extLst>
            </p:cNvPr>
            <p:cNvSpPr txBox="1"/>
            <p:nvPr/>
          </p:nvSpPr>
          <p:spPr>
            <a:xfrm>
              <a:off x="4465687" y="3677052"/>
              <a:ext cx="307777" cy="184666"/>
            </a:xfrm>
            <a:prstGeom prst="rect">
              <a:avLst/>
            </a:prstGeom>
            <a:noFill/>
          </p:spPr>
          <p:txBody>
            <a:bodyPr wrap="none" lIns="0" tIns="0" rIns="0" bIns="0">
              <a:normAutofit fontScale="92500" lnSpcReduction="20000"/>
            </a:bodyPr>
            <a:lstStyle/>
            <a:p>
              <a:pPr algn="ctr"/>
              <a:r>
                <a:rPr lang="en-US" sz="1600" b="1">
                  <a:solidFill>
                    <a:schemeClr val="accent1"/>
                  </a:solidFill>
                </a:rPr>
                <a:t>75%</a:t>
              </a:r>
            </a:p>
          </p:txBody>
        </p:sp>
        <p:grpSp>
          <p:nvGrpSpPr>
            <p:cNvPr id="16" name="Group 19">
              <a:extLst>
                <a:ext uri="{FF2B5EF4-FFF2-40B4-BE49-F238E27FC236}">
                  <a16:creationId xmlns:a16="http://schemas.microsoft.com/office/drawing/2014/main" id="{EE301734-D6B2-471F-AD47-4490CDF75B61}"/>
                </a:ext>
              </a:extLst>
            </p:cNvPr>
            <p:cNvGrpSpPr>
              <a:grpSpLocks noChangeAspect="1"/>
            </p:cNvGrpSpPr>
            <p:nvPr/>
          </p:nvGrpSpPr>
          <p:grpSpPr>
            <a:xfrm>
              <a:off x="4175596" y="2633311"/>
              <a:ext cx="887960" cy="887956"/>
              <a:chOff x="4046972" y="1821242"/>
              <a:chExt cx="751216" cy="751214"/>
            </a:xfrm>
          </p:grpSpPr>
          <p:sp>
            <p:nvSpPr>
              <p:cNvPr id="24" name="íṡľíḍè-Oval 20">
                <a:extLst>
                  <a:ext uri="{FF2B5EF4-FFF2-40B4-BE49-F238E27FC236}">
                    <a16:creationId xmlns:a16="http://schemas.microsoft.com/office/drawing/2014/main" id="{8570D5A3-EB47-4EB5-A3D4-647C36B69F38}"/>
                  </a:ext>
                </a:extLst>
              </p:cNvPr>
              <p:cNvSpPr/>
              <p:nvPr/>
            </p:nvSpPr>
            <p:spPr>
              <a:xfrm>
                <a:off x="4046972" y="1821242"/>
                <a:ext cx="751216" cy="751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5" name="Group 21">
                <a:extLst>
                  <a:ext uri="{FF2B5EF4-FFF2-40B4-BE49-F238E27FC236}">
                    <a16:creationId xmlns:a16="http://schemas.microsoft.com/office/drawing/2014/main" id="{9DCD8B52-25B0-48AC-B32C-FDA887666A00}"/>
                  </a:ext>
                </a:extLst>
              </p:cNvPr>
              <p:cNvGrpSpPr/>
              <p:nvPr/>
            </p:nvGrpSpPr>
            <p:grpSpPr>
              <a:xfrm>
                <a:off x="4321607" y="1938430"/>
                <a:ext cx="201944" cy="516839"/>
                <a:chOff x="5054600" y="1652588"/>
                <a:chExt cx="187325" cy="479424"/>
              </a:xfrm>
              <a:solidFill>
                <a:schemeClr val="bg1"/>
              </a:solidFill>
            </p:grpSpPr>
            <p:sp>
              <p:nvSpPr>
                <p:cNvPr id="26" name="i$liḋe-Freeform: Shape 22">
                  <a:extLst>
                    <a:ext uri="{FF2B5EF4-FFF2-40B4-BE49-F238E27FC236}">
                      <a16:creationId xmlns:a16="http://schemas.microsoft.com/office/drawing/2014/main" id="{CB18CDD4-4DB6-48D6-BF05-458F6D7A9BCA}"/>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anchor="ctr"/>
                <a:lstStyle/>
                <a:p>
                  <a:pPr algn="ctr"/>
                  <a:endParaRPr/>
                </a:p>
              </p:txBody>
            </p:sp>
            <p:sp>
              <p:nvSpPr>
                <p:cNvPr id="27" name="i$liḋe-Oval 23">
                  <a:extLst>
                    <a:ext uri="{FF2B5EF4-FFF2-40B4-BE49-F238E27FC236}">
                      <a16:creationId xmlns:a16="http://schemas.microsoft.com/office/drawing/2014/main" id="{86E80103-13BE-45BF-9C72-831BDC68165B}"/>
                    </a:ext>
                  </a:extLst>
                </p:cNvPr>
                <p:cNvSpPr>
                  <a:spLocks/>
                </p:cNvSpPr>
                <p:nvPr/>
              </p:nvSpPr>
              <p:spPr bwMode="auto">
                <a:xfrm>
                  <a:off x="5110163" y="1652588"/>
                  <a:ext cx="74613" cy="76200"/>
                </a:xfrm>
                <a:prstGeom prst="ellipse">
                  <a:avLst/>
                </a:prstGeom>
                <a:grpFill/>
                <a:ln w="9525">
                  <a:noFill/>
                  <a:round/>
                  <a:headEnd/>
                  <a:tailEnd/>
                </a:ln>
              </p:spPr>
              <p:txBody>
                <a:bodyPr anchor="ctr"/>
                <a:lstStyle/>
                <a:p>
                  <a:pPr algn="ctr"/>
                  <a:endParaRPr/>
                </a:p>
              </p:txBody>
            </p:sp>
          </p:grpSp>
        </p:grpSp>
        <p:grpSp>
          <p:nvGrpSpPr>
            <p:cNvPr id="17" name="Group 24">
              <a:extLst>
                <a:ext uri="{FF2B5EF4-FFF2-40B4-BE49-F238E27FC236}">
                  <a16:creationId xmlns:a16="http://schemas.microsoft.com/office/drawing/2014/main" id="{135F696E-E60C-49A7-8464-F441516A6A63}"/>
                </a:ext>
              </a:extLst>
            </p:cNvPr>
            <p:cNvGrpSpPr>
              <a:grpSpLocks noChangeAspect="1"/>
            </p:cNvGrpSpPr>
            <p:nvPr/>
          </p:nvGrpSpPr>
          <p:grpSpPr>
            <a:xfrm>
              <a:off x="4175596" y="1629384"/>
              <a:ext cx="887960" cy="887956"/>
              <a:chOff x="5397701" y="1821242"/>
              <a:chExt cx="751216" cy="751214"/>
            </a:xfrm>
          </p:grpSpPr>
          <p:sp>
            <p:nvSpPr>
              <p:cNvPr id="20" name="i$liḋe-Oval 25">
                <a:extLst>
                  <a:ext uri="{FF2B5EF4-FFF2-40B4-BE49-F238E27FC236}">
                    <a16:creationId xmlns:a16="http://schemas.microsoft.com/office/drawing/2014/main" id="{F6A0AA8B-6D59-4F5B-8289-8B2CD5D86C4B}"/>
                  </a:ext>
                </a:extLst>
              </p:cNvPr>
              <p:cNvSpPr/>
              <p:nvPr/>
            </p:nvSpPr>
            <p:spPr>
              <a:xfrm>
                <a:off x="5397701" y="1821242"/>
                <a:ext cx="751216" cy="7512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1" name="Group 26">
                <a:extLst>
                  <a:ext uri="{FF2B5EF4-FFF2-40B4-BE49-F238E27FC236}">
                    <a16:creationId xmlns:a16="http://schemas.microsoft.com/office/drawing/2014/main" id="{8BCA1CA7-0516-4E68-AD7B-F20287F03161}"/>
                  </a:ext>
                </a:extLst>
              </p:cNvPr>
              <p:cNvGrpSpPr/>
              <p:nvPr/>
            </p:nvGrpSpPr>
            <p:grpSpPr>
              <a:xfrm>
                <a:off x="5653784" y="1940300"/>
                <a:ext cx="238994" cy="513083"/>
                <a:chOff x="6213475" y="1668463"/>
                <a:chExt cx="227013" cy="487362"/>
              </a:xfrm>
              <a:solidFill>
                <a:schemeClr val="bg1"/>
              </a:solidFill>
            </p:grpSpPr>
            <p:sp>
              <p:nvSpPr>
                <p:cNvPr id="22" name="i$liḋe-Oval 27">
                  <a:extLst>
                    <a:ext uri="{FF2B5EF4-FFF2-40B4-BE49-F238E27FC236}">
                      <a16:creationId xmlns:a16="http://schemas.microsoft.com/office/drawing/2014/main" id="{39088AD9-DB8E-4F2B-98A6-933F4544C348}"/>
                    </a:ext>
                  </a:extLst>
                </p:cNvPr>
                <p:cNvSpPr>
                  <a:spLocks/>
                </p:cNvSpPr>
                <p:nvPr/>
              </p:nvSpPr>
              <p:spPr bwMode="auto">
                <a:xfrm>
                  <a:off x="6291263" y="1668463"/>
                  <a:ext cx="73025" cy="73025"/>
                </a:xfrm>
                <a:prstGeom prst="ellipse">
                  <a:avLst/>
                </a:prstGeom>
                <a:grpFill/>
                <a:ln w="9525">
                  <a:noFill/>
                  <a:round/>
                  <a:headEnd/>
                  <a:tailEnd/>
                </a:ln>
              </p:spPr>
              <p:txBody>
                <a:bodyPr anchor="ctr"/>
                <a:lstStyle/>
                <a:p>
                  <a:pPr algn="ctr"/>
                  <a:endParaRPr/>
                </a:p>
              </p:txBody>
            </p:sp>
            <p:sp>
              <p:nvSpPr>
                <p:cNvPr id="23" name="i$liḋe-Freeform: Shape 28">
                  <a:extLst>
                    <a:ext uri="{FF2B5EF4-FFF2-40B4-BE49-F238E27FC236}">
                      <a16:creationId xmlns:a16="http://schemas.microsoft.com/office/drawing/2014/main" id="{B3FDDCFF-9C4A-4F3D-9D11-56D0F6CAF496}"/>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anchor="ctr"/>
                <a:lstStyle/>
                <a:p>
                  <a:pPr algn="ctr"/>
                  <a:endParaRPr/>
                </a:p>
              </p:txBody>
            </p:sp>
          </p:grpSp>
        </p:grpSp>
        <p:sp>
          <p:nvSpPr>
            <p:cNvPr id="18" name="i$liḋe-TextBox 29">
              <a:extLst>
                <a:ext uri="{FF2B5EF4-FFF2-40B4-BE49-F238E27FC236}">
                  <a16:creationId xmlns:a16="http://schemas.microsoft.com/office/drawing/2014/main" id="{FBE63686-A46D-4E40-B7C1-E8BD424D3B49}"/>
                </a:ext>
              </a:extLst>
            </p:cNvPr>
            <p:cNvSpPr txBox="1"/>
            <p:nvPr/>
          </p:nvSpPr>
          <p:spPr>
            <a:xfrm>
              <a:off x="4465687" y="1283745"/>
              <a:ext cx="307777" cy="184666"/>
            </a:xfrm>
            <a:prstGeom prst="rect">
              <a:avLst/>
            </a:prstGeom>
            <a:noFill/>
          </p:spPr>
          <p:txBody>
            <a:bodyPr wrap="none" lIns="0" tIns="0" rIns="0" bIns="0">
              <a:normAutofit fontScale="92500" lnSpcReduction="20000"/>
            </a:bodyPr>
            <a:lstStyle/>
            <a:p>
              <a:pPr algn="ctr"/>
              <a:r>
                <a:rPr lang="en-US" sz="1600" b="1">
                  <a:solidFill>
                    <a:schemeClr val="accent4"/>
                  </a:solidFill>
                </a:rPr>
                <a:t>95%</a:t>
              </a:r>
            </a:p>
          </p:txBody>
        </p:sp>
        <p:cxnSp>
          <p:nvCxnSpPr>
            <p:cNvPr id="19" name="i$liḋe-Straight Connector 30">
              <a:extLst>
                <a:ext uri="{FF2B5EF4-FFF2-40B4-BE49-F238E27FC236}">
                  <a16:creationId xmlns:a16="http://schemas.microsoft.com/office/drawing/2014/main" id="{BCEBBB45-9102-451F-BB0B-F47A17AFBFFA}"/>
                </a:ext>
              </a:extLst>
            </p:cNvPr>
            <p:cNvCxnSpPr/>
            <p:nvPr/>
          </p:nvCxnSpPr>
          <p:spPr>
            <a:xfrm>
              <a:off x="5741207" y="1464627"/>
              <a:ext cx="0" cy="2502353"/>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8" name="组合 27">
            <a:extLst>
              <a:ext uri="{FF2B5EF4-FFF2-40B4-BE49-F238E27FC236}">
                <a16:creationId xmlns:a16="http://schemas.microsoft.com/office/drawing/2014/main" id="{240BF345-DFBC-493D-88C3-611761D6A191}"/>
              </a:ext>
            </a:extLst>
          </p:cNvPr>
          <p:cNvGrpSpPr/>
          <p:nvPr/>
        </p:nvGrpSpPr>
        <p:grpSpPr>
          <a:xfrm>
            <a:off x="6037073" y="1663997"/>
            <a:ext cx="2897377" cy="519581"/>
            <a:chOff x="6037073" y="1663997"/>
            <a:chExt cx="2897377" cy="519581"/>
          </a:xfrm>
        </p:grpSpPr>
        <p:sp>
          <p:nvSpPr>
            <p:cNvPr id="29" name="íṡľíḍè-Freeform: Shape 15">
              <a:extLst>
                <a:ext uri="{FF2B5EF4-FFF2-40B4-BE49-F238E27FC236}">
                  <a16:creationId xmlns:a16="http://schemas.microsoft.com/office/drawing/2014/main" id="{80F8CD02-05C0-4EF7-8FAD-B35395B98EDE}"/>
                </a:ext>
              </a:extLst>
            </p:cNvPr>
            <p:cNvSpPr>
              <a:spLocks/>
            </p:cNvSpPr>
            <p:nvPr/>
          </p:nvSpPr>
          <p:spPr bwMode="auto">
            <a:xfrm>
              <a:off x="6037073" y="1663997"/>
              <a:ext cx="499613" cy="499613"/>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headEnd/>
              <a:tailEnd/>
            </a:ln>
          </p:spPr>
          <p:txBody>
            <a:bodyPr anchor="ctr"/>
            <a:lstStyle/>
            <a:p>
              <a:pPr algn="ctr"/>
              <a:endParaRPr/>
            </a:p>
          </p:txBody>
        </p:sp>
        <p:grpSp>
          <p:nvGrpSpPr>
            <p:cNvPr id="30" name="Group 11">
              <a:extLst>
                <a:ext uri="{FF2B5EF4-FFF2-40B4-BE49-F238E27FC236}">
                  <a16:creationId xmlns:a16="http://schemas.microsoft.com/office/drawing/2014/main" id="{8C083BB6-E784-405A-81A2-F2FD8C2587F9}"/>
                </a:ext>
              </a:extLst>
            </p:cNvPr>
            <p:cNvGrpSpPr/>
            <p:nvPr/>
          </p:nvGrpSpPr>
          <p:grpSpPr>
            <a:xfrm>
              <a:off x="6541666" y="1691652"/>
              <a:ext cx="2392784" cy="491926"/>
              <a:chOff x="9019425" y="1664680"/>
              <a:chExt cx="3190378" cy="655901"/>
            </a:xfrm>
          </p:grpSpPr>
          <p:sp>
            <p:nvSpPr>
              <p:cNvPr id="31" name="i$liḋe-TextBox 10">
                <a:extLst>
                  <a:ext uri="{FF2B5EF4-FFF2-40B4-BE49-F238E27FC236}">
                    <a16:creationId xmlns:a16="http://schemas.microsoft.com/office/drawing/2014/main" id="{C6E35BFD-D381-459B-AB07-FDA1DA6A75D8}"/>
                  </a:ext>
                </a:extLst>
              </p:cNvPr>
              <p:cNvSpPr txBox="1"/>
              <p:nvPr/>
            </p:nvSpPr>
            <p:spPr>
              <a:xfrm>
                <a:off x="9019425" y="1664680"/>
                <a:ext cx="2446253" cy="253617"/>
              </a:xfrm>
              <a:prstGeom prst="rect">
                <a:avLst/>
              </a:prstGeom>
              <a:noFill/>
            </p:spPr>
            <p:txBody>
              <a:bodyPr wrap="none" lIns="72000" tIns="0" rIns="72000" bIns="0" anchor="b" anchorCtr="0">
                <a:noAutofit/>
              </a:bodyPr>
              <a:lstStyle/>
              <a:p>
                <a:r>
                  <a:rPr lang="zh-CN" altLang="en-US" sz="1600" b="1" dirty="0">
                    <a:solidFill>
                      <a:schemeClr val="accent1"/>
                    </a:solidFill>
                  </a:rPr>
                  <a:t>标题文本预设</a:t>
                </a:r>
              </a:p>
            </p:txBody>
          </p:sp>
          <p:sp>
            <p:nvSpPr>
              <p:cNvPr id="32" name="i$liḋe-TextBox 35">
                <a:extLst>
                  <a:ext uri="{FF2B5EF4-FFF2-40B4-BE49-F238E27FC236}">
                    <a16:creationId xmlns:a16="http://schemas.microsoft.com/office/drawing/2014/main" id="{FFA4D199-CC31-4ABE-987E-92B77F5E7491}"/>
                  </a:ext>
                </a:extLst>
              </p:cNvPr>
              <p:cNvSpPr txBox="1"/>
              <p:nvPr/>
            </p:nvSpPr>
            <p:spPr>
              <a:xfrm>
                <a:off x="9019425" y="1854797"/>
                <a:ext cx="3190378" cy="465784"/>
              </a:xfrm>
              <a:prstGeom prst="rect">
                <a:avLst/>
              </a:prstGeom>
              <a:noFill/>
            </p:spPr>
            <p:txBody>
              <a:bodyPr wrap="square" lIns="72000" tIns="0" rIns="72000" bIns="0" anchor="t"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grpSp>
        <p:nvGrpSpPr>
          <p:cNvPr id="33" name="组合 32">
            <a:extLst>
              <a:ext uri="{FF2B5EF4-FFF2-40B4-BE49-F238E27FC236}">
                <a16:creationId xmlns:a16="http://schemas.microsoft.com/office/drawing/2014/main" id="{33FBD3FB-B8D3-4837-ABFE-756DD730244E}"/>
              </a:ext>
            </a:extLst>
          </p:cNvPr>
          <p:cNvGrpSpPr/>
          <p:nvPr/>
        </p:nvGrpSpPr>
        <p:grpSpPr>
          <a:xfrm>
            <a:off x="6037073" y="2545698"/>
            <a:ext cx="2897377" cy="531591"/>
            <a:chOff x="6037073" y="2545698"/>
            <a:chExt cx="2897377" cy="531591"/>
          </a:xfrm>
        </p:grpSpPr>
        <p:sp>
          <p:nvSpPr>
            <p:cNvPr id="34" name="íṡľíḍè-Freeform: Shape 16">
              <a:extLst>
                <a:ext uri="{FF2B5EF4-FFF2-40B4-BE49-F238E27FC236}">
                  <a16:creationId xmlns:a16="http://schemas.microsoft.com/office/drawing/2014/main" id="{D3D951DE-361B-4A32-B1B3-BFFD95805D8F}"/>
                </a:ext>
              </a:extLst>
            </p:cNvPr>
            <p:cNvSpPr>
              <a:spLocks/>
            </p:cNvSpPr>
            <p:nvPr/>
          </p:nvSpPr>
          <p:spPr bwMode="auto">
            <a:xfrm>
              <a:off x="6037073" y="2545698"/>
              <a:ext cx="499613" cy="499613"/>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headEnd/>
              <a:tailEnd/>
            </a:ln>
          </p:spPr>
          <p:txBody>
            <a:bodyPr anchor="ctr"/>
            <a:lstStyle/>
            <a:p>
              <a:pPr algn="ctr"/>
              <a:endParaRPr/>
            </a:p>
          </p:txBody>
        </p:sp>
        <p:grpSp>
          <p:nvGrpSpPr>
            <p:cNvPr id="35" name="Group 36">
              <a:extLst>
                <a:ext uri="{FF2B5EF4-FFF2-40B4-BE49-F238E27FC236}">
                  <a16:creationId xmlns:a16="http://schemas.microsoft.com/office/drawing/2014/main" id="{48E1B0C5-F620-4664-B649-2D8412998A5C}"/>
                </a:ext>
              </a:extLst>
            </p:cNvPr>
            <p:cNvGrpSpPr/>
            <p:nvPr/>
          </p:nvGrpSpPr>
          <p:grpSpPr>
            <a:xfrm>
              <a:off x="6541666" y="2585363"/>
              <a:ext cx="2392784" cy="491926"/>
              <a:chOff x="9019425" y="1664680"/>
              <a:chExt cx="3190378" cy="655901"/>
            </a:xfrm>
          </p:grpSpPr>
          <p:sp>
            <p:nvSpPr>
              <p:cNvPr id="36" name="i$liḋe-TextBox 37">
                <a:extLst>
                  <a:ext uri="{FF2B5EF4-FFF2-40B4-BE49-F238E27FC236}">
                    <a16:creationId xmlns:a16="http://schemas.microsoft.com/office/drawing/2014/main" id="{FFDAAB5C-79DB-435F-B6CC-FEF3876934EC}"/>
                  </a:ext>
                </a:extLst>
              </p:cNvPr>
              <p:cNvSpPr txBox="1"/>
              <p:nvPr/>
            </p:nvSpPr>
            <p:spPr>
              <a:xfrm>
                <a:off x="9019425" y="1664680"/>
                <a:ext cx="2446253" cy="253617"/>
              </a:xfrm>
              <a:prstGeom prst="rect">
                <a:avLst/>
              </a:prstGeom>
              <a:noFill/>
            </p:spPr>
            <p:txBody>
              <a:bodyPr wrap="none" lIns="72000" tIns="0" rIns="72000" bIns="0" anchor="b" anchorCtr="0">
                <a:noAutofit/>
              </a:bodyPr>
              <a:lstStyle/>
              <a:p>
                <a:r>
                  <a:rPr lang="zh-CN" altLang="en-US" sz="1600" b="1">
                    <a:solidFill>
                      <a:schemeClr val="accent2"/>
                    </a:solidFill>
                  </a:rPr>
                  <a:t>标题文本预设</a:t>
                </a:r>
              </a:p>
            </p:txBody>
          </p:sp>
          <p:sp>
            <p:nvSpPr>
              <p:cNvPr id="37" name="i$liḋe-TextBox 38">
                <a:extLst>
                  <a:ext uri="{FF2B5EF4-FFF2-40B4-BE49-F238E27FC236}">
                    <a16:creationId xmlns:a16="http://schemas.microsoft.com/office/drawing/2014/main" id="{478B0D2C-3137-4142-AE38-396FE7132939}"/>
                  </a:ext>
                </a:extLst>
              </p:cNvPr>
              <p:cNvSpPr txBox="1"/>
              <p:nvPr/>
            </p:nvSpPr>
            <p:spPr>
              <a:xfrm>
                <a:off x="9019425" y="1854797"/>
                <a:ext cx="3190378" cy="465784"/>
              </a:xfrm>
              <a:prstGeom prst="rect">
                <a:avLst/>
              </a:prstGeom>
              <a:noFill/>
            </p:spPr>
            <p:txBody>
              <a:bodyPr wrap="square" lIns="72000" tIns="0" rIns="72000" bIns="0" anchor="t"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grpSp>
        <p:nvGrpSpPr>
          <p:cNvPr id="38" name="组合 37">
            <a:extLst>
              <a:ext uri="{FF2B5EF4-FFF2-40B4-BE49-F238E27FC236}">
                <a16:creationId xmlns:a16="http://schemas.microsoft.com/office/drawing/2014/main" id="{077E700F-431F-44E1-A529-FBAB6A80235C}"/>
              </a:ext>
            </a:extLst>
          </p:cNvPr>
          <p:cNvGrpSpPr/>
          <p:nvPr/>
        </p:nvGrpSpPr>
        <p:grpSpPr>
          <a:xfrm>
            <a:off x="6037073" y="3394784"/>
            <a:ext cx="2897377" cy="514211"/>
            <a:chOff x="6037073" y="3394784"/>
            <a:chExt cx="2897377" cy="514211"/>
          </a:xfrm>
        </p:grpSpPr>
        <p:sp>
          <p:nvSpPr>
            <p:cNvPr id="39" name="íṡľíḍè-Freeform: Shape 17">
              <a:extLst>
                <a:ext uri="{FF2B5EF4-FFF2-40B4-BE49-F238E27FC236}">
                  <a16:creationId xmlns:a16="http://schemas.microsoft.com/office/drawing/2014/main" id="{7CB908EB-AD00-4896-9869-6A8C37414ED5}"/>
                </a:ext>
              </a:extLst>
            </p:cNvPr>
            <p:cNvSpPr>
              <a:spLocks/>
            </p:cNvSpPr>
            <p:nvPr/>
          </p:nvSpPr>
          <p:spPr bwMode="auto">
            <a:xfrm>
              <a:off x="6037073" y="3409382"/>
              <a:ext cx="499613" cy="499613"/>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headEnd/>
              <a:tailEnd/>
            </a:ln>
          </p:spPr>
          <p:txBody>
            <a:bodyPr anchor="ctr"/>
            <a:lstStyle/>
            <a:p>
              <a:pPr algn="ctr"/>
              <a:endParaRPr/>
            </a:p>
          </p:txBody>
        </p:sp>
        <p:grpSp>
          <p:nvGrpSpPr>
            <p:cNvPr id="40" name="Group 39">
              <a:extLst>
                <a:ext uri="{FF2B5EF4-FFF2-40B4-BE49-F238E27FC236}">
                  <a16:creationId xmlns:a16="http://schemas.microsoft.com/office/drawing/2014/main" id="{B16FBDB6-4AF2-431A-8CA7-6656DC148439}"/>
                </a:ext>
              </a:extLst>
            </p:cNvPr>
            <p:cNvGrpSpPr/>
            <p:nvPr/>
          </p:nvGrpSpPr>
          <p:grpSpPr>
            <a:xfrm>
              <a:off x="6541666" y="3394784"/>
              <a:ext cx="2392784" cy="491926"/>
              <a:chOff x="9019425" y="1664680"/>
              <a:chExt cx="3190378" cy="655901"/>
            </a:xfrm>
          </p:grpSpPr>
          <p:sp>
            <p:nvSpPr>
              <p:cNvPr id="41" name="i$liḋe-TextBox 40">
                <a:extLst>
                  <a:ext uri="{FF2B5EF4-FFF2-40B4-BE49-F238E27FC236}">
                    <a16:creationId xmlns:a16="http://schemas.microsoft.com/office/drawing/2014/main" id="{10AE60C8-558D-492B-B087-DA4C87726652}"/>
                  </a:ext>
                </a:extLst>
              </p:cNvPr>
              <p:cNvSpPr txBox="1"/>
              <p:nvPr/>
            </p:nvSpPr>
            <p:spPr>
              <a:xfrm>
                <a:off x="9019425" y="1664680"/>
                <a:ext cx="2446253" cy="253617"/>
              </a:xfrm>
              <a:prstGeom prst="rect">
                <a:avLst/>
              </a:prstGeom>
              <a:noFill/>
            </p:spPr>
            <p:txBody>
              <a:bodyPr wrap="none" lIns="72000" tIns="0" rIns="72000" bIns="0" anchor="b" anchorCtr="0">
                <a:noAutofit/>
              </a:bodyPr>
              <a:lstStyle/>
              <a:p>
                <a:r>
                  <a:rPr lang="zh-CN" altLang="en-US" sz="1600" b="1">
                    <a:solidFill>
                      <a:schemeClr val="accent3"/>
                    </a:solidFill>
                  </a:rPr>
                  <a:t>标题文本预设</a:t>
                </a:r>
              </a:p>
            </p:txBody>
          </p:sp>
          <p:sp>
            <p:nvSpPr>
              <p:cNvPr id="42" name="i$liḋe-TextBox 41">
                <a:extLst>
                  <a:ext uri="{FF2B5EF4-FFF2-40B4-BE49-F238E27FC236}">
                    <a16:creationId xmlns:a16="http://schemas.microsoft.com/office/drawing/2014/main" id="{8E9131E5-6EC7-4314-9679-A0D3A693D37B}"/>
                  </a:ext>
                </a:extLst>
              </p:cNvPr>
              <p:cNvSpPr txBox="1"/>
              <p:nvPr/>
            </p:nvSpPr>
            <p:spPr>
              <a:xfrm>
                <a:off x="9019425" y="1854797"/>
                <a:ext cx="3190378" cy="465784"/>
              </a:xfrm>
              <a:prstGeom prst="rect">
                <a:avLst/>
              </a:prstGeom>
              <a:noFill/>
            </p:spPr>
            <p:txBody>
              <a:bodyPr wrap="square" lIns="72000" tIns="0" rIns="72000" bIns="0" anchor="t"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1021351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BE467AA-7601-42BA-8C61-B6C89D59D6CF}"/>
              </a:ext>
            </a:extLst>
          </p:cNvPr>
          <p:cNvSpPr txBox="1"/>
          <p:nvPr>
            <p:custDataLst>
              <p:tags r:id="rId1"/>
            </p:custDataLst>
          </p:nvPr>
        </p:nvSpPr>
        <p:spPr>
          <a:xfrm>
            <a:off x="2476327" y="2540800"/>
            <a:ext cx="654025" cy="461537"/>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2999"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24"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任意多边形 9">
            <a:extLst>
              <a:ext uri="{FF2B5EF4-FFF2-40B4-BE49-F238E27FC236}">
                <a16:creationId xmlns:a16="http://schemas.microsoft.com/office/drawing/2014/main" id="{399D8919-C97D-4790-908D-084301023756}"/>
              </a:ext>
            </a:extLst>
          </p:cNvPr>
          <p:cNvSpPr>
            <a:spLocks/>
          </p:cNvSpPr>
          <p:nvPr/>
        </p:nvSpPr>
        <p:spPr bwMode="auto">
          <a:xfrm>
            <a:off x="4426752" y="1712834"/>
            <a:ext cx="4717249" cy="1257562"/>
          </a:xfrm>
          <a:custGeom>
            <a:avLst/>
            <a:gdLst>
              <a:gd name="connsiteX0" fmla="*/ 5835374 w 6633631"/>
              <a:gd name="connsiteY0" fmla="*/ 0 h 1768447"/>
              <a:gd name="connsiteX1" fmla="*/ 6099146 w 6633631"/>
              <a:gd name="connsiteY1" fmla="*/ 12824 h 1768447"/>
              <a:gd name="connsiteX2" fmla="*/ 6366389 w 6633631"/>
              <a:gd name="connsiteY2" fmla="*/ 38472 h 1768447"/>
              <a:gd name="connsiteX3" fmla="*/ 6633631 w 6633631"/>
              <a:gd name="connsiteY3" fmla="*/ 80607 h 1768447"/>
              <a:gd name="connsiteX4" fmla="*/ 6633631 w 6633631"/>
              <a:gd name="connsiteY4" fmla="*/ 957939 h 1768447"/>
              <a:gd name="connsiteX5" fmla="*/ 6633631 w 6633631"/>
              <a:gd name="connsiteY5" fmla="*/ 1205442 h 1768447"/>
              <a:gd name="connsiteX6" fmla="*/ 6633631 w 6633631"/>
              <a:gd name="connsiteY6" fmla="*/ 1768447 h 1768447"/>
              <a:gd name="connsiteX7" fmla="*/ 0 w 6633631"/>
              <a:gd name="connsiteY7" fmla="*/ 1768447 h 1768447"/>
              <a:gd name="connsiteX8" fmla="*/ 0 w 6633631"/>
              <a:gd name="connsiteY8" fmla="*/ 1205442 h 1768447"/>
              <a:gd name="connsiteX9" fmla="*/ 0 w 6633631"/>
              <a:gd name="connsiteY9" fmla="*/ 957939 h 1768447"/>
              <a:gd name="connsiteX10" fmla="*/ 0 w 6633631"/>
              <a:gd name="connsiteY10" fmla="*/ 650353 h 1768447"/>
              <a:gd name="connsiteX11" fmla="*/ 207084 w 6633631"/>
              <a:gd name="connsiteY11" fmla="*/ 730960 h 1768447"/>
              <a:gd name="connsiteX12" fmla="*/ 415325 w 6633631"/>
              <a:gd name="connsiteY12" fmla="*/ 787751 h 1768447"/>
              <a:gd name="connsiteX13" fmla="*/ 625880 w 6633631"/>
              <a:gd name="connsiteY13" fmla="*/ 829887 h 1768447"/>
              <a:gd name="connsiteX14" fmla="*/ 838748 w 6633631"/>
              <a:gd name="connsiteY14" fmla="*/ 855534 h 1768447"/>
              <a:gd name="connsiteX15" fmla="*/ 1053931 w 6633631"/>
              <a:gd name="connsiteY15" fmla="*/ 864694 h 1768447"/>
              <a:gd name="connsiteX16" fmla="*/ 1272584 w 6633631"/>
              <a:gd name="connsiteY16" fmla="*/ 862862 h 1768447"/>
              <a:gd name="connsiteX17" fmla="*/ 1491237 w 6633631"/>
              <a:gd name="connsiteY17" fmla="*/ 846374 h 1768447"/>
              <a:gd name="connsiteX18" fmla="*/ 1713360 w 6633631"/>
              <a:gd name="connsiteY18" fmla="*/ 817063 h 1768447"/>
              <a:gd name="connsiteX19" fmla="*/ 1936641 w 6633631"/>
              <a:gd name="connsiteY19" fmla="*/ 782255 h 1768447"/>
              <a:gd name="connsiteX20" fmla="*/ 2163392 w 6633631"/>
              <a:gd name="connsiteY20" fmla="*/ 736456 h 1768447"/>
              <a:gd name="connsiteX21" fmla="*/ 2392457 w 6633631"/>
              <a:gd name="connsiteY21" fmla="*/ 683328 h 1768447"/>
              <a:gd name="connsiteX22" fmla="*/ 2623836 w 6633631"/>
              <a:gd name="connsiteY22" fmla="*/ 624705 h 1768447"/>
              <a:gd name="connsiteX23" fmla="*/ 2856372 w 6633631"/>
              <a:gd name="connsiteY23" fmla="*/ 564250 h 1768447"/>
              <a:gd name="connsiteX24" fmla="*/ 3091221 w 6633631"/>
              <a:gd name="connsiteY24" fmla="*/ 496466 h 1768447"/>
              <a:gd name="connsiteX25" fmla="*/ 3330698 w 6633631"/>
              <a:gd name="connsiteY25" fmla="*/ 432347 h 1768447"/>
              <a:gd name="connsiteX26" fmla="*/ 3569019 w 6633631"/>
              <a:gd name="connsiteY26" fmla="*/ 364564 h 1768447"/>
              <a:gd name="connsiteX27" fmla="*/ 3811966 w 6633631"/>
              <a:gd name="connsiteY27" fmla="*/ 300445 h 1768447"/>
              <a:gd name="connsiteX28" fmla="*/ 4057228 w 6633631"/>
              <a:gd name="connsiteY28" fmla="*/ 239989 h 1768447"/>
              <a:gd name="connsiteX29" fmla="*/ 4304803 w 6633631"/>
              <a:gd name="connsiteY29" fmla="*/ 183198 h 1768447"/>
              <a:gd name="connsiteX30" fmla="*/ 4553535 w 6633631"/>
              <a:gd name="connsiteY30" fmla="*/ 128239 h 1768447"/>
              <a:gd name="connsiteX31" fmla="*/ 4804581 w 6633631"/>
              <a:gd name="connsiteY31" fmla="*/ 82439 h 1768447"/>
              <a:gd name="connsiteX32" fmla="*/ 5060255 w 6633631"/>
              <a:gd name="connsiteY32" fmla="*/ 47632 h 1768447"/>
              <a:gd name="connsiteX33" fmla="*/ 5314771 w 6633631"/>
              <a:gd name="connsiteY33" fmla="*/ 18320 h 1768447"/>
              <a:gd name="connsiteX34" fmla="*/ 5575073 w 6633631"/>
              <a:gd name="connsiteY34" fmla="*/ 3664 h 17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33631" h="1768447">
                <a:moveTo>
                  <a:pt x="5835374" y="0"/>
                </a:moveTo>
                <a:lnTo>
                  <a:pt x="6099146" y="12824"/>
                </a:lnTo>
                <a:lnTo>
                  <a:pt x="6366389" y="38472"/>
                </a:lnTo>
                <a:lnTo>
                  <a:pt x="6633631" y="80607"/>
                </a:lnTo>
                <a:lnTo>
                  <a:pt x="6633631" y="957939"/>
                </a:lnTo>
                <a:lnTo>
                  <a:pt x="6633631" y="1205442"/>
                </a:lnTo>
                <a:lnTo>
                  <a:pt x="6633631" y="1768447"/>
                </a:lnTo>
                <a:lnTo>
                  <a:pt x="0" y="1768447"/>
                </a:lnTo>
                <a:lnTo>
                  <a:pt x="0" y="1205442"/>
                </a:lnTo>
                <a:lnTo>
                  <a:pt x="0" y="957939"/>
                </a:lnTo>
                <a:lnTo>
                  <a:pt x="0" y="650353"/>
                </a:lnTo>
                <a:lnTo>
                  <a:pt x="207084" y="730960"/>
                </a:lnTo>
                <a:lnTo>
                  <a:pt x="415325" y="787751"/>
                </a:lnTo>
                <a:lnTo>
                  <a:pt x="625880" y="829887"/>
                </a:lnTo>
                <a:lnTo>
                  <a:pt x="838748" y="855534"/>
                </a:lnTo>
                <a:lnTo>
                  <a:pt x="1053931" y="864694"/>
                </a:lnTo>
                <a:lnTo>
                  <a:pt x="1272584" y="862862"/>
                </a:lnTo>
                <a:lnTo>
                  <a:pt x="1491237" y="846374"/>
                </a:lnTo>
                <a:lnTo>
                  <a:pt x="1713360" y="817063"/>
                </a:lnTo>
                <a:lnTo>
                  <a:pt x="1936641" y="782255"/>
                </a:lnTo>
                <a:lnTo>
                  <a:pt x="2163392" y="736456"/>
                </a:lnTo>
                <a:lnTo>
                  <a:pt x="2392457" y="683328"/>
                </a:lnTo>
                <a:lnTo>
                  <a:pt x="2623836" y="624705"/>
                </a:lnTo>
                <a:lnTo>
                  <a:pt x="2856372" y="564250"/>
                </a:lnTo>
                <a:lnTo>
                  <a:pt x="3091221" y="496466"/>
                </a:lnTo>
                <a:lnTo>
                  <a:pt x="3330698" y="432347"/>
                </a:lnTo>
                <a:lnTo>
                  <a:pt x="3569019" y="364564"/>
                </a:lnTo>
                <a:lnTo>
                  <a:pt x="3811966" y="300445"/>
                </a:lnTo>
                <a:lnTo>
                  <a:pt x="4057228" y="239989"/>
                </a:lnTo>
                <a:lnTo>
                  <a:pt x="4304803" y="183198"/>
                </a:lnTo>
                <a:lnTo>
                  <a:pt x="4553535" y="128239"/>
                </a:lnTo>
                <a:lnTo>
                  <a:pt x="4804581" y="82439"/>
                </a:lnTo>
                <a:lnTo>
                  <a:pt x="5060255" y="47632"/>
                </a:lnTo>
                <a:lnTo>
                  <a:pt x="5314771" y="18320"/>
                </a:lnTo>
                <a:lnTo>
                  <a:pt x="5575073" y="3664"/>
                </a:lnTo>
                <a:close/>
              </a:path>
            </a:pathLst>
          </a:custGeom>
          <a:solidFill>
            <a:schemeClr val="accent1"/>
          </a:solidFill>
          <a:ln w="0">
            <a:noFill/>
            <a:prstDash val="solid"/>
            <a:round/>
            <a:headEnd/>
            <a:tailEnd/>
          </a:ln>
        </p:spPr>
        <p:txBody>
          <a:bodyPr vert="horz" wrap="square" lIns="91435" tIns="45717" rIns="91435" bIns="45717" numCol="1" anchor="t" anchorCtr="0" compatLnSpc="1">
            <a:prstTxWarp prst="textNoShape">
              <a:avLst/>
            </a:prstTxWarp>
            <a:noAutofit/>
          </a:bodyPr>
          <a:lstStyle/>
          <a:p>
            <a:endParaRPr lang="zh-CN" altLang="en-US"/>
          </a:p>
        </p:txBody>
      </p:sp>
      <p:sp>
        <p:nvSpPr>
          <p:cNvPr id="7" name="文本框 14">
            <a:extLst>
              <a:ext uri="{FF2B5EF4-FFF2-40B4-BE49-F238E27FC236}">
                <a16:creationId xmlns:a16="http://schemas.microsoft.com/office/drawing/2014/main" id="{E2006687-532C-4AE8-B986-E524A9F1CCCA}"/>
              </a:ext>
            </a:extLst>
          </p:cNvPr>
          <p:cNvSpPr txBox="1">
            <a:spLocks noChangeArrowheads="1"/>
          </p:cNvSpPr>
          <p:nvPr>
            <p:custDataLst>
              <p:tags r:id="rId2"/>
            </p:custDataLst>
          </p:nvPr>
        </p:nvSpPr>
        <p:spPr bwMode="auto">
          <a:xfrm>
            <a:off x="3252604" y="2080052"/>
            <a:ext cx="1025922" cy="110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199" dirty="0">
                <a:solidFill>
                  <a:schemeClr val="accent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7199"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标题 5">
            <a:extLst>
              <a:ext uri="{FF2B5EF4-FFF2-40B4-BE49-F238E27FC236}">
                <a16:creationId xmlns:a16="http://schemas.microsoft.com/office/drawing/2014/main" id="{0B23FF44-BBA1-4BF1-83DD-C2FAA3EA4B69}"/>
              </a:ext>
            </a:extLst>
          </p:cNvPr>
          <p:cNvSpPr txBox="1">
            <a:spLocks/>
          </p:cNvSpPr>
          <p:nvPr>
            <p:custDataLst>
              <p:tags r:id="rId3"/>
            </p:custDataLst>
          </p:nvPr>
        </p:nvSpPr>
        <p:spPr>
          <a:xfrm>
            <a:off x="4715668" y="2384381"/>
            <a:ext cx="2621439" cy="39389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2844" b="1" kern="0" dirty="0">
                <a:solidFill>
                  <a:schemeClr val="bg1"/>
                </a:solidFill>
                <a:effectLst>
                  <a:outerShdw blurRad="50800" dist="38100" dir="8100000" algn="tr"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标题内容预设</a:t>
            </a:r>
          </a:p>
        </p:txBody>
      </p:sp>
      <p:sp>
        <p:nvSpPr>
          <p:cNvPr id="9" name="文本占位符 6">
            <a:extLst>
              <a:ext uri="{FF2B5EF4-FFF2-40B4-BE49-F238E27FC236}">
                <a16:creationId xmlns:a16="http://schemas.microsoft.com/office/drawing/2014/main" id="{B5F4E645-E3D4-42CD-9F6E-9F74A7ED4DED}"/>
              </a:ext>
            </a:extLst>
          </p:cNvPr>
          <p:cNvSpPr txBox="1">
            <a:spLocks/>
          </p:cNvSpPr>
          <p:nvPr>
            <p:custDataLst>
              <p:tags r:id="rId4"/>
            </p:custDataLst>
          </p:nvPr>
        </p:nvSpPr>
        <p:spPr>
          <a:xfrm>
            <a:off x="4715668" y="2794839"/>
            <a:ext cx="2621439" cy="15234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zh-CN" altLang="en-US" sz="1100" dirty="0">
                <a:solidFill>
                  <a:schemeClr val="bg1"/>
                </a:solidFill>
                <a:latin typeface="微软雅黑" panose="020B0503020204020204" pitchFamily="34" charset="-122"/>
                <a:ea typeface="微软雅黑" panose="020B0503020204020204" pitchFamily="34" charset="-122"/>
              </a:rPr>
              <a:t>点击此处更换文本</a:t>
            </a:r>
            <a:endParaRPr lang="en-US" altLang="zh-CN" sz="1138"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355386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13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by="(-#ppt_w*2)" calcmode="lin" valueType="num">
                                      <p:cBhvr rctx="PPT">
                                        <p:cTn id="14" dur="500" autoRev="1" fill="hold">
                                          <p:stCondLst>
                                            <p:cond delay="0"/>
                                          </p:stCondLst>
                                        </p:cTn>
                                        <p:tgtEl>
                                          <p:spTgt spid="7"/>
                                        </p:tgtEl>
                                        <p:attrNameLst>
                                          <p:attrName>ppt_w</p:attrName>
                                        </p:attrNameLst>
                                      </p:cBhvr>
                                    </p:anim>
                                    <p:anim by="(#ppt_w*0.50)" calcmode="lin" valueType="num">
                                      <p:cBhvr>
                                        <p:cTn id="15" dur="500" decel="50000" autoRev="1" fill="hold">
                                          <p:stCondLst>
                                            <p:cond delay="0"/>
                                          </p:stCondLst>
                                        </p:cTn>
                                        <p:tgtEl>
                                          <p:spTgt spid="7"/>
                                        </p:tgtEl>
                                        <p:attrNameLst>
                                          <p:attrName>ppt_x</p:attrName>
                                        </p:attrNameLst>
                                      </p:cBhvr>
                                    </p:anim>
                                    <p:anim from="(-#ppt_h/2)" to="(#ppt_y)" calcmode="lin" valueType="num">
                                      <p:cBhvr>
                                        <p:cTn id="16" dur="1000" fill="hold">
                                          <p:stCondLst>
                                            <p:cond delay="0"/>
                                          </p:stCondLst>
                                        </p:cTn>
                                        <p:tgtEl>
                                          <p:spTgt spid="7"/>
                                        </p:tgtEl>
                                        <p:attrNameLst>
                                          <p:attrName>ppt_y</p:attrName>
                                        </p:attrNameLst>
                                      </p:cBhvr>
                                    </p:anim>
                                    <p:animRot by="21600000">
                                      <p:cBhvr>
                                        <p:cTn id="17" dur="1000" fill="hold">
                                          <p:stCondLst>
                                            <p:cond delay="0"/>
                                          </p:stCondLst>
                                        </p:cTn>
                                        <p:tgtEl>
                                          <p:spTgt spid="7"/>
                                        </p:tgtEl>
                                        <p:attrNameLst>
                                          <p:attrName>r</p:attrName>
                                        </p:attrNameLst>
                                      </p:cBhvr>
                                    </p:animRot>
                                  </p:childTnLst>
                                </p:cTn>
                              </p:par>
                            </p:childTnLst>
                          </p:cTn>
                        </p:par>
                        <p:par>
                          <p:cTn id="18" fill="hold">
                            <p:stCondLst>
                              <p:cond delay="2400"/>
                            </p:stCondLst>
                            <p:childTnLst>
                              <p:par>
                                <p:cTn id="19" presetID="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id="{5B03D3FF-4E46-4383-B806-9EC0EAE8FC99}"/>
              </a:ext>
            </a:extLst>
          </p:cNvPr>
          <p:cNvGrpSpPr/>
          <p:nvPr/>
        </p:nvGrpSpPr>
        <p:grpSpPr>
          <a:xfrm>
            <a:off x="800100" y="895140"/>
            <a:ext cx="4588572" cy="3608924"/>
            <a:chOff x="0" y="895140"/>
            <a:chExt cx="4588572" cy="3608924"/>
          </a:xfrm>
        </p:grpSpPr>
        <p:sp>
          <p:nvSpPr>
            <p:cNvPr id="4" name="íṡľíḍè-Rectangle: Diagonal Corners Rounded 24">
              <a:extLst>
                <a:ext uri="{FF2B5EF4-FFF2-40B4-BE49-F238E27FC236}">
                  <a16:creationId xmlns:a16="http://schemas.microsoft.com/office/drawing/2014/main" id="{8CB22711-22CA-4417-AAD4-AEFACD426362}"/>
                </a:ext>
              </a:extLst>
            </p:cNvPr>
            <p:cNvSpPr/>
            <p:nvPr/>
          </p:nvSpPr>
          <p:spPr bwMode="auto">
            <a:xfrm>
              <a:off x="0" y="895140"/>
              <a:ext cx="3518883" cy="3608924"/>
            </a:xfrm>
            <a:prstGeom prst="round2DiagRect">
              <a:avLst/>
            </a:prstGeom>
            <a:solidFill>
              <a:schemeClr val="tx2"/>
            </a:solidFill>
            <a:ln w="19050">
              <a:noFill/>
              <a:round/>
              <a:headEnd/>
              <a:tailEnd/>
            </a:ln>
          </p:spPr>
          <p:txBody>
            <a:bodyPr anchor="ctr"/>
            <a:lstStyle/>
            <a:p>
              <a:pPr algn="ctr"/>
              <a:endParaRPr/>
            </a:p>
          </p:txBody>
        </p:sp>
        <p:grpSp>
          <p:nvGrpSpPr>
            <p:cNvPr id="5" name="Group 27">
              <a:extLst>
                <a:ext uri="{FF2B5EF4-FFF2-40B4-BE49-F238E27FC236}">
                  <a16:creationId xmlns:a16="http://schemas.microsoft.com/office/drawing/2014/main" id="{0A4CFEB7-7B01-463B-8B1B-50F40C26B8B8}"/>
                </a:ext>
              </a:extLst>
            </p:cNvPr>
            <p:cNvGrpSpPr/>
            <p:nvPr/>
          </p:nvGrpSpPr>
          <p:grpSpPr>
            <a:xfrm>
              <a:off x="1169010" y="2251205"/>
              <a:ext cx="972108" cy="641090"/>
              <a:chOff x="909706" y="699459"/>
              <a:chExt cx="1296144" cy="854786"/>
            </a:xfrm>
          </p:grpSpPr>
          <p:sp>
            <p:nvSpPr>
              <p:cNvPr id="26" name="íṡľíḍè-TextBox 25">
                <a:extLst>
                  <a:ext uri="{FF2B5EF4-FFF2-40B4-BE49-F238E27FC236}">
                    <a16:creationId xmlns:a16="http://schemas.microsoft.com/office/drawing/2014/main" id="{00F573C0-0CC2-4DD1-AA36-9D5B244E4F5A}"/>
                  </a:ext>
                </a:extLst>
              </p:cNvPr>
              <p:cNvSpPr txBox="1"/>
              <p:nvPr/>
            </p:nvSpPr>
            <p:spPr>
              <a:xfrm>
                <a:off x="909706" y="1315012"/>
                <a:ext cx="1296144" cy="239233"/>
              </a:xfrm>
              <a:prstGeom prst="rect">
                <a:avLst/>
              </a:prstGeom>
              <a:noFill/>
            </p:spPr>
            <p:txBody>
              <a:bodyPr wrap="square" lIns="72000" tIns="0" rIns="72000" bIns="0" anchor="ctr" anchorCtr="1">
                <a:normAutofit fontScale="85000" lnSpcReduction="10000"/>
              </a:bodyPr>
              <a:lstStyle/>
              <a:p>
                <a:pPr algn="ctr"/>
                <a:r>
                  <a:rPr lang="en-US" altLang="zh-CN" sz="1400">
                    <a:solidFill>
                      <a:schemeClr val="bg1"/>
                    </a:solidFill>
                  </a:rPr>
                  <a:t>CONTENTS</a:t>
                </a:r>
              </a:p>
            </p:txBody>
          </p:sp>
          <p:sp>
            <p:nvSpPr>
              <p:cNvPr id="27" name="íṡľíḍè-TextBox 26">
                <a:extLst>
                  <a:ext uri="{FF2B5EF4-FFF2-40B4-BE49-F238E27FC236}">
                    <a16:creationId xmlns:a16="http://schemas.microsoft.com/office/drawing/2014/main" id="{B1FFC846-659D-4EA6-9875-24922B547D2F}"/>
                  </a:ext>
                </a:extLst>
              </p:cNvPr>
              <p:cNvSpPr txBox="1"/>
              <p:nvPr/>
            </p:nvSpPr>
            <p:spPr>
              <a:xfrm>
                <a:off x="909706" y="699459"/>
                <a:ext cx="1296144" cy="615553"/>
              </a:xfrm>
              <a:prstGeom prst="rect">
                <a:avLst/>
              </a:prstGeom>
              <a:noFill/>
            </p:spPr>
            <p:txBody>
              <a:bodyPr wrap="square" lIns="0" tIns="0" rIns="0" bIns="0" anchor="ctr" anchorCtr="1">
                <a:normAutofit fontScale="92500" lnSpcReduction="20000"/>
              </a:bodyPr>
              <a:lstStyle/>
              <a:p>
                <a:pPr algn="ctr"/>
                <a:r>
                  <a:rPr lang="zh-CN" altLang="en-US" sz="4000" b="1">
                    <a:solidFill>
                      <a:schemeClr val="bg1"/>
                    </a:solidFill>
                  </a:rPr>
                  <a:t>目录</a:t>
                </a:r>
              </a:p>
            </p:txBody>
          </p:sp>
        </p:grpSp>
        <p:sp>
          <p:nvSpPr>
            <p:cNvPr id="6" name="íṡľíḍè-Oval 28">
              <a:extLst>
                <a:ext uri="{FF2B5EF4-FFF2-40B4-BE49-F238E27FC236}">
                  <a16:creationId xmlns:a16="http://schemas.microsoft.com/office/drawing/2014/main" id="{D798AF38-4C7C-4B18-B287-9CA631001AB4}"/>
                </a:ext>
              </a:extLst>
            </p:cNvPr>
            <p:cNvSpPr/>
            <p:nvPr/>
          </p:nvSpPr>
          <p:spPr bwMode="auto">
            <a:xfrm>
              <a:off x="3310128" y="1069068"/>
              <a:ext cx="378042" cy="378042"/>
            </a:xfrm>
            <a:prstGeom prst="ellipse">
              <a:avLst/>
            </a:prstGeom>
            <a:solidFill>
              <a:schemeClr val="accent1">
                <a:lumMod val="100000"/>
              </a:schemeClr>
            </a:solidFill>
            <a:ln w="38100">
              <a:solidFill>
                <a:schemeClr val="bg1"/>
              </a:solidFill>
              <a:round/>
              <a:headEnd/>
              <a:tailEnd/>
            </a:ln>
          </p:spPr>
          <p:txBody>
            <a:bodyPr rot="0" spcFirstLastPara="0" vert="horz" wrap="none" lIns="91440" tIns="45720" rIns="91440" bIns="45720" anchor="ctr" anchorCtr="1" forceAA="0" compatLnSpc="1">
              <a:prstTxWarp prst="textNoShape">
                <a:avLst/>
              </a:prstTxWarp>
              <a:normAutofit fontScale="70000" lnSpcReduction="20000"/>
            </a:bodyPr>
            <a:lstStyle/>
            <a:p>
              <a:pPr algn="ctr"/>
              <a:r>
                <a:rPr lang="en-US" altLang="zh-CN" sz="2000">
                  <a:solidFill>
                    <a:schemeClr val="bg1">
                      <a:lumMod val="100000"/>
                    </a:schemeClr>
                  </a:solidFill>
                  <a:latin typeface="Impact" panose="020B0806030902050204" pitchFamily="34" charset="0"/>
                </a:rPr>
                <a:t>1</a:t>
              </a:r>
            </a:p>
          </p:txBody>
        </p:sp>
        <p:sp>
          <p:nvSpPr>
            <p:cNvPr id="7" name="íṡľíḍè-Oval 29">
              <a:extLst>
                <a:ext uri="{FF2B5EF4-FFF2-40B4-BE49-F238E27FC236}">
                  <a16:creationId xmlns:a16="http://schemas.microsoft.com/office/drawing/2014/main" id="{E55F3A4D-ACDF-4DC2-8828-A53FD0706AB9}"/>
                </a:ext>
              </a:extLst>
            </p:cNvPr>
            <p:cNvSpPr/>
            <p:nvPr/>
          </p:nvSpPr>
          <p:spPr bwMode="auto">
            <a:xfrm>
              <a:off x="3310128" y="2029013"/>
              <a:ext cx="378042" cy="378042"/>
            </a:xfrm>
            <a:prstGeom prst="ellipse">
              <a:avLst/>
            </a:prstGeom>
            <a:solidFill>
              <a:schemeClr val="accent2">
                <a:lumMod val="100000"/>
              </a:schemeClr>
            </a:solidFill>
            <a:ln w="38100">
              <a:solidFill>
                <a:schemeClr val="bg1"/>
              </a:solidFill>
              <a:round/>
              <a:headEnd/>
              <a:tailEnd/>
            </a:ln>
          </p:spPr>
          <p:txBody>
            <a:bodyPr rot="0" spcFirstLastPara="0" vert="horz" wrap="none" lIns="91440" tIns="45720" rIns="91440" bIns="45720" anchor="ctr" anchorCtr="1" forceAA="0" compatLnSpc="1">
              <a:prstTxWarp prst="textNoShape">
                <a:avLst/>
              </a:prstTxWarp>
              <a:normAutofit fontScale="70000" lnSpcReduction="20000"/>
            </a:bodyPr>
            <a:lstStyle/>
            <a:p>
              <a:pPr algn="ctr"/>
              <a:r>
                <a:rPr lang="en-US" altLang="zh-CN" sz="2000">
                  <a:solidFill>
                    <a:schemeClr val="bg1">
                      <a:lumMod val="100000"/>
                    </a:schemeClr>
                  </a:solidFill>
                  <a:latin typeface="Impact" panose="020B0806030902050204" pitchFamily="34" charset="0"/>
                </a:rPr>
                <a:t>2</a:t>
              </a:r>
            </a:p>
          </p:txBody>
        </p:sp>
        <p:sp>
          <p:nvSpPr>
            <p:cNvPr id="8" name="íṡľíḍè-Oval 30">
              <a:extLst>
                <a:ext uri="{FF2B5EF4-FFF2-40B4-BE49-F238E27FC236}">
                  <a16:creationId xmlns:a16="http://schemas.microsoft.com/office/drawing/2014/main" id="{4D37FA54-5FCE-4163-8820-A62EC732B6B9}"/>
                </a:ext>
              </a:extLst>
            </p:cNvPr>
            <p:cNvSpPr/>
            <p:nvPr/>
          </p:nvSpPr>
          <p:spPr bwMode="auto">
            <a:xfrm>
              <a:off x="3310128" y="2988959"/>
              <a:ext cx="378042" cy="378042"/>
            </a:xfrm>
            <a:prstGeom prst="ellipse">
              <a:avLst/>
            </a:prstGeom>
            <a:solidFill>
              <a:schemeClr val="accent3">
                <a:lumMod val="100000"/>
              </a:schemeClr>
            </a:solidFill>
            <a:ln w="38100">
              <a:solidFill>
                <a:schemeClr val="bg1"/>
              </a:solidFill>
              <a:round/>
              <a:headEnd/>
              <a:tailEnd/>
            </a:ln>
          </p:spPr>
          <p:txBody>
            <a:bodyPr rot="0" spcFirstLastPara="0" vert="horz" wrap="none" lIns="91440" tIns="45720" rIns="91440" bIns="45720" anchor="ctr" anchorCtr="1" forceAA="0" compatLnSpc="1">
              <a:prstTxWarp prst="textNoShape">
                <a:avLst/>
              </a:prstTxWarp>
              <a:normAutofit fontScale="70000" lnSpcReduction="20000"/>
            </a:bodyPr>
            <a:lstStyle/>
            <a:p>
              <a:pPr algn="ctr"/>
              <a:r>
                <a:rPr lang="en-US" altLang="zh-CN" sz="2000">
                  <a:solidFill>
                    <a:schemeClr val="bg1">
                      <a:lumMod val="100000"/>
                    </a:schemeClr>
                  </a:solidFill>
                  <a:latin typeface="Impact" panose="020B0806030902050204" pitchFamily="34" charset="0"/>
                </a:rPr>
                <a:t>3</a:t>
              </a:r>
            </a:p>
          </p:txBody>
        </p:sp>
        <p:sp>
          <p:nvSpPr>
            <p:cNvPr id="9" name="íṡľíḍè-Oval 31">
              <a:extLst>
                <a:ext uri="{FF2B5EF4-FFF2-40B4-BE49-F238E27FC236}">
                  <a16:creationId xmlns:a16="http://schemas.microsoft.com/office/drawing/2014/main" id="{D505D53B-E176-45BA-B982-4E595CCD0DB2}"/>
                </a:ext>
              </a:extLst>
            </p:cNvPr>
            <p:cNvSpPr/>
            <p:nvPr/>
          </p:nvSpPr>
          <p:spPr bwMode="auto">
            <a:xfrm>
              <a:off x="3310128" y="3948903"/>
              <a:ext cx="378042" cy="378042"/>
            </a:xfrm>
            <a:prstGeom prst="ellipse">
              <a:avLst/>
            </a:prstGeom>
            <a:solidFill>
              <a:schemeClr val="accent4">
                <a:lumMod val="100000"/>
              </a:schemeClr>
            </a:solidFill>
            <a:ln w="38100">
              <a:solidFill>
                <a:schemeClr val="bg1"/>
              </a:solidFill>
              <a:round/>
              <a:headEnd/>
              <a:tailEnd/>
            </a:ln>
          </p:spPr>
          <p:txBody>
            <a:bodyPr rot="0" spcFirstLastPara="0" vert="horz" wrap="none" lIns="91440" tIns="45720" rIns="91440" bIns="45720" anchor="ctr" anchorCtr="1" forceAA="0" compatLnSpc="1">
              <a:prstTxWarp prst="textNoShape">
                <a:avLst/>
              </a:prstTxWarp>
              <a:normAutofit fontScale="70000" lnSpcReduction="20000"/>
            </a:bodyPr>
            <a:lstStyle/>
            <a:p>
              <a:pPr algn="ctr"/>
              <a:r>
                <a:rPr lang="en-US" altLang="zh-CN" sz="2000">
                  <a:solidFill>
                    <a:schemeClr val="bg1">
                      <a:lumMod val="100000"/>
                    </a:schemeClr>
                  </a:solidFill>
                  <a:latin typeface="Impact" panose="020B0806030902050204" pitchFamily="34" charset="0"/>
                </a:rPr>
                <a:t>4</a:t>
              </a:r>
            </a:p>
          </p:txBody>
        </p:sp>
        <p:sp>
          <p:nvSpPr>
            <p:cNvPr id="10" name="íṡľíḍè-Oval 5">
              <a:extLst>
                <a:ext uri="{FF2B5EF4-FFF2-40B4-BE49-F238E27FC236}">
                  <a16:creationId xmlns:a16="http://schemas.microsoft.com/office/drawing/2014/main" id="{A7187821-CE63-4347-A8CB-76621AFA8C75}"/>
                </a:ext>
              </a:extLst>
            </p:cNvPr>
            <p:cNvSpPr/>
            <p:nvPr/>
          </p:nvSpPr>
          <p:spPr>
            <a:xfrm>
              <a:off x="3850188" y="895141"/>
              <a:ext cx="729081" cy="725897"/>
            </a:xfrm>
            <a:prstGeom prst="ellipse">
              <a:avLst/>
            </a:prstGeom>
            <a:blipFill dpi="0" rotWithShape="1">
              <a:blip r:embed="rId4" cstate="print">
                <a:extLst>
                  <a:ext uri="{28A0092B-C50C-407E-A947-70E740481C1C}">
                    <a14:useLocalDpi xmlns:a14="http://schemas.microsoft.com/office/drawing/2010/main" val="0"/>
                  </a:ext>
                </a:extLst>
              </a:blip>
              <a:srcRect/>
              <a:tile tx="0" ty="6350000" sx="100000" sy="100000" flip="none" algn="tl"/>
            </a:blipFill>
            <a:ln w="12700" cap="flat" cmpd="sng" algn="ctr">
              <a:noFill/>
              <a:prstDash val="solid"/>
              <a:miter lim="800000"/>
            </a:ln>
            <a:effectLst/>
            <a:extLst>
              <a:ext uri="{91240B29-F687-4F45-9708-019B960494DF}">
                <a14:hiddenLine xmlns:a14="http://schemas.microsoft.com/office/drawing/2010/main" w="12700" cap="flat" cmpd="sng" algn="ctr">
                  <a:solidFill>
                    <a:srgbClr val="D1DADD"/>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íṡľíḍè-Oval 6">
              <a:extLst>
                <a:ext uri="{FF2B5EF4-FFF2-40B4-BE49-F238E27FC236}">
                  <a16:creationId xmlns:a16="http://schemas.microsoft.com/office/drawing/2014/main" id="{BEDDA6D8-3444-4971-B6D7-A63461764649}"/>
                </a:ext>
              </a:extLst>
            </p:cNvPr>
            <p:cNvSpPr/>
            <p:nvPr/>
          </p:nvSpPr>
          <p:spPr>
            <a:xfrm>
              <a:off x="3850188" y="1856150"/>
              <a:ext cx="729081" cy="725897"/>
            </a:xfrm>
            <a:prstGeom prst="ellipse">
              <a:avLst/>
            </a:prstGeom>
            <a:blipFill dpi="0" rotWithShape="1">
              <a:blip r:embed="rId4" cstate="print">
                <a:extLst>
                  <a:ext uri="{28A0092B-C50C-407E-A947-70E740481C1C}">
                    <a14:useLocalDpi xmlns:a14="http://schemas.microsoft.com/office/drawing/2010/main" val="0"/>
                  </a:ext>
                </a:extLst>
              </a:blip>
              <a:srcRect/>
              <a:tile tx="0" ty="7620000" sx="100000" sy="100000" flip="none" algn="tl"/>
            </a:blipFill>
            <a:ln w="12700" cap="flat" cmpd="sng" algn="ctr">
              <a:noFill/>
              <a:prstDash val="solid"/>
              <a:miter lim="800000"/>
            </a:ln>
            <a:effectLst/>
            <a:extLst>
              <a:ext uri="{91240B29-F687-4F45-9708-019B960494DF}">
                <a14:hiddenLine xmlns:a14="http://schemas.microsoft.com/office/drawing/2010/main" w="12700" cap="flat" cmpd="sng" algn="ctr">
                  <a:solidFill>
                    <a:srgbClr val="D1DADD"/>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íṡľíḍè-Oval 7">
              <a:extLst>
                <a:ext uri="{FF2B5EF4-FFF2-40B4-BE49-F238E27FC236}">
                  <a16:creationId xmlns:a16="http://schemas.microsoft.com/office/drawing/2014/main" id="{34928A65-4058-4C73-A411-ECE17046F62C}"/>
                </a:ext>
              </a:extLst>
            </p:cNvPr>
            <p:cNvSpPr/>
            <p:nvPr/>
          </p:nvSpPr>
          <p:spPr>
            <a:xfrm>
              <a:off x="3850188" y="2815032"/>
              <a:ext cx="729081" cy="725897"/>
            </a:xfrm>
            <a:prstGeom prst="ellipse">
              <a:avLst/>
            </a:prstGeom>
            <a:blipFill dpi="0" rotWithShape="1">
              <a:blip r:embed="rId4" cstate="print">
                <a:extLst>
                  <a:ext uri="{28A0092B-C50C-407E-A947-70E740481C1C}">
                    <a14:useLocalDpi xmlns:a14="http://schemas.microsoft.com/office/drawing/2010/main" val="0"/>
                  </a:ext>
                </a:extLst>
              </a:blip>
              <a:srcRect/>
              <a:tile tx="0" ty="0" sx="100000" sy="100000" flip="none" algn="tl"/>
            </a:blipFill>
            <a:ln w="12700" cap="flat" cmpd="sng" algn="ctr">
              <a:noFill/>
              <a:prstDash val="solid"/>
              <a:miter lim="800000"/>
            </a:ln>
            <a:effectLst/>
            <a:extLst>
              <a:ext uri="{91240B29-F687-4F45-9708-019B960494DF}">
                <a14:hiddenLine xmlns:a14="http://schemas.microsoft.com/office/drawing/2010/main" w="12700" cap="flat" cmpd="sng" algn="ctr">
                  <a:solidFill>
                    <a:srgbClr val="D1DADD"/>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íṡľíḍè-Oval 8">
              <a:extLst>
                <a:ext uri="{FF2B5EF4-FFF2-40B4-BE49-F238E27FC236}">
                  <a16:creationId xmlns:a16="http://schemas.microsoft.com/office/drawing/2014/main" id="{3DE829E6-9366-4469-91F3-BAED07B138A0}"/>
                </a:ext>
              </a:extLst>
            </p:cNvPr>
            <p:cNvSpPr/>
            <p:nvPr/>
          </p:nvSpPr>
          <p:spPr>
            <a:xfrm>
              <a:off x="3859491" y="3778167"/>
              <a:ext cx="729081" cy="725897"/>
            </a:xfrm>
            <a:prstGeom prst="ellipse">
              <a:avLst/>
            </a:prstGeom>
            <a:blipFill dpi="0" rotWithShape="1">
              <a:blip r:embed="rId4" cstate="print">
                <a:extLst>
                  <a:ext uri="{28A0092B-C50C-407E-A947-70E740481C1C}">
                    <a14:useLocalDpi xmlns:a14="http://schemas.microsoft.com/office/drawing/2010/main" val="0"/>
                  </a:ext>
                </a:extLst>
              </a:blip>
              <a:srcRect/>
              <a:tile tx="0" ty="5080000" sx="100000" sy="100000" flip="none" algn="tl"/>
            </a:blipFill>
            <a:ln w="12700" cap="flat" cmpd="sng" algn="ctr">
              <a:noFill/>
              <a:prstDash val="solid"/>
              <a:miter lim="800000"/>
            </a:ln>
            <a:effectLst/>
            <a:extLst>
              <a:ext uri="{91240B29-F687-4F45-9708-019B960494DF}">
                <a14:hiddenLine xmlns:a14="http://schemas.microsoft.com/office/drawing/2010/main" w="12700" cap="flat" cmpd="sng" algn="ctr">
                  <a:solidFill>
                    <a:srgbClr val="D1DADD"/>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4" name="Group 36">
            <a:extLst>
              <a:ext uri="{FF2B5EF4-FFF2-40B4-BE49-F238E27FC236}">
                <a16:creationId xmlns:a16="http://schemas.microsoft.com/office/drawing/2014/main" id="{A6FFC6A4-F2B3-4CBD-AD45-9F565222D605}"/>
              </a:ext>
            </a:extLst>
          </p:cNvPr>
          <p:cNvGrpSpPr/>
          <p:nvPr/>
        </p:nvGrpSpPr>
        <p:grpSpPr>
          <a:xfrm>
            <a:off x="5614327" y="1046877"/>
            <a:ext cx="2674097" cy="510846"/>
            <a:chOff x="3943834" y="704409"/>
            <a:chExt cx="3962574" cy="681128"/>
          </a:xfrm>
        </p:grpSpPr>
        <p:sp>
          <p:nvSpPr>
            <p:cNvPr id="24" name="íṡľíḍè-TextBox 37">
              <a:extLst>
                <a:ext uri="{FF2B5EF4-FFF2-40B4-BE49-F238E27FC236}">
                  <a16:creationId xmlns:a16="http://schemas.microsoft.com/office/drawing/2014/main" id="{90E8BE36-57D1-44FD-9A37-D64124607BB0}"/>
                </a:ext>
              </a:extLst>
            </p:cNvPr>
            <p:cNvSpPr txBox="1"/>
            <p:nvPr/>
          </p:nvSpPr>
          <p:spPr>
            <a:xfrm>
              <a:off x="3943834" y="704409"/>
              <a:ext cx="3962574" cy="242864"/>
            </a:xfrm>
            <a:prstGeom prst="rect">
              <a:avLst/>
            </a:prstGeom>
            <a:noFill/>
          </p:spPr>
          <p:txBody>
            <a:bodyPr wrap="none" lIns="0" tIns="0" rIns="0" bIns="0" anchor="b" anchorCtr="0">
              <a:noAutofit/>
            </a:bodyPr>
            <a:lstStyle/>
            <a:p>
              <a:r>
                <a:rPr lang="zh-CN" altLang="en-US" sz="1600" b="1" dirty="0">
                  <a:solidFill>
                    <a:schemeClr val="accent1">
                      <a:lumMod val="100000"/>
                    </a:schemeClr>
                  </a:solidFill>
                </a:rPr>
                <a:t>标题文本预设</a:t>
              </a:r>
            </a:p>
          </p:txBody>
        </p:sp>
        <p:sp>
          <p:nvSpPr>
            <p:cNvPr id="25" name="íṡľíḍè-TextBox 38">
              <a:extLst>
                <a:ext uri="{FF2B5EF4-FFF2-40B4-BE49-F238E27FC236}">
                  <a16:creationId xmlns:a16="http://schemas.microsoft.com/office/drawing/2014/main" id="{93960BBA-E65E-456F-82A4-48D5F69654E8}"/>
                </a:ext>
              </a:extLst>
            </p:cNvPr>
            <p:cNvSpPr txBox="1">
              <a:spLocks/>
            </p:cNvSpPr>
            <p:nvPr/>
          </p:nvSpPr>
          <p:spPr>
            <a:xfrm>
              <a:off x="3943834" y="1065169"/>
              <a:ext cx="3962574" cy="320368"/>
            </a:xfrm>
            <a:prstGeom prst="rect">
              <a:avLst/>
            </a:prstGeom>
          </p:spPr>
          <p:txBody>
            <a:bodyPr vert="horz" wrap="square" lIns="0" tIns="0" rIns="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5" name="Group 39">
            <a:extLst>
              <a:ext uri="{FF2B5EF4-FFF2-40B4-BE49-F238E27FC236}">
                <a16:creationId xmlns:a16="http://schemas.microsoft.com/office/drawing/2014/main" id="{792C87DE-590F-4FE9-A7FE-E2935F2C1811}"/>
              </a:ext>
            </a:extLst>
          </p:cNvPr>
          <p:cNvGrpSpPr/>
          <p:nvPr/>
        </p:nvGrpSpPr>
        <p:grpSpPr>
          <a:xfrm>
            <a:off x="5614327" y="2006822"/>
            <a:ext cx="2674097" cy="510846"/>
            <a:chOff x="3943834" y="704409"/>
            <a:chExt cx="3962574" cy="681128"/>
          </a:xfrm>
        </p:grpSpPr>
        <p:sp>
          <p:nvSpPr>
            <p:cNvPr id="22" name="íṡľíḍè-TextBox 40">
              <a:extLst>
                <a:ext uri="{FF2B5EF4-FFF2-40B4-BE49-F238E27FC236}">
                  <a16:creationId xmlns:a16="http://schemas.microsoft.com/office/drawing/2014/main" id="{FA02A69E-030A-494D-999B-DB2F91575565}"/>
                </a:ext>
              </a:extLst>
            </p:cNvPr>
            <p:cNvSpPr txBox="1"/>
            <p:nvPr/>
          </p:nvSpPr>
          <p:spPr>
            <a:xfrm>
              <a:off x="3943834" y="704409"/>
              <a:ext cx="3962574" cy="242864"/>
            </a:xfrm>
            <a:prstGeom prst="rect">
              <a:avLst/>
            </a:prstGeom>
            <a:noFill/>
          </p:spPr>
          <p:txBody>
            <a:bodyPr wrap="none" lIns="0" tIns="0" rIns="0" bIns="0" anchor="b" anchorCtr="0">
              <a:noAutofit/>
            </a:bodyPr>
            <a:lstStyle/>
            <a:p>
              <a:r>
                <a:rPr lang="zh-CN" altLang="en-US" sz="1600" b="1">
                  <a:solidFill>
                    <a:schemeClr val="accent2">
                      <a:lumMod val="100000"/>
                    </a:schemeClr>
                  </a:solidFill>
                </a:rPr>
                <a:t>标题文本预设</a:t>
              </a:r>
            </a:p>
          </p:txBody>
        </p:sp>
        <p:sp>
          <p:nvSpPr>
            <p:cNvPr id="23" name="íṡľíḍè-TextBox 41">
              <a:extLst>
                <a:ext uri="{FF2B5EF4-FFF2-40B4-BE49-F238E27FC236}">
                  <a16:creationId xmlns:a16="http://schemas.microsoft.com/office/drawing/2014/main" id="{7732592F-7CEE-4092-B661-95FF92E6FCB7}"/>
                </a:ext>
              </a:extLst>
            </p:cNvPr>
            <p:cNvSpPr txBox="1">
              <a:spLocks/>
            </p:cNvSpPr>
            <p:nvPr/>
          </p:nvSpPr>
          <p:spPr>
            <a:xfrm>
              <a:off x="3943834" y="1065169"/>
              <a:ext cx="3962574" cy="320368"/>
            </a:xfrm>
            <a:prstGeom prst="rect">
              <a:avLst/>
            </a:prstGeom>
          </p:spPr>
          <p:txBody>
            <a:bodyPr vert="horz" wrap="square" lIns="0" tIns="0" rIns="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6" name="Group 42">
            <a:extLst>
              <a:ext uri="{FF2B5EF4-FFF2-40B4-BE49-F238E27FC236}">
                <a16:creationId xmlns:a16="http://schemas.microsoft.com/office/drawing/2014/main" id="{D02D2AA2-0866-41EE-9BEA-2959720B9421}"/>
              </a:ext>
            </a:extLst>
          </p:cNvPr>
          <p:cNvGrpSpPr/>
          <p:nvPr/>
        </p:nvGrpSpPr>
        <p:grpSpPr>
          <a:xfrm>
            <a:off x="5614327" y="2966768"/>
            <a:ext cx="2674097" cy="510846"/>
            <a:chOff x="3943834" y="704409"/>
            <a:chExt cx="3962574" cy="681128"/>
          </a:xfrm>
        </p:grpSpPr>
        <p:sp>
          <p:nvSpPr>
            <p:cNvPr id="20" name="íṡľíḍè-TextBox 43">
              <a:extLst>
                <a:ext uri="{FF2B5EF4-FFF2-40B4-BE49-F238E27FC236}">
                  <a16:creationId xmlns:a16="http://schemas.microsoft.com/office/drawing/2014/main" id="{EC4A06ED-CB6C-4399-A732-73F0C1921EC0}"/>
                </a:ext>
              </a:extLst>
            </p:cNvPr>
            <p:cNvSpPr txBox="1"/>
            <p:nvPr/>
          </p:nvSpPr>
          <p:spPr>
            <a:xfrm>
              <a:off x="3943834" y="704409"/>
              <a:ext cx="3962574" cy="242864"/>
            </a:xfrm>
            <a:prstGeom prst="rect">
              <a:avLst/>
            </a:prstGeom>
            <a:noFill/>
          </p:spPr>
          <p:txBody>
            <a:bodyPr wrap="none" lIns="0" tIns="0" rIns="0" bIns="0" anchor="b" anchorCtr="0">
              <a:noAutofit/>
            </a:bodyPr>
            <a:lstStyle/>
            <a:p>
              <a:r>
                <a:rPr lang="zh-CN" altLang="en-US" sz="1600" b="1">
                  <a:solidFill>
                    <a:schemeClr val="accent3">
                      <a:lumMod val="100000"/>
                    </a:schemeClr>
                  </a:solidFill>
                </a:rPr>
                <a:t>标题文本预设</a:t>
              </a:r>
            </a:p>
          </p:txBody>
        </p:sp>
        <p:sp>
          <p:nvSpPr>
            <p:cNvPr id="21" name="íṡľíḍè-TextBox 44">
              <a:extLst>
                <a:ext uri="{FF2B5EF4-FFF2-40B4-BE49-F238E27FC236}">
                  <a16:creationId xmlns:a16="http://schemas.microsoft.com/office/drawing/2014/main" id="{858EFB35-33C8-4BD8-964E-1A5382D67A81}"/>
                </a:ext>
              </a:extLst>
            </p:cNvPr>
            <p:cNvSpPr txBox="1">
              <a:spLocks/>
            </p:cNvSpPr>
            <p:nvPr/>
          </p:nvSpPr>
          <p:spPr>
            <a:xfrm>
              <a:off x="3943834" y="1065169"/>
              <a:ext cx="3962574" cy="320368"/>
            </a:xfrm>
            <a:prstGeom prst="rect">
              <a:avLst/>
            </a:prstGeom>
          </p:spPr>
          <p:txBody>
            <a:bodyPr vert="horz" wrap="square" lIns="0" tIns="0" rIns="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7" name="Group 45">
            <a:extLst>
              <a:ext uri="{FF2B5EF4-FFF2-40B4-BE49-F238E27FC236}">
                <a16:creationId xmlns:a16="http://schemas.microsoft.com/office/drawing/2014/main" id="{A9C0E128-54D0-4372-8F5F-939A34707449}"/>
              </a:ext>
            </a:extLst>
          </p:cNvPr>
          <p:cNvGrpSpPr/>
          <p:nvPr/>
        </p:nvGrpSpPr>
        <p:grpSpPr>
          <a:xfrm>
            <a:off x="5614327" y="3926712"/>
            <a:ext cx="2674097" cy="510846"/>
            <a:chOff x="3943834" y="704409"/>
            <a:chExt cx="3962574" cy="681128"/>
          </a:xfrm>
        </p:grpSpPr>
        <p:sp>
          <p:nvSpPr>
            <p:cNvPr id="18" name="íṡľíḍè-TextBox 46">
              <a:extLst>
                <a:ext uri="{FF2B5EF4-FFF2-40B4-BE49-F238E27FC236}">
                  <a16:creationId xmlns:a16="http://schemas.microsoft.com/office/drawing/2014/main" id="{FF55F4E3-CB99-49BF-9EBD-36B4DF817C49}"/>
                </a:ext>
              </a:extLst>
            </p:cNvPr>
            <p:cNvSpPr txBox="1"/>
            <p:nvPr/>
          </p:nvSpPr>
          <p:spPr>
            <a:xfrm>
              <a:off x="3943834" y="704409"/>
              <a:ext cx="3962574" cy="242864"/>
            </a:xfrm>
            <a:prstGeom prst="rect">
              <a:avLst/>
            </a:prstGeom>
            <a:noFill/>
          </p:spPr>
          <p:txBody>
            <a:bodyPr wrap="none" lIns="0" tIns="0" rIns="0" bIns="0" anchor="b" anchorCtr="0">
              <a:noAutofit/>
            </a:bodyPr>
            <a:lstStyle/>
            <a:p>
              <a:r>
                <a:rPr lang="zh-CN" altLang="en-US" sz="1600" b="1">
                  <a:solidFill>
                    <a:schemeClr val="accent4">
                      <a:lumMod val="100000"/>
                    </a:schemeClr>
                  </a:solidFill>
                </a:rPr>
                <a:t>标题文本预设</a:t>
              </a:r>
            </a:p>
          </p:txBody>
        </p:sp>
        <p:sp>
          <p:nvSpPr>
            <p:cNvPr id="19" name="íṡľíḍè-TextBox 47">
              <a:extLst>
                <a:ext uri="{FF2B5EF4-FFF2-40B4-BE49-F238E27FC236}">
                  <a16:creationId xmlns:a16="http://schemas.microsoft.com/office/drawing/2014/main" id="{CB3CEF49-4E05-4181-8EC7-1E6490AC71EC}"/>
                </a:ext>
              </a:extLst>
            </p:cNvPr>
            <p:cNvSpPr txBox="1">
              <a:spLocks/>
            </p:cNvSpPr>
            <p:nvPr/>
          </p:nvSpPr>
          <p:spPr>
            <a:xfrm>
              <a:off x="3943834" y="1065169"/>
              <a:ext cx="3962574" cy="320368"/>
            </a:xfrm>
            <a:prstGeom prst="rect">
              <a:avLst/>
            </a:prstGeom>
          </p:spPr>
          <p:txBody>
            <a:bodyPr vert="horz" wrap="square" lIns="0" tIns="0" rIns="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1801831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590F425-6C49-4223-B88D-E1358CC9BCC9}"/>
              </a:ext>
            </a:extLst>
          </p:cNvPr>
          <p:cNvSpPr txBox="1"/>
          <p:nvPr/>
        </p:nvSpPr>
        <p:spPr>
          <a:xfrm>
            <a:off x="457200" y="266700"/>
            <a:ext cx="2571750"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solidFill>
                  <a:schemeClr val="tx1">
                    <a:lumMod val="65000"/>
                    <a:lumOff val="35000"/>
                  </a:schemeClr>
                </a:solidFill>
              </a:rPr>
              <a:t>标题内容预设</a:t>
            </a:r>
          </a:p>
        </p:txBody>
      </p:sp>
      <p:grpSp>
        <p:nvGrpSpPr>
          <p:cNvPr id="3" name="组合 2">
            <a:extLst>
              <a:ext uri="{FF2B5EF4-FFF2-40B4-BE49-F238E27FC236}">
                <a16:creationId xmlns:a16="http://schemas.microsoft.com/office/drawing/2014/main" id="{9A39B323-6384-4CF9-83D1-04B17CBDC04A}"/>
              </a:ext>
            </a:extLst>
          </p:cNvPr>
          <p:cNvGrpSpPr/>
          <p:nvPr/>
        </p:nvGrpSpPr>
        <p:grpSpPr>
          <a:xfrm flipH="1">
            <a:off x="920214" y="1140591"/>
            <a:ext cx="2671763" cy="3190628"/>
            <a:chOff x="7139370" y="2323069"/>
            <a:chExt cx="3562351" cy="4254171"/>
          </a:xfrm>
        </p:grpSpPr>
        <p:grpSp>
          <p:nvGrpSpPr>
            <p:cNvPr id="5" name="组合 4">
              <a:extLst>
                <a:ext uri="{FF2B5EF4-FFF2-40B4-BE49-F238E27FC236}">
                  <a16:creationId xmlns:a16="http://schemas.microsoft.com/office/drawing/2014/main" id="{B668CED1-B489-4EAD-9224-3B048F5DACE8}"/>
                </a:ext>
              </a:extLst>
            </p:cNvPr>
            <p:cNvGrpSpPr/>
            <p:nvPr/>
          </p:nvGrpSpPr>
          <p:grpSpPr>
            <a:xfrm>
              <a:off x="9243946" y="4967740"/>
              <a:ext cx="1457775" cy="1563597"/>
              <a:chOff x="6362039" y="4895439"/>
              <a:chExt cx="1457775" cy="1563597"/>
            </a:xfrm>
          </p:grpSpPr>
          <p:sp>
            <p:nvSpPr>
              <p:cNvPr id="101" name="ïšḻïďê-Freeform 112">
                <a:extLst>
                  <a:ext uri="{FF2B5EF4-FFF2-40B4-BE49-F238E27FC236}">
                    <a16:creationId xmlns:a16="http://schemas.microsoft.com/office/drawing/2014/main" id="{272AC050-8BDA-4CAA-9BC0-AE61192E750D}"/>
                  </a:ext>
                </a:extLst>
              </p:cNvPr>
              <p:cNvSpPr>
                <a:spLocks/>
              </p:cNvSpPr>
              <p:nvPr/>
            </p:nvSpPr>
            <p:spPr bwMode="auto">
              <a:xfrm>
                <a:off x="6366984" y="6092120"/>
                <a:ext cx="1345030" cy="366916"/>
              </a:xfrm>
              <a:custGeom>
                <a:avLst/>
                <a:gdLst>
                  <a:gd name="T0" fmla="*/ 0 w 1360"/>
                  <a:gd name="T1" fmla="*/ 0 h 371"/>
                  <a:gd name="T2" fmla="*/ 1360 w 1360"/>
                  <a:gd name="T3" fmla="*/ 0 h 371"/>
                  <a:gd name="T4" fmla="*/ 1360 w 1360"/>
                  <a:gd name="T5" fmla="*/ 371 h 371"/>
                  <a:gd name="T6" fmla="*/ 0 w 1360"/>
                  <a:gd name="T7" fmla="*/ 371 h 371"/>
                  <a:gd name="T8" fmla="*/ 0 w 1360"/>
                  <a:gd name="T9" fmla="*/ 343 h 371"/>
                  <a:gd name="T10" fmla="*/ 118 w 1360"/>
                  <a:gd name="T11" fmla="*/ 343 h 371"/>
                  <a:gd name="T12" fmla="*/ 118 w 1360"/>
                  <a:gd name="T13" fmla="*/ 30 h 371"/>
                  <a:gd name="T14" fmla="*/ 0 w 1360"/>
                  <a:gd name="T15" fmla="*/ 30 h 371"/>
                  <a:gd name="T16" fmla="*/ 0 w 1360"/>
                  <a:gd name="T1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0" h="371">
                    <a:moveTo>
                      <a:pt x="0" y="0"/>
                    </a:moveTo>
                    <a:lnTo>
                      <a:pt x="1360" y="0"/>
                    </a:lnTo>
                    <a:lnTo>
                      <a:pt x="1360" y="371"/>
                    </a:lnTo>
                    <a:lnTo>
                      <a:pt x="0" y="371"/>
                    </a:lnTo>
                    <a:lnTo>
                      <a:pt x="0" y="343"/>
                    </a:lnTo>
                    <a:lnTo>
                      <a:pt x="118" y="343"/>
                    </a:lnTo>
                    <a:lnTo>
                      <a:pt x="118" y="30"/>
                    </a:lnTo>
                    <a:lnTo>
                      <a:pt x="0" y="30"/>
                    </a:lnTo>
                    <a:lnTo>
                      <a:pt x="0" y="0"/>
                    </a:lnTo>
                    <a:close/>
                  </a:path>
                </a:pathLst>
              </a:custGeom>
              <a:solidFill>
                <a:srgbClr val="49535A"/>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02" name="ïšḻïďê-Freeform 113">
                <a:extLst>
                  <a:ext uri="{FF2B5EF4-FFF2-40B4-BE49-F238E27FC236}">
                    <a16:creationId xmlns:a16="http://schemas.microsoft.com/office/drawing/2014/main" id="{79FDB2DD-4480-430D-9536-0B524F2EA5A7}"/>
                  </a:ext>
                </a:extLst>
              </p:cNvPr>
              <p:cNvSpPr>
                <a:spLocks/>
              </p:cNvSpPr>
              <p:nvPr/>
            </p:nvSpPr>
            <p:spPr bwMode="auto">
              <a:xfrm>
                <a:off x="6385775" y="6121789"/>
                <a:ext cx="1295580" cy="309555"/>
              </a:xfrm>
              <a:custGeom>
                <a:avLst/>
                <a:gdLst>
                  <a:gd name="T0" fmla="*/ 4 w 554"/>
                  <a:gd name="T1" fmla="*/ 0 h 132"/>
                  <a:gd name="T2" fmla="*/ 554 w 554"/>
                  <a:gd name="T3" fmla="*/ 0 h 132"/>
                  <a:gd name="T4" fmla="*/ 554 w 554"/>
                  <a:gd name="T5" fmla="*/ 132 h 132"/>
                  <a:gd name="T6" fmla="*/ 0 w 554"/>
                  <a:gd name="T7" fmla="*/ 132 h 132"/>
                  <a:gd name="T8" fmla="*/ 15 w 554"/>
                  <a:gd name="T9" fmla="*/ 60 h 132"/>
                  <a:gd name="T10" fmla="*/ 4 w 554"/>
                  <a:gd name="T11" fmla="*/ 0 h 132"/>
                </a:gdLst>
                <a:ahLst/>
                <a:cxnLst>
                  <a:cxn ang="0">
                    <a:pos x="T0" y="T1"/>
                  </a:cxn>
                  <a:cxn ang="0">
                    <a:pos x="T2" y="T3"/>
                  </a:cxn>
                  <a:cxn ang="0">
                    <a:pos x="T4" y="T5"/>
                  </a:cxn>
                  <a:cxn ang="0">
                    <a:pos x="T6" y="T7"/>
                  </a:cxn>
                  <a:cxn ang="0">
                    <a:pos x="T8" y="T9"/>
                  </a:cxn>
                  <a:cxn ang="0">
                    <a:pos x="T10" y="T11"/>
                  </a:cxn>
                </a:cxnLst>
                <a:rect l="0" t="0" r="r" b="b"/>
                <a:pathLst>
                  <a:path w="554" h="132">
                    <a:moveTo>
                      <a:pt x="4" y="0"/>
                    </a:moveTo>
                    <a:cubicBezTo>
                      <a:pt x="554" y="0"/>
                      <a:pt x="554" y="0"/>
                      <a:pt x="554" y="0"/>
                    </a:cubicBezTo>
                    <a:cubicBezTo>
                      <a:pt x="554" y="132"/>
                      <a:pt x="554" y="132"/>
                      <a:pt x="554" y="132"/>
                    </a:cubicBezTo>
                    <a:cubicBezTo>
                      <a:pt x="0" y="132"/>
                      <a:pt x="0" y="132"/>
                      <a:pt x="0" y="132"/>
                    </a:cubicBezTo>
                    <a:cubicBezTo>
                      <a:pt x="10" y="111"/>
                      <a:pt x="15" y="87"/>
                      <a:pt x="15" y="60"/>
                    </a:cubicBezTo>
                    <a:cubicBezTo>
                      <a:pt x="15" y="38"/>
                      <a:pt x="11" y="18"/>
                      <a:pt x="4" y="0"/>
                    </a:cubicBezTo>
                    <a:close/>
                  </a:path>
                </a:pathLst>
              </a:custGeom>
              <a:solidFill>
                <a:srgbClr val="E5E6E7"/>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03" name="ïšḻïďê-Freeform 114">
                <a:extLst>
                  <a:ext uri="{FF2B5EF4-FFF2-40B4-BE49-F238E27FC236}">
                    <a16:creationId xmlns:a16="http://schemas.microsoft.com/office/drawing/2014/main" id="{AE01FE03-67F9-4BFE-8204-CFB46E9EF522}"/>
                  </a:ext>
                </a:extLst>
              </p:cNvPr>
              <p:cNvSpPr>
                <a:spLocks/>
              </p:cNvSpPr>
              <p:nvPr/>
            </p:nvSpPr>
            <p:spPr bwMode="auto">
              <a:xfrm>
                <a:off x="6982137" y="6092120"/>
                <a:ext cx="832732" cy="366916"/>
              </a:xfrm>
              <a:custGeom>
                <a:avLst/>
                <a:gdLst>
                  <a:gd name="T0" fmla="*/ 0 w 356"/>
                  <a:gd name="T1" fmla="*/ 0 h 157"/>
                  <a:gd name="T2" fmla="*/ 312 w 356"/>
                  <a:gd name="T3" fmla="*/ 0 h 157"/>
                  <a:gd name="T4" fmla="*/ 312 w 356"/>
                  <a:gd name="T5" fmla="*/ 157 h 157"/>
                  <a:gd name="T6" fmla="*/ 0 w 356"/>
                  <a:gd name="T7" fmla="*/ 157 h 157"/>
                  <a:gd name="T8" fmla="*/ 0 w 356"/>
                  <a:gd name="T9" fmla="*/ 0 h 157"/>
                </a:gdLst>
                <a:ahLst/>
                <a:cxnLst>
                  <a:cxn ang="0">
                    <a:pos x="T0" y="T1"/>
                  </a:cxn>
                  <a:cxn ang="0">
                    <a:pos x="T2" y="T3"/>
                  </a:cxn>
                  <a:cxn ang="0">
                    <a:pos x="T4" y="T5"/>
                  </a:cxn>
                  <a:cxn ang="0">
                    <a:pos x="T6" y="T7"/>
                  </a:cxn>
                  <a:cxn ang="0">
                    <a:pos x="T8" y="T9"/>
                  </a:cxn>
                </a:cxnLst>
                <a:rect l="0" t="0" r="r" b="b"/>
                <a:pathLst>
                  <a:path w="356" h="157">
                    <a:moveTo>
                      <a:pt x="0" y="0"/>
                    </a:moveTo>
                    <a:cubicBezTo>
                      <a:pt x="107" y="0"/>
                      <a:pt x="206" y="0"/>
                      <a:pt x="312" y="0"/>
                    </a:cubicBezTo>
                    <a:cubicBezTo>
                      <a:pt x="356" y="0"/>
                      <a:pt x="356" y="157"/>
                      <a:pt x="312" y="157"/>
                    </a:cubicBezTo>
                    <a:cubicBezTo>
                      <a:pt x="206" y="157"/>
                      <a:pt x="107" y="157"/>
                      <a:pt x="0" y="157"/>
                    </a:cubicBezTo>
                    <a:cubicBezTo>
                      <a:pt x="37" y="131"/>
                      <a:pt x="34" y="33"/>
                      <a:pt x="0" y="0"/>
                    </a:cubicBezTo>
                    <a:close/>
                  </a:path>
                </a:pathLst>
              </a:custGeom>
              <a:solidFill>
                <a:schemeClr val="accent4"/>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04" name="ïšḻïďê-Freeform 115">
                <a:extLst>
                  <a:ext uri="{FF2B5EF4-FFF2-40B4-BE49-F238E27FC236}">
                    <a16:creationId xmlns:a16="http://schemas.microsoft.com/office/drawing/2014/main" id="{AA132D30-DC69-44A0-8F61-888ACA4A73DE}"/>
                  </a:ext>
                </a:extLst>
              </p:cNvPr>
              <p:cNvSpPr>
                <a:spLocks/>
              </p:cNvSpPr>
              <p:nvPr/>
            </p:nvSpPr>
            <p:spPr bwMode="auto">
              <a:xfrm>
                <a:off x="6366984" y="6092120"/>
                <a:ext cx="718009" cy="366916"/>
              </a:xfrm>
              <a:custGeom>
                <a:avLst/>
                <a:gdLst>
                  <a:gd name="T0" fmla="*/ 272 w 307"/>
                  <a:gd name="T1" fmla="*/ 145 h 157"/>
                  <a:gd name="T2" fmla="*/ 50 w 307"/>
                  <a:gd name="T3" fmla="*/ 145 h 157"/>
                  <a:gd name="T4" fmla="*/ 8 w 307"/>
                  <a:gd name="T5" fmla="*/ 145 h 157"/>
                  <a:gd name="T6" fmla="*/ 0 w 307"/>
                  <a:gd name="T7" fmla="*/ 145 h 157"/>
                  <a:gd name="T8" fmla="*/ 0 w 307"/>
                  <a:gd name="T9" fmla="*/ 157 h 157"/>
                  <a:gd name="T10" fmla="*/ 255 w 307"/>
                  <a:gd name="T11" fmla="*/ 157 h 157"/>
                  <a:gd name="T12" fmla="*/ 282 w 307"/>
                  <a:gd name="T13" fmla="*/ 157 h 157"/>
                  <a:gd name="T14" fmla="*/ 283 w 307"/>
                  <a:gd name="T15" fmla="*/ 0 h 157"/>
                  <a:gd name="T16" fmla="*/ 255 w 307"/>
                  <a:gd name="T17" fmla="*/ 0 h 157"/>
                  <a:gd name="T18" fmla="*/ 0 w 307"/>
                  <a:gd name="T19" fmla="*/ 0 h 157"/>
                  <a:gd name="T20" fmla="*/ 0 w 307"/>
                  <a:gd name="T21" fmla="*/ 13 h 157"/>
                  <a:gd name="T22" fmla="*/ 12 w 307"/>
                  <a:gd name="T23" fmla="*/ 13 h 157"/>
                  <a:gd name="T24" fmla="*/ 50 w 307"/>
                  <a:gd name="T25" fmla="*/ 13 h 157"/>
                  <a:gd name="T26" fmla="*/ 270 w 307"/>
                  <a:gd name="T27" fmla="*/ 13 h 157"/>
                  <a:gd name="T28" fmla="*/ 272 w 307"/>
                  <a:gd name="T29" fmla="*/ 14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157">
                    <a:moveTo>
                      <a:pt x="272" y="145"/>
                    </a:moveTo>
                    <a:cubicBezTo>
                      <a:pt x="50" y="145"/>
                      <a:pt x="50" y="145"/>
                      <a:pt x="50" y="145"/>
                    </a:cubicBezTo>
                    <a:cubicBezTo>
                      <a:pt x="8" y="145"/>
                      <a:pt x="8" y="145"/>
                      <a:pt x="8" y="145"/>
                    </a:cubicBezTo>
                    <a:cubicBezTo>
                      <a:pt x="0" y="145"/>
                      <a:pt x="0" y="145"/>
                      <a:pt x="0" y="145"/>
                    </a:cubicBezTo>
                    <a:cubicBezTo>
                      <a:pt x="0" y="157"/>
                      <a:pt x="0" y="157"/>
                      <a:pt x="0" y="157"/>
                    </a:cubicBezTo>
                    <a:cubicBezTo>
                      <a:pt x="255" y="157"/>
                      <a:pt x="255" y="157"/>
                      <a:pt x="255" y="157"/>
                    </a:cubicBezTo>
                    <a:cubicBezTo>
                      <a:pt x="282" y="157"/>
                      <a:pt x="282" y="157"/>
                      <a:pt x="282" y="157"/>
                    </a:cubicBezTo>
                    <a:cubicBezTo>
                      <a:pt x="307" y="119"/>
                      <a:pt x="306" y="41"/>
                      <a:pt x="283" y="0"/>
                    </a:cubicBezTo>
                    <a:cubicBezTo>
                      <a:pt x="255" y="0"/>
                      <a:pt x="255" y="0"/>
                      <a:pt x="255" y="0"/>
                    </a:cubicBezTo>
                    <a:cubicBezTo>
                      <a:pt x="0" y="0"/>
                      <a:pt x="0" y="0"/>
                      <a:pt x="0" y="0"/>
                    </a:cubicBezTo>
                    <a:cubicBezTo>
                      <a:pt x="0" y="13"/>
                      <a:pt x="0" y="13"/>
                      <a:pt x="0" y="13"/>
                    </a:cubicBezTo>
                    <a:cubicBezTo>
                      <a:pt x="12" y="13"/>
                      <a:pt x="12" y="13"/>
                      <a:pt x="12" y="13"/>
                    </a:cubicBezTo>
                    <a:cubicBezTo>
                      <a:pt x="50" y="13"/>
                      <a:pt x="50" y="13"/>
                      <a:pt x="50" y="13"/>
                    </a:cubicBezTo>
                    <a:cubicBezTo>
                      <a:pt x="270" y="13"/>
                      <a:pt x="270" y="13"/>
                      <a:pt x="270" y="13"/>
                    </a:cubicBezTo>
                    <a:cubicBezTo>
                      <a:pt x="291" y="48"/>
                      <a:pt x="293" y="112"/>
                      <a:pt x="272" y="145"/>
                    </a:cubicBezTo>
                    <a:close/>
                  </a:path>
                </a:pathLst>
              </a:custGeom>
              <a:solidFill>
                <a:schemeClr val="accent4">
                  <a:lumMod val="60000"/>
                  <a:lumOff val="40000"/>
                </a:schemeClr>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05" name="ïšḻïďê-Freeform 116">
                <a:extLst>
                  <a:ext uri="{FF2B5EF4-FFF2-40B4-BE49-F238E27FC236}">
                    <a16:creationId xmlns:a16="http://schemas.microsoft.com/office/drawing/2014/main" id="{CCE036B9-6D8C-4AAC-ACF5-37CD5B5D8519}"/>
                  </a:ext>
                </a:extLst>
              </p:cNvPr>
              <p:cNvSpPr>
                <a:spLocks/>
              </p:cNvSpPr>
              <p:nvPr/>
            </p:nvSpPr>
            <p:spPr bwMode="auto">
              <a:xfrm>
                <a:off x="6474784" y="5724214"/>
                <a:ext cx="1345030" cy="367905"/>
              </a:xfrm>
              <a:custGeom>
                <a:avLst/>
                <a:gdLst>
                  <a:gd name="T0" fmla="*/ 1360 w 1360"/>
                  <a:gd name="T1" fmla="*/ 0 h 372"/>
                  <a:gd name="T2" fmla="*/ 0 w 1360"/>
                  <a:gd name="T3" fmla="*/ 0 h 372"/>
                  <a:gd name="T4" fmla="*/ 0 w 1360"/>
                  <a:gd name="T5" fmla="*/ 372 h 372"/>
                  <a:gd name="T6" fmla="*/ 1360 w 1360"/>
                  <a:gd name="T7" fmla="*/ 372 h 372"/>
                  <a:gd name="T8" fmla="*/ 1360 w 1360"/>
                  <a:gd name="T9" fmla="*/ 341 h 372"/>
                  <a:gd name="T10" fmla="*/ 1242 w 1360"/>
                  <a:gd name="T11" fmla="*/ 341 h 372"/>
                  <a:gd name="T12" fmla="*/ 1242 w 1360"/>
                  <a:gd name="T13" fmla="*/ 28 h 372"/>
                  <a:gd name="T14" fmla="*/ 1360 w 1360"/>
                  <a:gd name="T15" fmla="*/ 28 h 372"/>
                  <a:gd name="T16" fmla="*/ 1360 w 1360"/>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0" h="372">
                    <a:moveTo>
                      <a:pt x="1360" y="0"/>
                    </a:moveTo>
                    <a:lnTo>
                      <a:pt x="0" y="0"/>
                    </a:lnTo>
                    <a:lnTo>
                      <a:pt x="0" y="372"/>
                    </a:lnTo>
                    <a:lnTo>
                      <a:pt x="1360" y="372"/>
                    </a:lnTo>
                    <a:lnTo>
                      <a:pt x="1360" y="341"/>
                    </a:lnTo>
                    <a:lnTo>
                      <a:pt x="1242" y="341"/>
                    </a:lnTo>
                    <a:lnTo>
                      <a:pt x="1242" y="28"/>
                    </a:lnTo>
                    <a:lnTo>
                      <a:pt x="1360" y="28"/>
                    </a:lnTo>
                    <a:lnTo>
                      <a:pt x="1360" y="0"/>
                    </a:lnTo>
                    <a:close/>
                  </a:path>
                </a:pathLst>
              </a:custGeom>
              <a:solidFill>
                <a:srgbClr val="49535A"/>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06" name="ïšḻïďê-Freeform 117">
                <a:extLst>
                  <a:ext uri="{FF2B5EF4-FFF2-40B4-BE49-F238E27FC236}">
                    <a16:creationId xmlns:a16="http://schemas.microsoft.com/office/drawing/2014/main" id="{FB311199-8841-4A6B-AB13-6B05FF7A1351}"/>
                  </a:ext>
                </a:extLst>
              </p:cNvPr>
              <p:cNvSpPr>
                <a:spLocks/>
              </p:cNvSpPr>
              <p:nvPr/>
            </p:nvSpPr>
            <p:spPr bwMode="auto">
              <a:xfrm>
                <a:off x="6474784" y="5724214"/>
                <a:ext cx="1345030" cy="367905"/>
              </a:xfrm>
              <a:custGeom>
                <a:avLst/>
                <a:gdLst>
                  <a:gd name="T0" fmla="*/ 1360 w 1360"/>
                  <a:gd name="T1" fmla="*/ 0 h 372"/>
                  <a:gd name="T2" fmla="*/ 0 w 1360"/>
                  <a:gd name="T3" fmla="*/ 0 h 372"/>
                  <a:gd name="T4" fmla="*/ 0 w 1360"/>
                  <a:gd name="T5" fmla="*/ 372 h 372"/>
                  <a:gd name="T6" fmla="*/ 1360 w 1360"/>
                  <a:gd name="T7" fmla="*/ 372 h 372"/>
                  <a:gd name="T8" fmla="*/ 1360 w 1360"/>
                  <a:gd name="T9" fmla="*/ 341 h 372"/>
                  <a:gd name="T10" fmla="*/ 1242 w 1360"/>
                  <a:gd name="T11" fmla="*/ 341 h 372"/>
                  <a:gd name="T12" fmla="*/ 1242 w 1360"/>
                  <a:gd name="T13" fmla="*/ 28 h 372"/>
                  <a:gd name="T14" fmla="*/ 1360 w 1360"/>
                  <a:gd name="T15" fmla="*/ 28 h 372"/>
                  <a:gd name="T16" fmla="*/ 1360 w 1360"/>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0" h="372">
                    <a:moveTo>
                      <a:pt x="1360" y="0"/>
                    </a:moveTo>
                    <a:lnTo>
                      <a:pt x="0" y="0"/>
                    </a:lnTo>
                    <a:lnTo>
                      <a:pt x="0" y="372"/>
                    </a:lnTo>
                    <a:lnTo>
                      <a:pt x="1360" y="372"/>
                    </a:lnTo>
                    <a:lnTo>
                      <a:pt x="1360" y="341"/>
                    </a:lnTo>
                    <a:lnTo>
                      <a:pt x="1242" y="341"/>
                    </a:lnTo>
                    <a:lnTo>
                      <a:pt x="1242" y="28"/>
                    </a:lnTo>
                    <a:lnTo>
                      <a:pt x="1360" y="28"/>
                    </a:lnTo>
                    <a:lnTo>
                      <a:pt x="1360" y="0"/>
                    </a:lnTo>
                  </a:path>
                </a:pathLst>
              </a:cu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07" name="ïšḻïďê-Freeform 118">
                <a:extLst>
                  <a:ext uri="{FF2B5EF4-FFF2-40B4-BE49-F238E27FC236}">
                    <a16:creationId xmlns:a16="http://schemas.microsoft.com/office/drawing/2014/main" id="{F607DE2F-13D8-4E31-8A7E-21F4CB07563C}"/>
                  </a:ext>
                </a:extLst>
              </p:cNvPr>
              <p:cNvSpPr>
                <a:spLocks/>
              </p:cNvSpPr>
              <p:nvPr/>
            </p:nvSpPr>
            <p:spPr bwMode="auto">
              <a:xfrm>
                <a:off x="6505443" y="5751906"/>
                <a:ext cx="1295580" cy="309555"/>
              </a:xfrm>
              <a:custGeom>
                <a:avLst/>
                <a:gdLst>
                  <a:gd name="T0" fmla="*/ 550 w 554"/>
                  <a:gd name="T1" fmla="*/ 0 h 132"/>
                  <a:gd name="T2" fmla="*/ 0 w 554"/>
                  <a:gd name="T3" fmla="*/ 0 h 132"/>
                  <a:gd name="T4" fmla="*/ 0 w 554"/>
                  <a:gd name="T5" fmla="*/ 132 h 132"/>
                  <a:gd name="T6" fmla="*/ 554 w 554"/>
                  <a:gd name="T7" fmla="*/ 132 h 132"/>
                  <a:gd name="T8" fmla="*/ 539 w 554"/>
                  <a:gd name="T9" fmla="*/ 61 h 132"/>
                  <a:gd name="T10" fmla="*/ 550 w 554"/>
                  <a:gd name="T11" fmla="*/ 0 h 132"/>
                </a:gdLst>
                <a:ahLst/>
                <a:cxnLst>
                  <a:cxn ang="0">
                    <a:pos x="T0" y="T1"/>
                  </a:cxn>
                  <a:cxn ang="0">
                    <a:pos x="T2" y="T3"/>
                  </a:cxn>
                  <a:cxn ang="0">
                    <a:pos x="T4" y="T5"/>
                  </a:cxn>
                  <a:cxn ang="0">
                    <a:pos x="T6" y="T7"/>
                  </a:cxn>
                  <a:cxn ang="0">
                    <a:pos x="T8" y="T9"/>
                  </a:cxn>
                  <a:cxn ang="0">
                    <a:pos x="T10" y="T11"/>
                  </a:cxn>
                </a:cxnLst>
                <a:rect l="0" t="0" r="r" b="b"/>
                <a:pathLst>
                  <a:path w="554" h="132">
                    <a:moveTo>
                      <a:pt x="550" y="0"/>
                    </a:moveTo>
                    <a:cubicBezTo>
                      <a:pt x="0" y="0"/>
                      <a:pt x="0" y="0"/>
                      <a:pt x="0" y="0"/>
                    </a:cubicBezTo>
                    <a:cubicBezTo>
                      <a:pt x="0" y="132"/>
                      <a:pt x="0" y="132"/>
                      <a:pt x="0" y="132"/>
                    </a:cubicBezTo>
                    <a:cubicBezTo>
                      <a:pt x="554" y="132"/>
                      <a:pt x="554" y="132"/>
                      <a:pt x="554" y="132"/>
                    </a:cubicBezTo>
                    <a:cubicBezTo>
                      <a:pt x="544" y="112"/>
                      <a:pt x="539" y="87"/>
                      <a:pt x="539" y="61"/>
                    </a:cubicBezTo>
                    <a:cubicBezTo>
                      <a:pt x="539" y="39"/>
                      <a:pt x="543" y="18"/>
                      <a:pt x="550" y="0"/>
                    </a:cubicBezTo>
                  </a:path>
                </a:pathLst>
              </a:custGeom>
              <a:solidFill>
                <a:srgbClr val="E5E6E7"/>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08" name="ïšḻïďê-Freeform 119">
                <a:extLst>
                  <a:ext uri="{FF2B5EF4-FFF2-40B4-BE49-F238E27FC236}">
                    <a16:creationId xmlns:a16="http://schemas.microsoft.com/office/drawing/2014/main" id="{4E54BABA-E24A-4291-82B1-2AC64541E679}"/>
                  </a:ext>
                </a:extLst>
              </p:cNvPr>
              <p:cNvSpPr>
                <a:spLocks/>
              </p:cNvSpPr>
              <p:nvPr/>
            </p:nvSpPr>
            <p:spPr bwMode="auto">
              <a:xfrm>
                <a:off x="6371929" y="5724214"/>
                <a:ext cx="832732" cy="367905"/>
              </a:xfrm>
              <a:custGeom>
                <a:avLst/>
                <a:gdLst>
                  <a:gd name="T0" fmla="*/ 356 w 356"/>
                  <a:gd name="T1" fmla="*/ 0 h 157"/>
                  <a:gd name="T2" fmla="*/ 44 w 356"/>
                  <a:gd name="T3" fmla="*/ 0 h 157"/>
                  <a:gd name="T4" fmla="*/ 44 w 356"/>
                  <a:gd name="T5" fmla="*/ 157 h 157"/>
                  <a:gd name="T6" fmla="*/ 356 w 356"/>
                  <a:gd name="T7" fmla="*/ 157 h 157"/>
                  <a:gd name="T8" fmla="*/ 356 w 356"/>
                  <a:gd name="T9" fmla="*/ 0 h 157"/>
                </a:gdLst>
                <a:ahLst/>
                <a:cxnLst>
                  <a:cxn ang="0">
                    <a:pos x="T0" y="T1"/>
                  </a:cxn>
                  <a:cxn ang="0">
                    <a:pos x="T2" y="T3"/>
                  </a:cxn>
                  <a:cxn ang="0">
                    <a:pos x="T4" y="T5"/>
                  </a:cxn>
                  <a:cxn ang="0">
                    <a:pos x="T6" y="T7"/>
                  </a:cxn>
                  <a:cxn ang="0">
                    <a:pos x="T8" y="T9"/>
                  </a:cxn>
                </a:cxnLst>
                <a:rect l="0" t="0" r="r" b="b"/>
                <a:pathLst>
                  <a:path w="356" h="157">
                    <a:moveTo>
                      <a:pt x="356" y="0"/>
                    </a:moveTo>
                    <a:cubicBezTo>
                      <a:pt x="249" y="0"/>
                      <a:pt x="150" y="0"/>
                      <a:pt x="44" y="0"/>
                    </a:cubicBezTo>
                    <a:cubicBezTo>
                      <a:pt x="0" y="0"/>
                      <a:pt x="0" y="157"/>
                      <a:pt x="44" y="157"/>
                    </a:cubicBezTo>
                    <a:cubicBezTo>
                      <a:pt x="150" y="157"/>
                      <a:pt x="249" y="157"/>
                      <a:pt x="356" y="157"/>
                    </a:cubicBezTo>
                    <a:cubicBezTo>
                      <a:pt x="319" y="130"/>
                      <a:pt x="322" y="33"/>
                      <a:pt x="356" y="0"/>
                    </a:cubicBezTo>
                  </a:path>
                </a:pathLst>
              </a:custGeom>
              <a:solidFill>
                <a:schemeClr val="accent3"/>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09" name="ïšḻïďê-Freeform 120">
                <a:extLst>
                  <a:ext uri="{FF2B5EF4-FFF2-40B4-BE49-F238E27FC236}">
                    <a16:creationId xmlns:a16="http://schemas.microsoft.com/office/drawing/2014/main" id="{E2BA8B1B-EA26-48DB-9FF0-626DE3AB7F07}"/>
                  </a:ext>
                </a:extLst>
              </p:cNvPr>
              <p:cNvSpPr>
                <a:spLocks/>
              </p:cNvSpPr>
              <p:nvPr/>
            </p:nvSpPr>
            <p:spPr bwMode="auto">
              <a:xfrm>
                <a:off x="7101805" y="5724214"/>
                <a:ext cx="718009" cy="367905"/>
              </a:xfrm>
              <a:custGeom>
                <a:avLst/>
                <a:gdLst>
                  <a:gd name="T0" fmla="*/ 35 w 307"/>
                  <a:gd name="T1" fmla="*/ 144 h 157"/>
                  <a:gd name="T2" fmla="*/ 257 w 307"/>
                  <a:gd name="T3" fmla="*/ 144 h 157"/>
                  <a:gd name="T4" fmla="*/ 299 w 307"/>
                  <a:gd name="T5" fmla="*/ 144 h 157"/>
                  <a:gd name="T6" fmla="*/ 307 w 307"/>
                  <a:gd name="T7" fmla="*/ 144 h 157"/>
                  <a:gd name="T8" fmla="*/ 307 w 307"/>
                  <a:gd name="T9" fmla="*/ 157 h 157"/>
                  <a:gd name="T10" fmla="*/ 52 w 307"/>
                  <a:gd name="T11" fmla="*/ 157 h 157"/>
                  <a:gd name="T12" fmla="*/ 25 w 307"/>
                  <a:gd name="T13" fmla="*/ 157 h 157"/>
                  <a:gd name="T14" fmla="*/ 24 w 307"/>
                  <a:gd name="T15" fmla="*/ 0 h 157"/>
                  <a:gd name="T16" fmla="*/ 52 w 307"/>
                  <a:gd name="T17" fmla="*/ 0 h 157"/>
                  <a:gd name="T18" fmla="*/ 307 w 307"/>
                  <a:gd name="T19" fmla="*/ 0 h 157"/>
                  <a:gd name="T20" fmla="*/ 307 w 307"/>
                  <a:gd name="T21" fmla="*/ 12 h 157"/>
                  <a:gd name="T22" fmla="*/ 295 w 307"/>
                  <a:gd name="T23" fmla="*/ 12 h 157"/>
                  <a:gd name="T24" fmla="*/ 257 w 307"/>
                  <a:gd name="T25" fmla="*/ 12 h 157"/>
                  <a:gd name="T26" fmla="*/ 37 w 307"/>
                  <a:gd name="T27" fmla="*/ 12 h 157"/>
                  <a:gd name="T28" fmla="*/ 35 w 307"/>
                  <a:gd name="T29" fmla="*/ 14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157">
                    <a:moveTo>
                      <a:pt x="35" y="144"/>
                    </a:moveTo>
                    <a:cubicBezTo>
                      <a:pt x="257" y="144"/>
                      <a:pt x="257" y="144"/>
                      <a:pt x="257" y="144"/>
                    </a:cubicBezTo>
                    <a:cubicBezTo>
                      <a:pt x="299" y="144"/>
                      <a:pt x="299" y="144"/>
                      <a:pt x="299" y="144"/>
                    </a:cubicBezTo>
                    <a:cubicBezTo>
                      <a:pt x="307" y="144"/>
                      <a:pt x="307" y="144"/>
                      <a:pt x="307" y="144"/>
                    </a:cubicBezTo>
                    <a:cubicBezTo>
                      <a:pt x="307" y="157"/>
                      <a:pt x="307" y="157"/>
                      <a:pt x="307" y="157"/>
                    </a:cubicBezTo>
                    <a:cubicBezTo>
                      <a:pt x="52" y="157"/>
                      <a:pt x="52" y="157"/>
                      <a:pt x="52" y="157"/>
                    </a:cubicBezTo>
                    <a:cubicBezTo>
                      <a:pt x="25" y="157"/>
                      <a:pt x="25" y="157"/>
                      <a:pt x="25" y="157"/>
                    </a:cubicBezTo>
                    <a:cubicBezTo>
                      <a:pt x="0" y="119"/>
                      <a:pt x="1" y="41"/>
                      <a:pt x="24" y="0"/>
                    </a:cubicBezTo>
                    <a:cubicBezTo>
                      <a:pt x="52" y="0"/>
                      <a:pt x="52" y="0"/>
                      <a:pt x="52" y="0"/>
                    </a:cubicBezTo>
                    <a:cubicBezTo>
                      <a:pt x="307" y="0"/>
                      <a:pt x="307" y="0"/>
                      <a:pt x="307" y="0"/>
                    </a:cubicBezTo>
                    <a:cubicBezTo>
                      <a:pt x="307" y="12"/>
                      <a:pt x="307" y="12"/>
                      <a:pt x="307" y="12"/>
                    </a:cubicBezTo>
                    <a:cubicBezTo>
                      <a:pt x="295" y="12"/>
                      <a:pt x="295" y="12"/>
                      <a:pt x="295" y="12"/>
                    </a:cubicBezTo>
                    <a:cubicBezTo>
                      <a:pt x="257" y="12"/>
                      <a:pt x="257" y="12"/>
                      <a:pt x="257" y="12"/>
                    </a:cubicBezTo>
                    <a:cubicBezTo>
                      <a:pt x="37" y="12"/>
                      <a:pt x="37" y="12"/>
                      <a:pt x="37" y="12"/>
                    </a:cubicBezTo>
                    <a:cubicBezTo>
                      <a:pt x="16" y="47"/>
                      <a:pt x="14" y="112"/>
                      <a:pt x="35" y="144"/>
                    </a:cubicBezTo>
                    <a:close/>
                  </a:path>
                </a:pathLst>
              </a:custGeom>
              <a:solidFill>
                <a:schemeClr val="accent3">
                  <a:lumMod val="75000"/>
                </a:schemeClr>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10" name="ïšḻïďê-Freeform 121">
                <a:extLst>
                  <a:ext uri="{FF2B5EF4-FFF2-40B4-BE49-F238E27FC236}">
                    <a16:creationId xmlns:a16="http://schemas.microsoft.com/office/drawing/2014/main" id="{0DF1A0B9-BFCD-439A-B87F-13A3BEF171B5}"/>
                  </a:ext>
                </a:extLst>
              </p:cNvPr>
              <p:cNvSpPr>
                <a:spLocks/>
              </p:cNvSpPr>
              <p:nvPr/>
            </p:nvSpPr>
            <p:spPr bwMode="auto">
              <a:xfrm>
                <a:off x="6596430" y="5431473"/>
                <a:ext cx="1057233" cy="292742"/>
              </a:xfrm>
              <a:custGeom>
                <a:avLst/>
                <a:gdLst>
                  <a:gd name="T0" fmla="*/ 0 w 452"/>
                  <a:gd name="T1" fmla="*/ 0 h 125"/>
                  <a:gd name="T2" fmla="*/ 408 w 452"/>
                  <a:gd name="T3" fmla="*/ 0 h 125"/>
                  <a:gd name="T4" fmla="*/ 452 w 452"/>
                  <a:gd name="T5" fmla="*/ 34 h 125"/>
                  <a:gd name="T6" fmla="*/ 452 w 452"/>
                  <a:gd name="T7" fmla="*/ 91 h 125"/>
                  <a:gd name="T8" fmla="*/ 408 w 452"/>
                  <a:gd name="T9" fmla="*/ 125 h 125"/>
                  <a:gd name="T10" fmla="*/ 0 w 452"/>
                  <a:gd name="T11" fmla="*/ 125 h 125"/>
                  <a:gd name="T12" fmla="*/ 0 w 452"/>
                  <a:gd name="T13" fmla="*/ 116 h 125"/>
                  <a:gd name="T14" fmla="*/ 81 w 452"/>
                  <a:gd name="T15" fmla="*/ 116 h 125"/>
                  <a:gd name="T16" fmla="*/ 81 w 452"/>
                  <a:gd name="T17" fmla="*/ 9 h 125"/>
                  <a:gd name="T18" fmla="*/ 0 w 452"/>
                  <a:gd name="T19" fmla="*/ 9 h 125"/>
                  <a:gd name="T20" fmla="*/ 0 w 452"/>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25">
                    <a:moveTo>
                      <a:pt x="0" y="0"/>
                    </a:moveTo>
                    <a:cubicBezTo>
                      <a:pt x="408" y="0"/>
                      <a:pt x="408" y="0"/>
                      <a:pt x="408" y="0"/>
                    </a:cubicBezTo>
                    <a:cubicBezTo>
                      <a:pt x="433" y="0"/>
                      <a:pt x="452" y="16"/>
                      <a:pt x="452" y="34"/>
                    </a:cubicBezTo>
                    <a:cubicBezTo>
                      <a:pt x="452" y="91"/>
                      <a:pt x="452" y="91"/>
                      <a:pt x="452" y="91"/>
                    </a:cubicBezTo>
                    <a:cubicBezTo>
                      <a:pt x="452" y="109"/>
                      <a:pt x="433" y="125"/>
                      <a:pt x="408" y="125"/>
                    </a:cubicBezTo>
                    <a:cubicBezTo>
                      <a:pt x="0" y="125"/>
                      <a:pt x="0" y="125"/>
                      <a:pt x="0" y="125"/>
                    </a:cubicBezTo>
                    <a:cubicBezTo>
                      <a:pt x="0" y="116"/>
                      <a:pt x="0" y="116"/>
                      <a:pt x="0" y="116"/>
                    </a:cubicBezTo>
                    <a:cubicBezTo>
                      <a:pt x="81" y="116"/>
                      <a:pt x="81" y="116"/>
                      <a:pt x="81" y="116"/>
                    </a:cubicBezTo>
                    <a:cubicBezTo>
                      <a:pt x="81" y="9"/>
                      <a:pt x="81" y="9"/>
                      <a:pt x="81" y="9"/>
                    </a:cubicBezTo>
                    <a:cubicBezTo>
                      <a:pt x="0" y="9"/>
                      <a:pt x="0" y="9"/>
                      <a:pt x="0" y="9"/>
                    </a:cubicBezTo>
                    <a:cubicBezTo>
                      <a:pt x="0" y="0"/>
                      <a:pt x="0" y="0"/>
                      <a:pt x="0" y="0"/>
                    </a:cubicBezTo>
                  </a:path>
                </a:pathLst>
              </a:custGeom>
              <a:solidFill>
                <a:schemeClr val="accent2">
                  <a:lumMod val="75000"/>
                </a:schemeClr>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11" name="ïšḻïďê-Freeform 122">
                <a:extLst>
                  <a:ext uri="{FF2B5EF4-FFF2-40B4-BE49-F238E27FC236}">
                    <a16:creationId xmlns:a16="http://schemas.microsoft.com/office/drawing/2014/main" id="{51F5B7AB-BE2F-4F07-91EF-1D9AE4FE22EC}"/>
                  </a:ext>
                </a:extLst>
              </p:cNvPr>
              <p:cNvSpPr>
                <a:spLocks/>
              </p:cNvSpPr>
              <p:nvPr/>
            </p:nvSpPr>
            <p:spPr bwMode="auto">
              <a:xfrm>
                <a:off x="6596430" y="5431473"/>
                <a:ext cx="568671" cy="292742"/>
              </a:xfrm>
              <a:custGeom>
                <a:avLst/>
                <a:gdLst>
                  <a:gd name="T0" fmla="*/ 0 w 575"/>
                  <a:gd name="T1" fmla="*/ 0 h 296"/>
                  <a:gd name="T2" fmla="*/ 575 w 575"/>
                  <a:gd name="T3" fmla="*/ 0 h 296"/>
                  <a:gd name="T4" fmla="*/ 575 w 575"/>
                  <a:gd name="T5" fmla="*/ 296 h 296"/>
                  <a:gd name="T6" fmla="*/ 0 w 575"/>
                  <a:gd name="T7" fmla="*/ 296 h 296"/>
                  <a:gd name="T8" fmla="*/ 0 w 575"/>
                  <a:gd name="T9" fmla="*/ 275 h 296"/>
                  <a:gd name="T10" fmla="*/ 191 w 575"/>
                  <a:gd name="T11" fmla="*/ 275 h 296"/>
                  <a:gd name="T12" fmla="*/ 191 w 575"/>
                  <a:gd name="T13" fmla="*/ 21 h 296"/>
                  <a:gd name="T14" fmla="*/ 0 w 575"/>
                  <a:gd name="T15" fmla="*/ 21 h 296"/>
                  <a:gd name="T16" fmla="*/ 0 w 57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5" h="296">
                    <a:moveTo>
                      <a:pt x="0" y="0"/>
                    </a:moveTo>
                    <a:lnTo>
                      <a:pt x="575" y="0"/>
                    </a:lnTo>
                    <a:lnTo>
                      <a:pt x="575" y="296"/>
                    </a:lnTo>
                    <a:lnTo>
                      <a:pt x="0" y="296"/>
                    </a:lnTo>
                    <a:lnTo>
                      <a:pt x="0" y="275"/>
                    </a:lnTo>
                    <a:lnTo>
                      <a:pt x="191" y="275"/>
                    </a:lnTo>
                    <a:lnTo>
                      <a:pt x="191" y="21"/>
                    </a:lnTo>
                    <a:lnTo>
                      <a:pt x="0" y="21"/>
                    </a:lnTo>
                    <a:lnTo>
                      <a:pt x="0" y="0"/>
                    </a:lnTo>
                    <a:close/>
                  </a:path>
                </a:pathLst>
              </a:custGeom>
              <a:solidFill>
                <a:schemeClr val="accent2">
                  <a:lumMod val="75000"/>
                </a:schemeClr>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12" name="ïšḻïďê-Freeform 123">
                <a:extLst>
                  <a:ext uri="{FF2B5EF4-FFF2-40B4-BE49-F238E27FC236}">
                    <a16:creationId xmlns:a16="http://schemas.microsoft.com/office/drawing/2014/main" id="{B7CC0FF0-CD9E-4562-B4EA-FFA2E64EC9BB}"/>
                  </a:ext>
                </a:extLst>
              </p:cNvPr>
              <p:cNvSpPr>
                <a:spLocks/>
              </p:cNvSpPr>
              <p:nvPr/>
            </p:nvSpPr>
            <p:spPr bwMode="auto">
              <a:xfrm>
                <a:off x="6596430" y="5431473"/>
                <a:ext cx="568671" cy="292742"/>
              </a:xfrm>
              <a:custGeom>
                <a:avLst/>
                <a:gdLst>
                  <a:gd name="T0" fmla="*/ 0 w 575"/>
                  <a:gd name="T1" fmla="*/ 0 h 296"/>
                  <a:gd name="T2" fmla="*/ 575 w 575"/>
                  <a:gd name="T3" fmla="*/ 0 h 296"/>
                  <a:gd name="T4" fmla="*/ 575 w 575"/>
                  <a:gd name="T5" fmla="*/ 296 h 296"/>
                  <a:gd name="T6" fmla="*/ 0 w 575"/>
                  <a:gd name="T7" fmla="*/ 296 h 296"/>
                  <a:gd name="T8" fmla="*/ 0 w 575"/>
                  <a:gd name="T9" fmla="*/ 275 h 296"/>
                  <a:gd name="T10" fmla="*/ 191 w 575"/>
                  <a:gd name="T11" fmla="*/ 275 h 296"/>
                  <a:gd name="T12" fmla="*/ 191 w 575"/>
                  <a:gd name="T13" fmla="*/ 21 h 296"/>
                  <a:gd name="T14" fmla="*/ 0 w 575"/>
                  <a:gd name="T15" fmla="*/ 21 h 296"/>
                  <a:gd name="T16" fmla="*/ 0 w 57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5" h="296">
                    <a:moveTo>
                      <a:pt x="0" y="0"/>
                    </a:moveTo>
                    <a:lnTo>
                      <a:pt x="575" y="0"/>
                    </a:lnTo>
                    <a:lnTo>
                      <a:pt x="575" y="296"/>
                    </a:lnTo>
                    <a:lnTo>
                      <a:pt x="0" y="296"/>
                    </a:lnTo>
                    <a:lnTo>
                      <a:pt x="0" y="275"/>
                    </a:lnTo>
                    <a:lnTo>
                      <a:pt x="191" y="275"/>
                    </a:lnTo>
                    <a:lnTo>
                      <a:pt x="191" y="21"/>
                    </a:lnTo>
                    <a:lnTo>
                      <a:pt x="0" y="21"/>
                    </a:lnTo>
                    <a:lnTo>
                      <a:pt x="0" y="0"/>
                    </a:lnTo>
                  </a:path>
                </a:pathLst>
              </a:cu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13" name="ïšḻïďê-Freeform 124">
                <a:extLst>
                  <a:ext uri="{FF2B5EF4-FFF2-40B4-BE49-F238E27FC236}">
                    <a16:creationId xmlns:a16="http://schemas.microsoft.com/office/drawing/2014/main" id="{AD120598-14C6-403D-9958-A6F69821632B}"/>
                  </a:ext>
                </a:extLst>
              </p:cNvPr>
              <p:cNvSpPr>
                <a:spLocks/>
              </p:cNvSpPr>
              <p:nvPr/>
            </p:nvSpPr>
            <p:spPr bwMode="auto">
              <a:xfrm>
                <a:off x="6612254" y="5452241"/>
                <a:ext cx="1017673" cy="251204"/>
              </a:xfrm>
              <a:custGeom>
                <a:avLst/>
                <a:gdLst>
                  <a:gd name="T0" fmla="*/ 0 w 435"/>
                  <a:gd name="T1" fmla="*/ 107 h 107"/>
                  <a:gd name="T2" fmla="*/ 403 w 435"/>
                  <a:gd name="T3" fmla="*/ 107 h 107"/>
                  <a:gd name="T4" fmla="*/ 435 w 435"/>
                  <a:gd name="T5" fmla="*/ 82 h 107"/>
                  <a:gd name="T6" fmla="*/ 435 w 435"/>
                  <a:gd name="T7" fmla="*/ 25 h 107"/>
                  <a:gd name="T8" fmla="*/ 403 w 435"/>
                  <a:gd name="T9" fmla="*/ 0 h 107"/>
                  <a:gd name="T10" fmla="*/ 0 w 435"/>
                  <a:gd name="T11" fmla="*/ 0 h 107"/>
                  <a:gd name="T12" fmla="*/ 8 w 435"/>
                  <a:gd name="T13" fmla="*/ 53 h 107"/>
                  <a:gd name="T14" fmla="*/ 0 w 435"/>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5" h="107">
                    <a:moveTo>
                      <a:pt x="0" y="107"/>
                    </a:moveTo>
                    <a:cubicBezTo>
                      <a:pt x="403" y="107"/>
                      <a:pt x="403" y="107"/>
                      <a:pt x="403" y="107"/>
                    </a:cubicBezTo>
                    <a:cubicBezTo>
                      <a:pt x="418" y="107"/>
                      <a:pt x="435" y="97"/>
                      <a:pt x="435" y="82"/>
                    </a:cubicBezTo>
                    <a:cubicBezTo>
                      <a:pt x="435" y="25"/>
                      <a:pt x="435" y="25"/>
                      <a:pt x="435" y="25"/>
                    </a:cubicBezTo>
                    <a:cubicBezTo>
                      <a:pt x="435" y="10"/>
                      <a:pt x="418" y="0"/>
                      <a:pt x="403" y="0"/>
                    </a:cubicBezTo>
                    <a:cubicBezTo>
                      <a:pt x="0" y="0"/>
                      <a:pt x="0" y="0"/>
                      <a:pt x="0" y="0"/>
                    </a:cubicBezTo>
                    <a:cubicBezTo>
                      <a:pt x="5" y="17"/>
                      <a:pt x="8" y="35"/>
                      <a:pt x="8" y="53"/>
                    </a:cubicBezTo>
                    <a:cubicBezTo>
                      <a:pt x="8" y="72"/>
                      <a:pt x="5" y="90"/>
                      <a:pt x="0" y="107"/>
                    </a:cubicBezTo>
                  </a:path>
                </a:pathLst>
              </a:custGeom>
              <a:solidFill>
                <a:srgbClr val="CFD0D2"/>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14" name="ïšḻïďê-Freeform 125">
                <a:extLst>
                  <a:ext uri="{FF2B5EF4-FFF2-40B4-BE49-F238E27FC236}">
                    <a16:creationId xmlns:a16="http://schemas.microsoft.com/office/drawing/2014/main" id="{17437B30-483D-42E3-AF95-F0D01A6B965E}"/>
                  </a:ext>
                </a:extLst>
              </p:cNvPr>
              <p:cNvSpPr>
                <a:spLocks/>
              </p:cNvSpPr>
              <p:nvPr/>
            </p:nvSpPr>
            <p:spPr bwMode="auto">
              <a:xfrm>
                <a:off x="6612254" y="5452241"/>
                <a:ext cx="585484" cy="251204"/>
              </a:xfrm>
              <a:custGeom>
                <a:avLst/>
                <a:gdLst>
                  <a:gd name="T0" fmla="*/ 243 w 250"/>
                  <a:gd name="T1" fmla="*/ 107 h 107"/>
                  <a:gd name="T2" fmla="*/ 250 w 250"/>
                  <a:gd name="T3" fmla="*/ 53 h 107"/>
                  <a:gd name="T4" fmla="*/ 243 w 250"/>
                  <a:gd name="T5" fmla="*/ 0 h 107"/>
                  <a:gd name="T6" fmla="*/ 74 w 250"/>
                  <a:gd name="T7" fmla="*/ 0 h 107"/>
                  <a:gd name="T8" fmla="*/ 0 w 250"/>
                  <a:gd name="T9" fmla="*/ 0 h 107"/>
                  <a:gd name="T10" fmla="*/ 8 w 250"/>
                  <a:gd name="T11" fmla="*/ 53 h 107"/>
                  <a:gd name="T12" fmla="*/ 0 w 250"/>
                  <a:gd name="T13" fmla="*/ 107 h 107"/>
                  <a:gd name="T14" fmla="*/ 243 w 250"/>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07">
                    <a:moveTo>
                      <a:pt x="243" y="107"/>
                    </a:moveTo>
                    <a:cubicBezTo>
                      <a:pt x="247" y="90"/>
                      <a:pt x="250" y="72"/>
                      <a:pt x="250" y="53"/>
                    </a:cubicBezTo>
                    <a:cubicBezTo>
                      <a:pt x="250" y="35"/>
                      <a:pt x="247" y="17"/>
                      <a:pt x="243" y="0"/>
                    </a:cubicBezTo>
                    <a:cubicBezTo>
                      <a:pt x="74" y="0"/>
                      <a:pt x="74" y="0"/>
                      <a:pt x="74" y="0"/>
                    </a:cubicBezTo>
                    <a:cubicBezTo>
                      <a:pt x="0" y="0"/>
                      <a:pt x="0" y="0"/>
                      <a:pt x="0" y="0"/>
                    </a:cubicBezTo>
                    <a:cubicBezTo>
                      <a:pt x="5" y="17"/>
                      <a:pt x="8" y="35"/>
                      <a:pt x="8" y="53"/>
                    </a:cubicBezTo>
                    <a:cubicBezTo>
                      <a:pt x="8" y="72"/>
                      <a:pt x="5" y="90"/>
                      <a:pt x="0" y="107"/>
                    </a:cubicBezTo>
                    <a:cubicBezTo>
                      <a:pt x="243" y="107"/>
                      <a:pt x="243" y="107"/>
                      <a:pt x="243" y="107"/>
                    </a:cubicBezTo>
                  </a:path>
                </a:pathLst>
              </a:custGeom>
              <a:solidFill>
                <a:srgbClr val="E5E6E7"/>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15" name="ïšḻïďê-Rectangle 126">
                <a:extLst>
                  <a:ext uri="{FF2B5EF4-FFF2-40B4-BE49-F238E27FC236}">
                    <a16:creationId xmlns:a16="http://schemas.microsoft.com/office/drawing/2014/main" id="{DA33CE4D-1971-43AC-B4D2-DE9D178BD76F}"/>
                  </a:ext>
                </a:extLst>
              </p:cNvPr>
              <p:cNvSpPr>
                <a:spLocks/>
              </p:cNvSpPr>
              <p:nvPr/>
            </p:nvSpPr>
            <p:spPr bwMode="auto">
              <a:xfrm>
                <a:off x="7187848" y="5773664"/>
                <a:ext cx="56372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16" name="ïšḻïďê-Rectangle 127">
                <a:extLst>
                  <a:ext uri="{FF2B5EF4-FFF2-40B4-BE49-F238E27FC236}">
                    <a16:creationId xmlns:a16="http://schemas.microsoft.com/office/drawing/2014/main" id="{D18EB10B-BE2A-4CE4-BC87-05E44613E98A}"/>
                  </a:ext>
                </a:extLst>
              </p:cNvPr>
              <p:cNvSpPr>
                <a:spLocks/>
              </p:cNvSpPr>
              <p:nvPr/>
            </p:nvSpPr>
            <p:spPr bwMode="auto">
              <a:xfrm>
                <a:off x="7187848" y="5799378"/>
                <a:ext cx="563726" cy="8901"/>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17" name="ïšḻïďê-Rectangle 128">
                <a:extLst>
                  <a:ext uri="{FF2B5EF4-FFF2-40B4-BE49-F238E27FC236}">
                    <a16:creationId xmlns:a16="http://schemas.microsoft.com/office/drawing/2014/main" id="{3320FA3B-D4AC-45CB-829A-ED5062049480}"/>
                  </a:ext>
                </a:extLst>
              </p:cNvPr>
              <p:cNvSpPr>
                <a:spLocks/>
              </p:cNvSpPr>
              <p:nvPr/>
            </p:nvSpPr>
            <p:spPr bwMode="auto">
              <a:xfrm>
                <a:off x="7187848" y="5827070"/>
                <a:ext cx="56372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18" name="ïšḻïďê-Rectangle 129">
                <a:extLst>
                  <a:ext uri="{FF2B5EF4-FFF2-40B4-BE49-F238E27FC236}">
                    <a16:creationId xmlns:a16="http://schemas.microsoft.com/office/drawing/2014/main" id="{092FBA97-53DD-4E3B-8006-740C4B5E012F}"/>
                  </a:ext>
                </a:extLst>
              </p:cNvPr>
              <p:cNvSpPr>
                <a:spLocks/>
              </p:cNvSpPr>
              <p:nvPr/>
            </p:nvSpPr>
            <p:spPr bwMode="auto">
              <a:xfrm>
                <a:off x="7187848" y="5852783"/>
                <a:ext cx="563726" cy="9890"/>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19" name="ïšḻïďê-Rectangle 130">
                <a:extLst>
                  <a:ext uri="{FF2B5EF4-FFF2-40B4-BE49-F238E27FC236}">
                    <a16:creationId xmlns:a16="http://schemas.microsoft.com/office/drawing/2014/main" id="{44CE2509-1D5D-4B2D-A8F2-4649AE8C5BC9}"/>
                  </a:ext>
                </a:extLst>
              </p:cNvPr>
              <p:cNvSpPr>
                <a:spLocks/>
              </p:cNvSpPr>
              <p:nvPr/>
            </p:nvSpPr>
            <p:spPr bwMode="auto">
              <a:xfrm>
                <a:off x="7187848" y="5881464"/>
                <a:ext cx="56372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20" name="ïšḻïďê-Rectangle 131">
                <a:extLst>
                  <a:ext uri="{FF2B5EF4-FFF2-40B4-BE49-F238E27FC236}">
                    <a16:creationId xmlns:a16="http://schemas.microsoft.com/office/drawing/2014/main" id="{351B7FFE-CB85-4749-A885-85DB6E4C3648}"/>
                  </a:ext>
                </a:extLst>
              </p:cNvPr>
              <p:cNvSpPr>
                <a:spLocks/>
              </p:cNvSpPr>
              <p:nvPr/>
            </p:nvSpPr>
            <p:spPr bwMode="auto">
              <a:xfrm>
                <a:off x="7187848" y="5907178"/>
                <a:ext cx="563726" cy="8901"/>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21" name="ïšḻïďê-Rectangle 132">
                <a:extLst>
                  <a:ext uri="{FF2B5EF4-FFF2-40B4-BE49-F238E27FC236}">
                    <a16:creationId xmlns:a16="http://schemas.microsoft.com/office/drawing/2014/main" id="{64EE57A2-C6C8-40C4-B527-51B23B628872}"/>
                  </a:ext>
                </a:extLst>
              </p:cNvPr>
              <p:cNvSpPr>
                <a:spLocks/>
              </p:cNvSpPr>
              <p:nvPr/>
            </p:nvSpPr>
            <p:spPr bwMode="auto">
              <a:xfrm>
                <a:off x="7187848" y="5934870"/>
                <a:ext cx="56372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22" name="ïšḻïďê-Rectangle 133">
                <a:extLst>
                  <a:ext uri="{FF2B5EF4-FFF2-40B4-BE49-F238E27FC236}">
                    <a16:creationId xmlns:a16="http://schemas.microsoft.com/office/drawing/2014/main" id="{FF333096-2B0A-4F36-A2EF-AF901B522516}"/>
                  </a:ext>
                </a:extLst>
              </p:cNvPr>
              <p:cNvSpPr>
                <a:spLocks/>
              </p:cNvSpPr>
              <p:nvPr/>
            </p:nvSpPr>
            <p:spPr bwMode="auto">
              <a:xfrm>
                <a:off x="7187848" y="5960584"/>
                <a:ext cx="563726" cy="8901"/>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23" name="ïšḻïďê-Rectangle 134">
                <a:extLst>
                  <a:ext uri="{FF2B5EF4-FFF2-40B4-BE49-F238E27FC236}">
                    <a16:creationId xmlns:a16="http://schemas.microsoft.com/office/drawing/2014/main" id="{41F10B87-7AE6-474D-B13E-4760B6728E50}"/>
                  </a:ext>
                </a:extLst>
              </p:cNvPr>
              <p:cNvSpPr>
                <a:spLocks/>
              </p:cNvSpPr>
              <p:nvPr/>
            </p:nvSpPr>
            <p:spPr bwMode="auto">
              <a:xfrm>
                <a:off x="7187848" y="5988275"/>
                <a:ext cx="563726" cy="7912"/>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24" name="ïšḻïďê-Rectangle 135">
                <a:extLst>
                  <a:ext uri="{FF2B5EF4-FFF2-40B4-BE49-F238E27FC236}">
                    <a16:creationId xmlns:a16="http://schemas.microsoft.com/office/drawing/2014/main" id="{5FC5354C-C213-4B80-AC55-2785B00EEFB5}"/>
                  </a:ext>
                </a:extLst>
              </p:cNvPr>
              <p:cNvSpPr>
                <a:spLocks/>
              </p:cNvSpPr>
              <p:nvPr/>
            </p:nvSpPr>
            <p:spPr bwMode="auto">
              <a:xfrm>
                <a:off x="7187848" y="6013989"/>
                <a:ext cx="563726" cy="9890"/>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25" name="i$liḋe-Rectangle 136">
                <a:extLst>
                  <a:ext uri="{FF2B5EF4-FFF2-40B4-BE49-F238E27FC236}">
                    <a16:creationId xmlns:a16="http://schemas.microsoft.com/office/drawing/2014/main" id="{578B3BE3-0CC7-43B9-B60A-4FD457F96DA5}"/>
                  </a:ext>
                </a:extLst>
              </p:cNvPr>
              <p:cNvSpPr>
                <a:spLocks/>
              </p:cNvSpPr>
              <p:nvPr/>
            </p:nvSpPr>
            <p:spPr bwMode="auto">
              <a:xfrm>
                <a:off x="7187848" y="6042670"/>
                <a:ext cx="563726" cy="8901"/>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26" name="i$liḋe-Rectangle 137">
                <a:extLst>
                  <a:ext uri="{FF2B5EF4-FFF2-40B4-BE49-F238E27FC236}">
                    <a16:creationId xmlns:a16="http://schemas.microsoft.com/office/drawing/2014/main" id="{DF2B71F5-6DDC-4404-9A6F-A1D7CADA8CD6}"/>
                  </a:ext>
                </a:extLst>
              </p:cNvPr>
              <p:cNvSpPr>
                <a:spLocks/>
              </p:cNvSpPr>
              <p:nvPr/>
            </p:nvSpPr>
            <p:spPr bwMode="auto">
              <a:xfrm>
                <a:off x="6437203" y="6154426"/>
                <a:ext cx="563726" cy="9890"/>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27" name="i$liḋe-Rectangle 138">
                <a:extLst>
                  <a:ext uri="{FF2B5EF4-FFF2-40B4-BE49-F238E27FC236}">
                    <a16:creationId xmlns:a16="http://schemas.microsoft.com/office/drawing/2014/main" id="{374825FC-CDCD-4FE5-9297-3262CB18EBAC}"/>
                  </a:ext>
                </a:extLst>
              </p:cNvPr>
              <p:cNvSpPr>
                <a:spLocks/>
              </p:cNvSpPr>
              <p:nvPr/>
            </p:nvSpPr>
            <p:spPr bwMode="auto">
              <a:xfrm>
                <a:off x="6437203" y="6183107"/>
                <a:ext cx="56372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28" name="i$liḋe-Rectangle 139">
                <a:extLst>
                  <a:ext uri="{FF2B5EF4-FFF2-40B4-BE49-F238E27FC236}">
                    <a16:creationId xmlns:a16="http://schemas.microsoft.com/office/drawing/2014/main" id="{ACC3B2C7-8FC8-45CA-B8FE-CFB9A039068C}"/>
                  </a:ext>
                </a:extLst>
              </p:cNvPr>
              <p:cNvSpPr>
                <a:spLocks/>
              </p:cNvSpPr>
              <p:nvPr/>
            </p:nvSpPr>
            <p:spPr bwMode="auto">
              <a:xfrm>
                <a:off x="6437203" y="6208821"/>
                <a:ext cx="563726" cy="8901"/>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29" name="i$liḋe-Rectangle 140">
                <a:extLst>
                  <a:ext uri="{FF2B5EF4-FFF2-40B4-BE49-F238E27FC236}">
                    <a16:creationId xmlns:a16="http://schemas.microsoft.com/office/drawing/2014/main" id="{E4BE942F-094C-4BFA-9918-E3F7E28680AC}"/>
                  </a:ext>
                </a:extLst>
              </p:cNvPr>
              <p:cNvSpPr>
                <a:spLocks/>
              </p:cNvSpPr>
              <p:nvPr/>
            </p:nvSpPr>
            <p:spPr bwMode="auto">
              <a:xfrm>
                <a:off x="6437203" y="6236512"/>
                <a:ext cx="56372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30" name="i$liḋe-Rectangle 141">
                <a:extLst>
                  <a:ext uri="{FF2B5EF4-FFF2-40B4-BE49-F238E27FC236}">
                    <a16:creationId xmlns:a16="http://schemas.microsoft.com/office/drawing/2014/main" id="{F7D20F1B-9A70-44DE-82B7-B6F1A7C7CCEF}"/>
                  </a:ext>
                </a:extLst>
              </p:cNvPr>
              <p:cNvSpPr>
                <a:spLocks/>
              </p:cNvSpPr>
              <p:nvPr/>
            </p:nvSpPr>
            <p:spPr bwMode="auto">
              <a:xfrm>
                <a:off x="6437203" y="6262226"/>
                <a:ext cx="563726" cy="9890"/>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31" name="i$liḋe-Rectangle 142">
                <a:extLst>
                  <a:ext uri="{FF2B5EF4-FFF2-40B4-BE49-F238E27FC236}">
                    <a16:creationId xmlns:a16="http://schemas.microsoft.com/office/drawing/2014/main" id="{9159A657-A0F4-46F1-A505-987CBDFDB21D}"/>
                  </a:ext>
                </a:extLst>
              </p:cNvPr>
              <p:cNvSpPr>
                <a:spLocks/>
              </p:cNvSpPr>
              <p:nvPr/>
            </p:nvSpPr>
            <p:spPr bwMode="auto">
              <a:xfrm>
                <a:off x="6437203" y="6290907"/>
                <a:ext cx="56372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32" name="i$liḋe-Rectangle 143">
                <a:extLst>
                  <a:ext uri="{FF2B5EF4-FFF2-40B4-BE49-F238E27FC236}">
                    <a16:creationId xmlns:a16="http://schemas.microsoft.com/office/drawing/2014/main" id="{2DDAFEF1-1A6C-4D08-9940-22362D1D187C}"/>
                  </a:ext>
                </a:extLst>
              </p:cNvPr>
              <p:cNvSpPr>
                <a:spLocks/>
              </p:cNvSpPr>
              <p:nvPr/>
            </p:nvSpPr>
            <p:spPr bwMode="auto">
              <a:xfrm>
                <a:off x="6437203" y="6316621"/>
                <a:ext cx="563726" cy="8901"/>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33" name="i$liḋe-Rectangle 144">
                <a:extLst>
                  <a:ext uri="{FF2B5EF4-FFF2-40B4-BE49-F238E27FC236}">
                    <a16:creationId xmlns:a16="http://schemas.microsoft.com/office/drawing/2014/main" id="{60F65816-0C35-4AFA-AF6E-18A051D41773}"/>
                  </a:ext>
                </a:extLst>
              </p:cNvPr>
              <p:cNvSpPr>
                <a:spLocks/>
              </p:cNvSpPr>
              <p:nvPr/>
            </p:nvSpPr>
            <p:spPr bwMode="auto">
              <a:xfrm>
                <a:off x="6437203" y="6344313"/>
                <a:ext cx="56372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34" name="i$liḋe-Rectangle 145">
                <a:extLst>
                  <a:ext uri="{FF2B5EF4-FFF2-40B4-BE49-F238E27FC236}">
                    <a16:creationId xmlns:a16="http://schemas.microsoft.com/office/drawing/2014/main" id="{67264AF7-3E1A-4612-9B30-07EFD558E0DE}"/>
                  </a:ext>
                </a:extLst>
              </p:cNvPr>
              <p:cNvSpPr>
                <a:spLocks/>
              </p:cNvSpPr>
              <p:nvPr/>
            </p:nvSpPr>
            <p:spPr bwMode="auto">
              <a:xfrm>
                <a:off x="6437203" y="6370026"/>
                <a:ext cx="563726" cy="9890"/>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35" name="i$liḋe-Rectangle 146">
                <a:extLst>
                  <a:ext uri="{FF2B5EF4-FFF2-40B4-BE49-F238E27FC236}">
                    <a16:creationId xmlns:a16="http://schemas.microsoft.com/office/drawing/2014/main" id="{6B9D28E4-F875-49D0-84D2-2EC9E134637A}"/>
                  </a:ext>
                </a:extLst>
              </p:cNvPr>
              <p:cNvSpPr>
                <a:spLocks/>
              </p:cNvSpPr>
              <p:nvPr/>
            </p:nvSpPr>
            <p:spPr bwMode="auto">
              <a:xfrm>
                <a:off x="6437203" y="6398707"/>
                <a:ext cx="56372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36" name="i$liḋe-Rectangle 147">
                <a:extLst>
                  <a:ext uri="{FF2B5EF4-FFF2-40B4-BE49-F238E27FC236}">
                    <a16:creationId xmlns:a16="http://schemas.microsoft.com/office/drawing/2014/main" id="{43D3D337-C1A7-4477-94C0-5260FEC10094}"/>
                  </a:ext>
                </a:extLst>
              </p:cNvPr>
              <p:cNvSpPr>
                <a:spLocks/>
              </p:cNvSpPr>
              <p:nvPr/>
            </p:nvSpPr>
            <p:spPr bwMode="auto">
              <a:xfrm>
                <a:off x="6645880" y="5473999"/>
                <a:ext cx="94646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37" name="i$liḋe-Rectangle 148">
                <a:extLst>
                  <a:ext uri="{FF2B5EF4-FFF2-40B4-BE49-F238E27FC236}">
                    <a16:creationId xmlns:a16="http://schemas.microsoft.com/office/drawing/2014/main" id="{4A1D954F-881B-4667-B469-7194E18A942D}"/>
                  </a:ext>
                </a:extLst>
              </p:cNvPr>
              <p:cNvSpPr>
                <a:spLocks/>
              </p:cNvSpPr>
              <p:nvPr/>
            </p:nvSpPr>
            <p:spPr bwMode="auto">
              <a:xfrm>
                <a:off x="6645880" y="5473999"/>
                <a:ext cx="946466" cy="6923"/>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38" name="i$liḋe-Rectangle 149">
                <a:extLst>
                  <a:ext uri="{FF2B5EF4-FFF2-40B4-BE49-F238E27FC236}">
                    <a16:creationId xmlns:a16="http://schemas.microsoft.com/office/drawing/2014/main" id="{DAAEF757-BBE1-4F76-A925-A9FECE7A548E}"/>
                  </a:ext>
                </a:extLst>
              </p:cNvPr>
              <p:cNvSpPr>
                <a:spLocks/>
              </p:cNvSpPr>
              <p:nvPr/>
            </p:nvSpPr>
            <p:spPr bwMode="auto">
              <a:xfrm>
                <a:off x="6645880" y="5496746"/>
                <a:ext cx="946466" cy="7912"/>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39" name="i$liḋe-Rectangle 150">
                <a:extLst>
                  <a:ext uri="{FF2B5EF4-FFF2-40B4-BE49-F238E27FC236}">
                    <a16:creationId xmlns:a16="http://schemas.microsoft.com/office/drawing/2014/main" id="{9558965C-E3EA-485F-BE3A-815BBA7156CE}"/>
                  </a:ext>
                </a:extLst>
              </p:cNvPr>
              <p:cNvSpPr>
                <a:spLocks/>
              </p:cNvSpPr>
              <p:nvPr/>
            </p:nvSpPr>
            <p:spPr bwMode="auto">
              <a:xfrm>
                <a:off x="6645880" y="5496746"/>
                <a:ext cx="946466" cy="7912"/>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40" name="i$liḋe-Rectangle 151">
                <a:extLst>
                  <a:ext uri="{FF2B5EF4-FFF2-40B4-BE49-F238E27FC236}">
                    <a16:creationId xmlns:a16="http://schemas.microsoft.com/office/drawing/2014/main" id="{B8380A30-50B7-4374-B70C-30F57B2D2370}"/>
                  </a:ext>
                </a:extLst>
              </p:cNvPr>
              <p:cNvSpPr>
                <a:spLocks/>
              </p:cNvSpPr>
              <p:nvPr/>
            </p:nvSpPr>
            <p:spPr bwMode="auto">
              <a:xfrm>
                <a:off x="6645880" y="5520482"/>
                <a:ext cx="94646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41" name="i$liḋe-Rectangle 152">
                <a:extLst>
                  <a:ext uri="{FF2B5EF4-FFF2-40B4-BE49-F238E27FC236}">
                    <a16:creationId xmlns:a16="http://schemas.microsoft.com/office/drawing/2014/main" id="{ECA9707D-F9D8-4408-B245-573ACF7846E2}"/>
                  </a:ext>
                </a:extLst>
              </p:cNvPr>
              <p:cNvSpPr>
                <a:spLocks/>
              </p:cNvSpPr>
              <p:nvPr/>
            </p:nvSpPr>
            <p:spPr bwMode="auto">
              <a:xfrm>
                <a:off x="6645880" y="5520482"/>
                <a:ext cx="946466" cy="6923"/>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42" name="i$liḋe-Rectangle 153">
                <a:extLst>
                  <a:ext uri="{FF2B5EF4-FFF2-40B4-BE49-F238E27FC236}">
                    <a16:creationId xmlns:a16="http://schemas.microsoft.com/office/drawing/2014/main" id="{6BCE99A6-9037-4EE7-B311-8BD31C015A39}"/>
                  </a:ext>
                </a:extLst>
              </p:cNvPr>
              <p:cNvSpPr>
                <a:spLocks/>
              </p:cNvSpPr>
              <p:nvPr/>
            </p:nvSpPr>
            <p:spPr bwMode="auto">
              <a:xfrm>
                <a:off x="6645880" y="5544218"/>
                <a:ext cx="94646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43" name="i$liḋe-Rectangle 154">
                <a:extLst>
                  <a:ext uri="{FF2B5EF4-FFF2-40B4-BE49-F238E27FC236}">
                    <a16:creationId xmlns:a16="http://schemas.microsoft.com/office/drawing/2014/main" id="{7FD0B64B-A3E1-4D43-AE92-3FD24A037179}"/>
                  </a:ext>
                </a:extLst>
              </p:cNvPr>
              <p:cNvSpPr>
                <a:spLocks/>
              </p:cNvSpPr>
              <p:nvPr/>
            </p:nvSpPr>
            <p:spPr bwMode="auto">
              <a:xfrm>
                <a:off x="6645880" y="5544218"/>
                <a:ext cx="946466" cy="6923"/>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44" name="i$liḋe-Rectangle 155">
                <a:extLst>
                  <a:ext uri="{FF2B5EF4-FFF2-40B4-BE49-F238E27FC236}">
                    <a16:creationId xmlns:a16="http://schemas.microsoft.com/office/drawing/2014/main" id="{2C5AD19A-F663-4513-8AE6-88434210DDF7}"/>
                  </a:ext>
                </a:extLst>
              </p:cNvPr>
              <p:cNvSpPr>
                <a:spLocks/>
              </p:cNvSpPr>
              <p:nvPr/>
            </p:nvSpPr>
            <p:spPr bwMode="auto">
              <a:xfrm>
                <a:off x="6645880" y="5566965"/>
                <a:ext cx="946466" cy="7912"/>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45" name="i$liḋe-Rectangle 156">
                <a:extLst>
                  <a:ext uri="{FF2B5EF4-FFF2-40B4-BE49-F238E27FC236}">
                    <a16:creationId xmlns:a16="http://schemas.microsoft.com/office/drawing/2014/main" id="{36894D5E-F2B0-493F-ACCE-6484F62E3146}"/>
                  </a:ext>
                </a:extLst>
              </p:cNvPr>
              <p:cNvSpPr>
                <a:spLocks/>
              </p:cNvSpPr>
              <p:nvPr/>
            </p:nvSpPr>
            <p:spPr bwMode="auto">
              <a:xfrm>
                <a:off x="6645880" y="5566965"/>
                <a:ext cx="946466" cy="7912"/>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46" name="i$liḋe-Rectangle 157">
                <a:extLst>
                  <a:ext uri="{FF2B5EF4-FFF2-40B4-BE49-F238E27FC236}">
                    <a16:creationId xmlns:a16="http://schemas.microsoft.com/office/drawing/2014/main" id="{949759C4-F5BF-4F62-B9FB-407D74515E68}"/>
                  </a:ext>
                </a:extLst>
              </p:cNvPr>
              <p:cNvSpPr>
                <a:spLocks/>
              </p:cNvSpPr>
              <p:nvPr/>
            </p:nvSpPr>
            <p:spPr bwMode="auto">
              <a:xfrm>
                <a:off x="6645880" y="5590700"/>
                <a:ext cx="94646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47" name="i$liḋe-Rectangle 158">
                <a:extLst>
                  <a:ext uri="{FF2B5EF4-FFF2-40B4-BE49-F238E27FC236}">
                    <a16:creationId xmlns:a16="http://schemas.microsoft.com/office/drawing/2014/main" id="{457E5BBD-9C10-4B3E-AF1A-CBCD51EE432A}"/>
                  </a:ext>
                </a:extLst>
              </p:cNvPr>
              <p:cNvSpPr>
                <a:spLocks/>
              </p:cNvSpPr>
              <p:nvPr/>
            </p:nvSpPr>
            <p:spPr bwMode="auto">
              <a:xfrm>
                <a:off x="6645880" y="5590700"/>
                <a:ext cx="946466" cy="6923"/>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48" name="i$liḋe-Rectangle 159">
                <a:extLst>
                  <a:ext uri="{FF2B5EF4-FFF2-40B4-BE49-F238E27FC236}">
                    <a16:creationId xmlns:a16="http://schemas.microsoft.com/office/drawing/2014/main" id="{B4BC4EF5-1E2B-43B0-854B-363B79AF3639}"/>
                  </a:ext>
                </a:extLst>
              </p:cNvPr>
              <p:cNvSpPr>
                <a:spLocks/>
              </p:cNvSpPr>
              <p:nvPr/>
            </p:nvSpPr>
            <p:spPr bwMode="auto">
              <a:xfrm>
                <a:off x="6645880" y="5611469"/>
                <a:ext cx="946466" cy="9890"/>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49" name="i$liḋe-Rectangle 160">
                <a:extLst>
                  <a:ext uri="{FF2B5EF4-FFF2-40B4-BE49-F238E27FC236}">
                    <a16:creationId xmlns:a16="http://schemas.microsoft.com/office/drawing/2014/main" id="{D99565FD-42E0-46F4-9353-317D1C8A52D1}"/>
                  </a:ext>
                </a:extLst>
              </p:cNvPr>
              <p:cNvSpPr>
                <a:spLocks/>
              </p:cNvSpPr>
              <p:nvPr/>
            </p:nvSpPr>
            <p:spPr bwMode="auto">
              <a:xfrm>
                <a:off x="6645880" y="5611469"/>
                <a:ext cx="946466" cy="9890"/>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50" name="i$liḋe-Rectangle 161">
                <a:extLst>
                  <a:ext uri="{FF2B5EF4-FFF2-40B4-BE49-F238E27FC236}">
                    <a16:creationId xmlns:a16="http://schemas.microsoft.com/office/drawing/2014/main" id="{106A0521-575A-4360-807D-5C9E1AD1E8FB}"/>
                  </a:ext>
                </a:extLst>
              </p:cNvPr>
              <p:cNvSpPr>
                <a:spLocks/>
              </p:cNvSpPr>
              <p:nvPr/>
            </p:nvSpPr>
            <p:spPr bwMode="auto">
              <a:xfrm>
                <a:off x="6645880" y="5635205"/>
                <a:ext cx="94646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51" name="i$liḋe-Rectangle 162">
                <a:extLst>
                  <a:ext uri="{FF2B5EF4-FFF2-40B4-BE49-F238E27FC236}">
                    <a16:creationId xmlns:a16="http://schemas.microsoft.com/office/drawing/2014/main" id="{C03925F0-E954-4AFE-90E2-DE20A99ED569}"/>
                  </a:ext>
                </a:extLst>
              </p:cNvPr>
              <p:cNvSpPr>
                <a:spLocks/>
              </p:cNvSpPr>
              <p:nvPr/>
            </p:nvSpPr>
            <p:spPr bwMode="auto">
              <a:xfrm>
                <a:off x="6645880" y="5635205"/>
                <a:ext cx="946466" cy="6923"/>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52" name="i$liḋe-Rectangle 163">
                <a:extLst>
                  <a:ext uri="{FF2B5EF4-FFF2-40B4-BE49-F238E27FC236}">
                    <a16:creationId xmlns:a16="http://schemas.microsoft.com/office/drawing/2014/main" id="{92383907-BAA8-4A22-91F2-153E7FC095BF}"/>
                  </a:ext>
                </a:extLst>
              </p:cNvPr>
              <p:cNvSpPr>
                <a:spLocks/>
              </p:cNvSpPr>
              <p:nvPr/>
            </p:nvSpPr>
            <p:spPr bwMode="auto">
              <a:xfrm>
                <a:off x="6645880" y="5658941"/>
                <a:ext cx="94646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53" name="i$liḋe-Rectangle 164">
                <a:extLst>
                  <a:ext uri="{FF2B5EF4-FFF2-40B4-BE49-F238E27FC236}">
                    <a16:creationId xmlns:a16="http://schemas.microsoft.com/office/drawing/2014/main" id="{DF4920B1-3BD2-4082-80B3-40B48C0D9822}"/>
                  </a:ext>
                </a:extLst>
              </p:cNvPr>
              <p:cNvSpPr>
                <a:spLocks/>
              </p:cNvSpPr>
              <p:nvPr/>
            </p:nvSpPr>
            <p:spPr bwMode="auto">
              <a:xfrm>
                <a:off x="6645880" y="5658941"/>
                <a:ext cx="946466" cy="6923"/>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54" name="i$liḋe-Rectangle 165">
                <a:extLst>
                  <a:ext uri="{FF2B5EF4-FFF2-40B4-BE49-F238E27FC236}">
                    <a16:creationId xmlns:a16="http://schemas.microsoft.com/office/drawing/2014/main" id="{0D16F3F6-8D71-44C2-A776-06BC496EF237}"/>
                  </a:ext>
                </a:extLst>
              </p:cNvPr>
              <p:cNvSpPr>
                <a:spLocks/>
              </p:cNvSpPr>
              <p:nvPr/>
            </p:nvSpPr>
            <p:spPr bwMode="auto">
              <a:xfrm>
                <a:off x="6645880" y="5681688"/>
                <a:ext cx="94646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55" name="i$liḋe-Rectangle 166">
                <a:extLst>
                  <a:ext uri="{FF2B5EF4-FFF2-40B4-BE49-F238E27FC236}">
                    <a16:creationId xmlns:a16="http://schemas.microsoft.com/office/drawing/2014/main" id="{BCFE4D05-434F-41AF-AFB1-EC13FA88865A}"/>
                  </a:ext>
                </a:extLst>
              </p:cNvPr>
              <p:cNvSpPr>
                <a:spLocks/>
              </p:cNvSpPr>
              <p:nvPr/>
            </p:nvSpPr>
            <p:spPr bwMode="auto">
              <a:xfrm>
                <a:off x="6645880" y="5681688"/>
                <a:ext cx="946466" cy="6923"/>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56" name="i$liḋe-Freeform 167">
                <a:extLst>
                  <a:ext uri="{FF2B5EF4-FFF2-40B4-BE49-F238E27FC236}">
                    <a16:creationId xmlns:a16="http://schemas.microsoft.com/office/drawing/2014/main" id="{51141232-DE5E-423D-9260-DA03699BDE8C}"/>
                  </a:ext>
                </a:extLst>
              </p:cNvPr>
              <p:cNvSpPr>
                <a:spLocks/>
              </p:cNvSpPr>
              <p:nvPr/>
            </p:nvSpPr>
            <p:spPr bwMode="auto">
              <a:xfrm>
                <a:off x="6362039" y="5162467"/>
                <a:ext cx="1345030" cy="269006"/>
              </a:xfrm>
              <a:custGeom>
                <a:avLst/>
                <a:gdLst>
                  <a:gd name="T0" fmla="*/ 0 w 1360"/>
                  <a:gd name="T1" fmla="*/ 0 h 272"/>
                  <a:gd name="T2" fmla="*/ 1360 w 1360"/>
                  <a:gd name="T3" fmla="*/ 0 h 272"/>
                  <a:gd name="T4" fmla="*/ 1360 w 1360"/>
                  <a:gd name="T5" fmla="*/ 272 h 272"/>
                  <a:gd name="T6" fmla="*/ 0 w 1360"/>
                  <a:gd name="T7" fmla="*/ 272 h 272"/>
                  <a:gd name="T8" fmla="*/ 0 w 1360"/>
                  <a:gd name="T9" fmla="*/ 251 h 272"/>
                  <a:gd name="T10" fmla="*/ 116 w 1360"/>
                  <a:gd name="T11" fmla="*/ 251 h 272"/>
                  <a:gd name="T12" fmla="*/ 116 w 1360"/>
                  <a:gd name="T13" fmla="*/ 24 h 272"/>
                  <a:gd name="T14" fmla="*/ 0 w 1360"/>
                  <a:gd name="T15" fmla="*/ 24 h 272"/>
                  <a:gd name="T16" fmla="*/ 0 w 1360"/>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0" h="272">
                    <a:moveTo>
                      <a:pt x="0" y="0"/>
                    </a:moveTo>
                    <a:lnTo>
                      <a:pt x="1360" y="0"/>
                    </a:lnTo>
                    <a:lnTo>
                      <a:pt x="1360" y="272"/>
                    </a:lnTo>
                    <a:lnTo>
                      <a:pt x="0" y="272"/>
                    </a:lnTo>
                    <a:lnTo>
                      <a:pt x="0" y="251"/>
                    </a:lnTo>
                    <a:lnTo>
                      <a:pt x="116" y="251"/>
                    </a:lnTo>
                    <a:lnTo>
                      <a:pt x="116" y="24"/>
                    </a:lnTo>
                    <a:lnTo>
                      <a:pt x="0" y="24"/>
                    </a:lnTo>
                    <a:lnTo>
                      <a:pt x="0" y="0"/>
                    </a:lnTo>
                    <a:close/>
                  </a:path>
                </a:pathLst>
              </a:custGeom>
              <a:solidFill>
                <a:srgbClr val="49535A"/>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57" name="i$liḋe-Freeform 168">
                <a:extLst>
                  <a:ext uri="{FF2B5EF4-FFF2-40B4-BE49-F238E27FC236}">
                    <a16:creationId xmlns:a16="http://schemas.microsoft.com/office/drawing/2014/main" id="{DE908BB6-E7C9-4AD5-A624-09524C4FED7A}"/>
                  </a:ext>
                </a:extLst>
              </p:cNvPr>
              <p:cNvSpPr>
                <a:spLocks/>
              </p:cNvSpPr>
              <p:nvPr/>
            </p:nvSpPr>
            <p:spPr bwMode="auto">
              <a:xfrm>
                <a:off x="6362039" y="5162467"/>
                <a:ext cx="1345030" cy="269006"/>
              </a:xfrm>
              <a:custGeom>
                <a:avLst/>
                <a:gdLst>
                  <a:gd name="T0" fmla="*/ 0 w 1360"/>
                  <a:gd name="T1" fmla="*/ 0 h 272"/>
                  <a:gd name="T2" fmla="*/ 1360 w 1360"/>
                  <a:gd name="T3" fmla="*/ 0 h 272"/>
                  <a:gd name="T4" fmla="*/ 1360 w 1360"/>
                  <a:gd name="T5" fmla="*/ 272 h 272"/>
                  <a:gd name="T6" fmla="*/ 0 w 1360"/>
                  <a:gd name="T7" fmla="*/ 272 h 272"/>
                  <a:gd name="T8" fmla="*/ 0 w 1360"/>
                  <a:gd name="T9" fmla="*/ 251 h 272"/>
                  <a:gd name="T10" fmla="*/ 116 w 1360"/>
                  <a:gd name="T11" fmla="*/ 251 h 272"/>
                  <a:gd name="T12" fmla="*/ 116 w 1360"/>
                  <a:gd name="T13" fmla="*/ 24 h 272"/>
                  <a:gd name="T14" fmla="*/ 0 w 1360"/>
                  <a:gd name="T15" fmla="*/ 24 h 272"/>
                  <a:gd name="T16" fmla="*/ 0 w 1360"/>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0" h="272">
                    <a:moveTo>
                      <a:pt x="0" y="0"/>
                    </a:moveTo>
                    <a:lnTo>
                      <a:pt x="1360" y="0"/>
                    </a:lnTo>
                    <a:lnTo>
                      <a:pt x="1360" y="272"/>
                    </a:lnTo>
                    <a:lnTo>
                      <a:pt x="0" y="272"/>
                    </a:lnTo>
                    <a:lnTo>
                      <a:pt x="0" y="251"/>
                    </a:lnTo>
                    <a:lnTo>
                      <a:pt x="116" y="251"/>
                    </a:lnTo>
                    <a:lnTo>
                      <a:pt x="116" y="24"/>
                    </a:lnTo>
                    <a:lnTo>
                      <a:pt x="0" y="24"/>
                    </a:lnTo>
                    <a:lnTo>
                      <a:pt x="0" y="0"/>
                    </a:lnTo>
                  </a:path>
                </a:pathLst>
              </a:cu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58" name="i$liḋe-Freeform 169">
                <a:extLst>
                  <a:ext uri="{FF2B5EF4-FFF2-40B4-BE49-F238E27FC236}">
                    <a16:creationId xmlns:a16="http://schemas.microsoft.com/office/drawing/2014/main" id="{AED306DF-C4D7-4822-BD22-B226D98BD1A4}"/>
                  </a:ext>
                </a:extLst>
              </p:cNvPr>
              <p:cNvSpPr>
                <a:spLocks/>
              </p:cNvSpPr>
              <p:nvPr/>
            </p:nvSpPr>
            <p:spPr bwMode="auto">
              <a:xfrm>
                <a:off x="6378852" y="5186202"/>
                <a:ext cx="1298547" cy="224501"/>
              </a:xfrm>
              <a:custGeom>
                <a:avLst/>
                <a:gdLst>
                  <a:gd name="T0" fmla="*/ 5 w 555"/>
                  <a:gd name="T1" fmla="*/ 0 h 96"/>
                  <a:gd name="T2" fmla="*/ 555 w 555"/>
                  <a:gd name="T3" fmla="*/ 0 h 96"/>
                  <a:gd name="T4" fmla="*/ 555 w 555"/>
                  <a:gd name="T5" fmla="*/ 96 h 96"/>
                  <a:gd name="T6" fmla="*/ 0 w 555"/>
                  <a:gd name="T7" fmla="*/ 96 h 96"/>
                  <a:gd name="T8" fmla="*/ 16 w 555"/>
                  <a:gd name="T9" fmla="*/ 44 h 96"/>
                  <a:gd name="T10" fmla="*/ 5 w 555"/>
                  <a:gd name="T11" fmla="*/ 0 h 96"/>
                </a:gdLst>
                <a:ahLst/>
                <a:cxnLst>
                  <a:cxn ang="0">
                    <a:pos x="T0" y="T1"/>
                  </a:cxn>
                  <a:cxn ang="0">
                    <a:pos x="T2" y="T3"/>
                  </a:cxn>
                  <a:cxn ang="0">
                    <a:pos x="T4" y="T5"/>
                  </a:cxn>
                  <a:cxn ang="0">
                    <a:pos x="T6" y="T7"/>
                  </a:cxn>
                  <a:cxn ang="0">
                    <a:pos x="T8" y="T9"/>
                  </a:cxn>
                  <a:cxn ang="0">
                    <a:pos x="T10" y="T11"/>
                  </a:cxn>
                </a:cxnLst>
                <a:rect l="0" t="0" r="r" b="b"/>
                <a:pathLst>
                  <a:path w="555" h="96">
                    <a:moveTo>
                      <a:pt x="5" y="0"/>
                    </a:moveTo>
                    <a:cubicBezTo>
                      <a:pt x="555" y="0"/>
                      <a:pt x="555" y="0"/>
                      <a:pt x="555" y="0"/>
                    </a:cubicBezTo>
                    <a:cubicBezTo>
                      <a:pt x="555" y="96"/>
                      <a:pt x="555" y="96"/>
                      <a:pt x="555" y="96"/>
                    </a:cubicBezTo>
                    <a:cubicBezTo>
                      <a:pt x="0" y="96"/>
                      <a:pt x="0" y="96"/>
                      <a:pt x="0" y="96"/>
                    </a:cubicBezTo>
                    <a:cubicBezTo>
                      <a:pt x="10" y="81"/>
                      <a:pt x="16" y="63"/>
                      <a:pt x="16" y="44"/>
                    </a:cubicBezTo>
                    <a:cubicBezTo>
                      <a:pt x="16" y="28"/>
                      <a:pt x="12" y="13"/>
                      <a:pt x="5" y="0"/>
                    </a:cubicBezTo>
                  </a:path>
                </a:pathLst>
              </a:custGeom>
              <a:solidFill>
                <a:srgbClr val="E5E6E7"/>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59" name="iS1ide-Freeform 170">
                <a:extLst>
                  <a:ext uri="{FF2B5EF4-FFF2-40B4-BE49-F238E27FC236}">
                    <a16:creationId xmlns:a16="http://schemas.microsoft.com/office/drawing/2014/main" id="{F9928474-34B3-4102-B1C4-569A8031A741}"/>
                  </a:ext>
                </a:extLst>
              </p:cNvPr>
              <p:cNvSpPr>
                <a:spLocks/>
              </p:cNvSpPr>
              <p:nvPr/>
            </p:nvSpPr>
            <p:spPr bwMode="auto">
              <a:xfrm>
                <a:off x="6977192" y="5162467"/>
                <a:ext cx="832732" cy="269006"/>
              </a:xfrm>
              <a:custGeom>
                <a:avLst/>
                <a:gdLst>
                  <a:gd name="T0" fmla="*/ 0 w 356"/>
                  <a:gd name="T1" fmla="*/ 0 h 115"/>
                  <a:gd name="T2" fmla="*/ 312 w 356"/>
                  <a:gd name="T3" fmla="*/ 0 h 115"/>
                  <a:gd name="T4" fmla="*/ 312 w 356"/>
                  <a:gd name="T5" fmla="*/ 115 h 115"/>
                  <a:gd name="T6" fmla="*/ 0 w 356"/>
                  <a:gd name="T7" fmla="*/ 115 h 115"/>
                  <a:gd name="T8" fmla="*/ 0 w 356"/>
                  <a:gd name="T9" fmla="*/ 0 h 115"/>
                </a:gdLst>
                <a:ahLst/>
                <a:cxnLst>
                  <a:cxn ang="0">
                    <a:pos x="T0" y="T1"/>
                  </a:cxn>
                  <a:cxn ang="0">
                    <a:pos x="T2" y="T3"/>
                  </a:cxn>
                  <a:cxn ang="0">
                    <a:pos x="T4" y="T5"/>
                  </a:cxn>
                  <a:cxn ang="0">
                    <a:pos x="T6" y="T7"/>
                  </a:cxn>
                  <a:cxn ang="0">
                    <a:pos x="T8" y="T9"/>
                  </a:cxn>
                </a:cxnLst>
                <a:rect l="0" t="0" r="r" b="b"/>
                <a:pathLst>
                  <a:path w="356" h="115">
                    <a:moveTo>
                      <a:pt x="0" y="0"/>
                    </a:moveTo>
                    <a:cubicBezTo>
                      <a:pt x="106" y="0"/>
                      <a:pt x="205" y="0"/>
                      <a:pt x="312" y="0"/>
                    </a:cubicBezTo>
                    <a:cubicBezTo>
                      <a:pt x="356" y="0"/>
                      <a:pt x="356" y="115"/>
                      <a:pt x="312" y="115"/>
                    </a:cubicBezTo>
                    <a:cubicBezTo>
                      <a:pt x="205" y="115"/>
                      <a:pt x="106" y="115"/>
                      <a:pt x="0" y="115"/>
                    </a:cubicBezTo>
                    <a:cubicBezTo>
                      <a:pt x="36" y="96"/>
                      <a:pt x="34" y="24"/>
                      <a:pt x="0" y="0"/>
                    </a:cubicBezTo>
                    <a:close/>
                  </a:path>
                </a:pathLst>
              </a:custGeom>
              <a:solidFill>
                <a:schemeClr val="accent1"/>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60" name="iS1ide-Freeform 171">
                <a:extLst>
                  <a:ext uri="{FF2B5EF4-FFF2-40B4-BE49-F238E27FC236}">
                    <a16:creationId xmlns:a16="http://schemas.microsoft.com/office/drawing/2014/main" id="{76DB05B6-2B59-4B7E-B4E9-EC13C9D3F57A}"/>
                  </a:ext>
                </a:extLst>
              </p:cNvPr>
              <p:cNvSpPr>
                <a:spLocks/>
              </p:cNvSpPr>
              <p:nvPr/>
            </p:nvSpPr>
            <p:spPr bwMode="auto">
              <a:xfrm>
                <a:off x="6362039" y="5162467"/>
                <a:ext cx="716031" cy="269006"/>
              </a:xfrm>
              <a:custGeom>
                <a:avLst/>
                <a:gdLst>
                  <a:gd name="T0" fmla="*/ 271 w 306"/>
                  <a:gd name="T1" fmla="*/ 106 h 115"/>
                  <a:gd name="T2" fmla="*/ 49 w 306"/>
                  <a:gd name="T3" fmla="*/ 106 h 115"/>
                  <a:gd name="T4" fmla="*/ 7 w 306"/>
                  <a:gd name="T5" fmla="*/ 106 h 115"/>
                  <a:gd name="T6" fmla="*/ 0 w 306"/>
                  <a:gd name="T7" fmla="*/ 106 h 115"/>
                  <a:gd name="T8" fmla="*/ 0 w 306"/>
                  <a:gd name="T9" fmla="*/ 115 h 115"/>
                  <a:gd name="T10" fmla="*/ 255 w 306"/>
                  <a:gd name="T11" fmla="*/ 115 h 115"/>
                  <a:gd name="T12" fmla="*/ 282 w 306"/>
                  <a:gd name="T13" fmla="*/ 115 h 115"/>
                  <a:gd name="T14" fmla="*/ 283 w 306"/>
                  <a:gd name="T15" fmla="*/ 0 h 115"/>
                  <a:gd name="T16" fmla="*/ 255 w 306"/>
                  <a:gd name="T17" fmla="*/ 0 h 115"/>
                  <a:gd name="T18" fmla="*/ 0 w 306"/>
                  <a:gd name="T19" fmla="*/ 0 h 115"/>
                  <a:gd name="T20" fmla="*/ 0 w 306"/>
                  <a:gd name="T21" fmla="*/ 10 h 115"/>
                  <a:gd name="T22" fmla="*/ 12 w 306"/>
                  <a:gd name="T23" fmla="*/ 10 h 115"/>
                  <a:gd name="T24" fmla="*/ 49 w 306"/>
                  <a:gd name="T25" fmla="*/ 10 h 115"/>
                  <a:gd name="T26" fmla="*/ 270 w 306"/>
                  <a:gd name="T27" fmla="*/ 10 h 115"/>
                  <a:gd name="T28" fmla="*/ 271 w 306"/>
                  <a:gd name="T29"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115">
                    <a:moveTo>
                      <a:pt x="271" y="106"/>
                    </a:moveTo>
                    <a:cubicBezTo>
                      <a:pt x="49" y="106"/>
                      <a:pt x="49" y="106"/>
                      <a:pt x="49" y="106"/>
                    </a:cubicBezTo>
                    <a:cubicBezTo>
                      <a:pt x="7" y="106"/>
                      <a:pt x="7" y="106"/>
                      <a:pt x="7" y="106"/>
                    </a:cubicBezTo>
                    <a:cubicBezTo>
                      <a:pt x="0" y="106"/>
                      <a:pt x="0" y="106"/>
                      <a:pt x="0" y="106"/>
                    </a:cubicBezTo>
                    <a:cubicBezTo>
                      <a:pt x="0" y="115"/>
                      <a:pt x="0" y="115"/>
                      <a:pt x="0" y="115"/>
                    </a:cubicBezTo>
                    <a:cubicBezTo>
                      <a:pt x="255" y="115"/>
                      <a:pt x="255" y="115"/>
                      <a:pt x="255" y="115"/>
                    </a:cubicBezTo>
                    <a:cubicBezTo>
                      <a:pt x="282" y="115"/>
                      <a:pt x="282" y="115"/>
                      <a:pt x="282" y="115"/>
                    </a:cubicBezTo>
                    <a:cubicBezTo>
                      <a:pt x="306" y="88"/>
                      <a:pt x="306" y="30"/>
                      <a:pt x="283" y="0"/>
                    </a:cubicBezTo>
                    <a:cubicBezTo>
                      <a:pt x="255" y="0"/>
                      <a:pt x="255" y="0"/>
                      <a:pt x="255" y="0"/>
                    </a:cubicBezTo>
                    <a:cubicBezTo>
                      <a:pt x="0" y="0"/>
                      <a:pt x="0" y="0"/>
                      <a:pt x="0" y="0"/>
                    </a:cubicBezTo>
                    <a:cubicBezTo>
                      <a:pt x="0" y="10"/>
                      <a:pt x="0" y="10"/>
                      <a:pt x="0" y="10"/>
                    </a:cubicBezTo>
                    <a:cubicBezTo>
                      <a:pt x="12" y="10"/>
                      <a:pt x="12" y="10"/>
                      <a:pt x="12" y="10"/>
                    </a:cubicBezTo>
                    <a:cubicBezTo>
                      <a:pt x="49" y="10"/>
                      <a:pt x="49" y="10"/>
                      <a:pt x="49" y="10"/>
                    </a:cubicBezTo>
                    <a:cubicBezTo>
                      <a:pt x="270" y="10"/>
                      <a:pt x="270" y="10"/>
                      <a:pt x="270" y="10"/>
                    </a:cubicBezTo>
                    <a:cubicBezTo>
                      <a:pt x="291" y="35"/>
                      <a:pt x="292" y="82"/>
                      <a:pt x="271" y="106"/>
                    </a:cubicBezTo>
                  </a:path>
                </a:pathLst>
              </a:custGeom>
              <a:solidFill>
                <a:schemeClr val="accent1">
                  <a:lumMod val="60000"/>
                  <a:lumOff val="40000"/>
                </a:schemeClr>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61" name="iS1ide-Rectangle 172">
                <a:extLst>
                  <a:ext uri="{FF2B5EF4-FFF2-40B4-BE49-F238E27FC236}">
                    <a16:creationId xmlns:a16="http://schemas.microsoft.com/office/drawing/2014/main" id="{F5CCDFF3-1541-4E8E-8178-B1107FCB2EBB}"/>
                  </a:ext>
                </a:extLst>
              </p:cNvPr>
              <p:cNvSpPr>
                <a:spLocks/>
              </p:cNvSpPr>
              <p:nvPr/>
            </p:nvSpPr>
            <p:spPr bwMode="auto">
              <a:xfrm>
                <a:off x="6432258" y="5208949"/>
                <a:ext cx="56372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62" name="iS1ide-Rectangle 173">
                <a:extLst>
                  <a:ext uri="{FF2B5EF4-FFF2-40B4-BE49-F238E27FC236}">
                    <a16:creationId xmlns:a16="http://schemas.microsoft.com/office/drawing/2014/main" id="{357B4B5B-4024-4082-8A38-5DDA2FE4E26D}"/>
                  </a:ext>
                </a:extLst>
              </p:cNvPr>
              <p:cNvSpPr>
                <a:spLocks/>
              </p:cNvSpPr>
              <p:nvPr/>
            </p:nvSpPr>
            <p:spPr bwMode="auto">
              <a:xfrm>
                <a:off x="6432258" y="5208949"/>
                <a:ext cx="563726" cy="6923"/>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63" name="iS1ide-Rectangle 174">
                <a:extLst>
                  <a:ext uri="{FF2B5EF4-FFF2-40B4-BE49-F238E27FC236}">
                    <a16:creationId xmlns:a16="http://schemas.microsoft.com/office/drawing/2014/main" id="{5DC33FB0-DA0D-4FCF-AD22-CCD33AD9E600}"/>
                  </a:ext>
                </a:extLst>
              </p:cNvPr>
              <p:cNvSpPr>
                <a:spLocks/>
              </p:cNvSpPr>
              <p:nvPr/>
            </p:nvSpPr>
            <p:spPr bwMode="auto">
              <a:xfrm>
                <a:off x="6432258" y="5227740"/>
                <a:ext cx="56372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64" name="iS1ide-Rectangle 175">
                <a:extLst>
                  <a:ext uri="{FF2B5EF4-FFF2-40B4-BE49-F238E27FC236}">
                    <a16:creationId xmlns:a16="http://schemas.microsoft.com/office/drawing/2014/main" id="{11C0ACB6-8B47-4D84-838B-535A5620DA1C}"/>
                  </a:ext>
                </a:extLst>
              </p:cNvPr>
              <p:cNvSpPr>
                <a:spLocks/>
              </p:cNvSpPr>
              <p:nvPr/>
            </p:nvSpPr>
            <p:spPr bwMode="auto">
              <a:xfrm>
                <a:off x="6432258" y="5227740"/>
                <a:ext cx="563726" cy="6923"/>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65" name="iS1ide-Rectangle 176">
                <a:extLst>
                  <a:ext uri="{FF2B5EF4-FFF2-40B4-BE49-F238E27FC236}">
                    <a16:creationId xmlns:a16="http://schemas.microsoft.com/office/drawing/2014/main" id="{D932EF19-0877-48C0-9044-A047743E7D8B}"/>
                  </a:ext>
                </a:extLst>
              </p:cNvPr>
              <p:cNvSpPr>
                <a:spLocks/>
              </p:cNvSpPr>
              <p:nvPr/>
            </p:nvSpPr>
            <p:spPr bwMode="auto">
              <a:xfrm>
                <a:off x="6432258" y="5249498"/>
                <a:ext cx="563726" cy="3956"/>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66" name="iS1ide-Rectangle 177">
                <a:extLst>
                  <a:ext uri="{FF2B5EF4-FFF2-40B4-BE49-F238E27FC236}">
                    <a16:creationId xmlns:a16="http://schemas.microsoft.com/office/drawing/2014/main" id="{F637FCB8-F696-477F-B1AF-D4CC8C250C7D}"/>
                  </a:ext>
                </a:extLst>
              </p:cNvPr>
              <p:cNvSpPr>
                <a:spLocks/>
              </p:cNvSpPr>
              <p:nvPr/>
            </p:nvSpPr>
            <p:spPr bwMode="auto">
              <a:xfrm>
                <a:off x="6432258" y="5249498"/>
                <a:ext cx="563726" cy="3956"/>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67" name="iS1ide-Rectangle 178">
                <a:extLst>
                  <a:ext uri="{FF2B5EF4-FFF2-40B4-BE49-F238E27FC236}">
                    <a16:creationId xmlns:a16="http://schemas.microsoft.com/office/drawing/2014/main" id="{7A657720-0598-4F5F-9E7D-AF307545BB33}"/>
                  </a:ext>
                </a:extLst>
              </p:cNvPr>
              <p:cNvSpPr>
                <a:spLocks/>
              </p:cNvSpPr>
              <p:nvPr/>
            </p:nvSpPr>
            <p:spPr bwMode="auto">
              <a:xfrm>
                <a:off x="6432258" y="5268289"/>
                <a:ext cx="56372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68" name="iS1ide-Rectangle 179">
                <a:extLst>
                  <a:ext uri="{FF2B5EF4-FFF2-40B4-BE49-F238E27FC236}">
                    <a16:creationId xmlns:a16="http://schemas.microsoft.com/office/drawing/2014/main" id="{D674AFB3-77D9-4B77-BE25-3D4372321333}"/>
                  </a:ext>
                </a:extLst>
              </p:cNvPr>
              <p:cNvSpPr>
                <a:spLocks/>
              </p:cNvSpPr>
              <p:nvPr/>
            </p:nvSpPr>
            <p:spPr bwMode="auto">
              <a:xfrm>
                <a:off x="6432258" y="5268289"/>
                <a:ext cx="563726" cy="6923"/>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69" name="iS1ide-Rectangle 180">
                <a:extLst>
                  <a:ext uri="{FF2B5EF4-FFF2-40B4-BE49-F238E27FC236}">
                    <a16:creationId xmlns:a16="http://schemas.microsoft.com/office/drawing/2014/main" id="{10288F51-817C-4C85-B36F-DFAC71E12744}"/>
                  </a:ext>
                </a:extLst>
              </p:cNvPr>
              <p:cNvSpPr>
                <a:spLocks/>
              </p:cNvSpPr>
              <p:nvPr/>
            </p:nvSpPr>
            <p:spPr bwMode="auto">
              <a:xfrm>
                <a:off x="6432258" y="5289058"/>
                <a:ext cx="563726" cy="4945"/>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70" name="iS1ide-Rectangle 181">
                <a:extLst>
                  <a:ext uri="{FF2B5EF4-FFF2-40B4-BE49-F238E27FC236}">
                    <a16:creationId xmlns:a16="http://schemas.microsoft.com/office/drawing/2014/main" id="{0941FD15-B1FD-45A1-A608-8C6CCD7BCD46}"/>
                  </a:ext>
                </a:extLst>
              </p:cNvPr>
              <p:cNvSpPr>
                <a:spLocks/>
              </p:cNvSpPr>
              <p:nvPr/>
            </p:nvSpPr>
            <p:spPr bwMode="auto">
              <a:xfrm>
                <a:off x="6432258" y="5289058"/>
                <a:ext cx="563726" cy="4945"/>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71" name="iS1ide-Rectangle 182">
                <a:extLst>
                  <a:ext uri="{FF2B5EF4-FFF2-40B4-BE49-F238E27FC236}">
                    <a16:creationId xmlns:a16="http://schemas.microsoft.com/office/drawing/2014/main" id="{1246FE3C-459F-4600-9EBF-284DF775E1AA}"/>
                  </a:ext>
                </a:extLst>
              </p:cNvPr>
              <p:cNvSpPr>
                <a:spLocks/>
              </p:cNvSpPr>
              <p:nvPr/>
            </p:nvSpPr>
            <p:spPr bwMode="auto">
              <a:xfrm>
                <a:off x="6432258" y="5307848"/>
                <a:ext cx="56372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72" name="iS1ide-Rectangle 183">
                <a:extLst>
                  <a:ext uri="{FF2B5EF4-FFF2-40B4-BE49-F238E27FC236}">
                    <a16:creationId xmlns:a16="http://schemas.microsoft.com/office/drawing/2014/main" id="{6D377CBA-46FC-4D8E-A0D5-A252C035EA7B}"/>
                  </a:ext>
                </a:extLst>
              </p:cNvPr>
              <p:cNvSpPr>
                <a:spLocks/>
              </p:cNvSpPr>
              <p:nvPr/>
            </p:nvSpPr>
            <p:spPr bwMode="auto">
              <a:xfrm>
                <a:off x="6432258" y="5307848"/>
                <a:ext cx="563726" cy="6923"/>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73" name="iS1ide-Rectangle 184">
                <a:extLst>
                  <a:ext uri="{FF2B5EF4-FFF2-40B4-BE49-F238E27FC236}">
                    <a16:creationId xmlns:a16="http://schemas.microsoft.com/office/drawing/2014/main" id="{813B7444-C076-49DB-9FCA-0CA03AF76E06}"/>
                  </a:ext>
                </a:extLst>
              </p:cNvPr>
              <p:cNvSpPr>
                <a:spLocks/>
              </p:cNvSpPr>
              <p:nvPr/>
            </p:nvSpPr>
            <p:spPr bwMode="auto">
              <a:xfrm>
                <a:off x="6432258" y="5328617"/>
                <a:ext cx="563726" cy="4945"/>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74" name="iS1ide-Rectangle 185">
                <a:extLst>
                  <a:ext uri="{FF2B5EF4-FFF2-40B4-BE49-F238E27FC236}">
                    <a16:creationId xmlns:a16="http://schemas.microsoft.com/office/drawing/2014/main" id="{06B9CC4D-2593-48BE-8481-7872B2CD27BC}"/>
                  </a:ext>
                </a:extLst>
              </p:cNvPr>
              <p:cNvSpPr>
                <a:spLocks/>
              </p:cNvSpPr>
              <p:nvPr/>
            </p:nvSpPr>
            <p:spPr bwMode="auto">
              <a:xfrm>
                <a:off x="6432258" y="5328617"/>
                <a:ext cx="563726" cy="4945"/>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75" name="iS1ide-Rectangle 186">
                <a:extLst>
                  <a:ext uri="{FF2B5EF4-FFF2-40B4-BE49-F238E27FC236}">
                    <a16:creationId xmlns:a16="http://schemas.microsoft.com/office/drawing/2014/main" id="{BB552A37-AC3D-4838-9503-544B66842AFE}"/>
                  </a:ext>
                </a:extLst>
              </p:cNvPr>
              <p:cNvSpPr>
                <a:spLocks/>
              </p:cNvSpPr>
              <p:nvPr/>
            </p:nvSpPr>
            <p:spPr bwMode="auto">
              <a:xfrm>
                <a:off x="6432258" y="5347408"/>
                <a:ext cx="56372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76" name="iS1ide-Rectangle 187">
                <a:extLst>
                  <a:ext uri="{FF2B5EF4-FFF2-40B4-BE49-F238E27FC236}">
                    <a16:creationId xmlns:a16="http://schemas.microsoft.com/office/drawing/2014/main" id="{7796E416-4651-4CE3-87B5-7AFCD0FD7DFA}"/>
                  </a:ext>
                </a:extLst>
              </p:cNvPr>
              <p:cNvSpPr>
                <a:spLocks/>
              </p:cNvSpPr>
              <p:nvPr/>
            </p:nvSpPr>
            <p:spPr bwMode="auto">
              <a:xfrm>
                <a:off x="6432258" y="5347408"/>
                <a:ext cx="563726" cy="6923"/>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77" name="iS1ide-Rectangle 188">
                <a:extLst>
                  <a:ext uri="{FF2B5EF4-FFF2-40B4-BE49-F238E27FC236}">
                    <a16:creationId xmlns:a16="http://schemas.microsoft.com/office/drawing/2014/main" id="{F200412C-A891-4F14-8B7B-4DE0E0C63364}"/>
                  </a:ext>
                </a:extLst>
              </p:cNvPr>
              <p:cNvSpPr>
                <a:spLocks/>
              </p:cNvSpPr>
              <p:nvPr/>
            </p:nvSpPr>
            <p:spPr bwMode="auto">
              <a:xfrm>
                <a:off x="6432258" y="5366199"/>
                <a:ext cx="56372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78" name="iS1ide-Rectangle 189">
                <a:extLst>
                  <a:ext uri="{FF2B5EF4-FFF2-40B4-BE49-F238E27FC236}">
                    <a16:creationId xmlns:a16="http://schemas.microsoft.com/office/drawing/2014/main" id="{49EC0F8F-6DB6-4AD4-B753-E2BF90AB894C}"/>
                  </a:ext>
                </a:extLst>
              </p:cNvPr>
              <p:cNvSpPr>
                <a:spLocks/>
              </p:cNvSpPr>
              <p:nvPr/>
            </p:nvSpPr>
            <p:spPr bwMode="auto">
              <a:xfrm>
                <a:off x="6432258" y="5366199"/>
                <a:ext cx="563726" cy="6923"/>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79" name="iS1ide-Rectangle 190">
                <a:extLst>
                  <a:ext uri="{FF2B5EF4-FFF2-40B4-BE49-F238E27FC236}">
                    <a16:creationId xmlns:a16="http://schemas.microsoft.com/office/drawing/2014/main" id="{A8239A54-3DF8-46B0-AC8E-70EB5908EF34}"/>
                  </a:ext>
                </a:extLst>
              </p:cNvPr>
              <p:cNvSpPr>
                <a:spLocks/>
              </p:cNvSpPr>
              <p:nvPr/>
            </p:nvSpPr>
            <p:spPr bwMode="auto">
              <a:xfrm>
                <a:off x="6432258" y="5386968"/>
                <a:ext cx="563726" cy="6923"/>
              </a:xfrm>
              <a:prstGeom prst="rect">
                <a:avLst/>
              </a:prstGeom>
              <a:solidFill>
                <a:srgbClr val="BABCBE"/>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80" name="iS1ide-Rectangle 191">
                <a:extLst>
                  <a:ext uri="{FF2B5EF4-FFF2-40B4-BE49-F238E27FC236}">
                    <a16:creationId xmlns:a16="http://schemas.microsoft.com/office/drawing/2014/main" id="{486ABAC1-6CC9-47C0-9BD1-BCFA547D4F80}"/>
                  </a:ext>
                </a:extLst>
              </p:cNvPr>
              <p:cNvSpPr>
                <a:spLocks/>
              </p:cNvSpPr>
              <p:nvPr/>
            </p:nvSpPr>
            <p:spPr bwMode="auto">
              <a:xfrm>
                <a:off x="6432258" y="5386968"/>
                <a:ext cx="563726" cy="6923"/>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181" name="iS1ide-Freeform 192">
                <a:extLst>
                  <a:ext uri="{FF2B5EF4-FFF2-40B4-BE49-F238E27FC236}">
                    <a16:creationId xmlns:a16="http://schemas.microsoft.com/office/drawing/2014/main" id="{646CF350-BD0F-4EBB-9A98-6A56A47C82AF}"/>
                  </a:ext>
                </a:extLst>
              </p:cNvPr>
              <p:cNvSpPr>
                <a:spLocks/>
              </p:cNvSpPr>
              <p:nvPr/>
            </p:nvSpPr>
            <p:spPr bwMode="auto">
              <a:xfrm>
                <a:off x="6764559" y="4895439"/>
                <a:ext cx="196809" cy="587462"/>
              </a:xfrm>
              <a:custGeom>
                <a:avLst/>
                <a:gdLst>
                  <a:gd name="T0" fmla="*/ 26 w 84"/>
                  <a:gd name="T1" fmla="*/ 187 h 251"/>
                  <a:gd name="T2" fmla="*/ 0 w 84"/>
                  <a:gd name="T3" fmla="*/ 251 h 251"/>
                  <a:gd name="T4" fmla="*/ 26 w 84"/>
                  <a:gd name="T5" fmla="*/ 187 h 251"/>
                  <a:gd name="T6" fmla="*/ 26 w 84"/>
                  <a:gd name="T7" fmla="*/ 187 h 251"/>
                  <a:gd name="T8" fmla="*/ 84 w 84"/>
                  <a:gd name="T9" fmla="*/ 0 h 251"/>
                  <a:gd name="T10" fmla="*/ 84 w 84"/>
                  <a:gd name="T11" fmla="*/ 0 h 251"/>
                  <a:gd name="T12" fmla="*/ 32 w 84"/>
                  <a:gd name="T13" fmla="*/ 170 h 251"/>
                  <a:gd name="T14" fmla="*/ 32 w 84"/>
                  <a:gd name="T15" fmla="*/ 170 h 251"/>
                  <a:gd name="T16" fmla="*/ 84 w 84"/>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251">
                    <a:moveTo>
                      <a:pt x="26" y="187"/>
                    </a:moveTo>
                    <a:cubicBezTo>
                      <a:pt x="18" y="211"/>
                      <a:pt x="9" y="232"/>
                      <a:pt x="0" y="251"/>
                    </a:cubicBezTo>
                    <a:cubicBezTo>
                      <a:pt x="9" y="232"/>
                      <a:pt x="18" y="211"/>
                      <a:pt x="26" y="187"/>
                    </a:cubicBezTo>
                    <a:cubicBezTo>
                      <a:pt x="26" y="187"/>
                      <a:pt x="26" y="187"/>
                      <a:pt x="26" y="187"/>
                    </a:cubicBezTo>
                    <a:moveTo>
                      <a:pt x="84" y="0"/>
                    </a:moveTo>
                    <a:cubicBezTo>
                      <a:pt x="84" y="0"/>
                      <a:pt x="84" y="0"/>
                      <a:pt x="84" y="0"/>
                    </a:cubicBezTo>
                    <a:cubicBezTo>
                      <a:pt x="69" y="57"/>
                      <a:pt x="51" y="118"/>
                      <a:pt x="32" y="170"/>
                    </a:cubicBezTo>
                    <a:cubicBezTo>
                      <a:pt x="32" y="170"/>
                      <a:pt x="32" y="170"/>
                      <a:pt x="32" y="170"/>
                    </a:cubicBezTo>
                    <a:cubicBezTo>
                      <a:pt x="51" y="118"/>
                      <a:pt x="69" y="57"/>
                      <a:pt x="84" y="0"/>
                    </a:cubicBezTo>
                  </a:path>
                </a:pathLst>
              </a:custGeom>
              <a:solidFill>
                <a:srgbClr val="505053"/>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82" name="iS1ide-Freeform 193">
                <a:extLst>
                  <a:ext uri="{FF2B5EF4-FFF2-40B4-BE49-F238E27FC236}">
                    <a16:creationId xmlns:a16="http://schemas.microsoft.com/office/drawing/2014/main" id="{FEBBA8EE-1B4C-4620-AC30-A3A7C1853E50}"/>
                  </a:ext>
                </a:extLst>
              </p:cNvPr>
              <p:cNvSpPr>
                <a:spLocks/>
              </p:cNvSpPr>
              <p:nvPr/>
            </p:nvSpPr>
            <p:spPr bwMode="auto">
              <a:xfrm>
                <a:off x="6825877" y="5294003"/>
                <a:ext cx="13846" cy="39560"/>
              </a:xfrm>
              <a:custGeom>
                <a:avLst/>
                <a:gdLst>
                  <a:gd name="T0" fmla="*/ 6 w 6"/>
                  <a:gd name="T1" fmla="*/ 0 h 17"/>
                  <a:gd name="T2" fmla="*/ 6 w 6"/>
                  <a:gd name="T3" fmla="*/ 0 h 17"/>
                  <a:gd name="T4" fmla="*/ 0 w 6"/>
                  <a:gd name="T5" fmla="*/ 17 h 17"/>
                  <a:gd name="T6" fmla="*/ 0 w 6"/>
                  <a:gd name="T7" fmla="*/ 17 h 17"/>
                  <a:gd name="T8" fmla="*/ 6 w 6"/>
                  <a:gd name="T9" fmla="*/ 0 h 17"/>
                </a:gdLst>
                <a:ahLst/>
                <a:cxnLst>
                  <a:cxn ang="0">
                    <a:pos x="T0" y="T1"/>
                  </a:cxn>
                  <a:cxn ang="0">
                    <a:pos x="T2" y="T3"/>
                  </a:cxn>
                  <a:cxn ang="0">
                    <a:pos x="T4" y="T5"/>
                  </a:cxn>
                  <a:cxn ang="0">
                    <a:pos x="T6" y="T7"/>
                  </a:cxn>
                  <a:cxn ang="0">
                    <a:pos x="T8" y="T9"/>
                  </a:cxn>
                </a:cxnLst>
                <a:rect l="0" t="0" r="r" b="b"/>
                <a:pathLst>
                  <a:path w="6" h="17">
                    <a:moveTo>
                      <a:pt x="6" y="0"/>
                    </a:moveTo>
                    <a:cubicBezTo>
                      <a:pt x="6" y="0"/>
                      <a:pt x="6" y="0"/>
                      <a:pt x="6" y="0"/>
                    </a:cubicBezTo>
                    <a:cubicBezTo>
                      <a:pt x="4" y="6"/>
                      <a:pt x="2" y="12"/>
                      <a:pt x="0" y="17"/>
                    </a:cubicBezTo>
                    <a:cubicBezTo>
                      <a:pt x="0" y="17"/>
                      <a:pt x="0" y="17"/>
                      <a:pt x="0" y="17"/>
                    </a:cubicBezTo>
                    <a:cubicBezTo>
                      <a:pt x="2" y="12"/>
                      <a:pt x="4" y="6"/>
                      <a:pt x="6" y="0"/>
                    </a:cubicBezTo>
                  </a:path>
                </a:pathLst>
              </a:custGeom>
              <a:solidFill>
                <a:srgbClr val="9D9EA0"/>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83" name="iS1ide-Freeform 194">
                <a:extLst>
                  <a:ext uri="{FF2B5EF4-FFF2-40B4-BE49-F238E27FC236}">
                    <a16:creationId xmlns:a16="http://schemas.microsoft.com/office/drawing/2014/main" id="{7F29B580-98C9-4D38-9627-83E2F406D577}"/>
                  </a:ext>
                </a:extLst>
              </p:cNvPr>
              <p:cNvSpPr>
                <a:spLocks/>
              </p:cNvSpPr>
              <p:nvPr/>
            </p:nvSpPr>
            <p:spPr bwMode="auto">
              <a:xfrm>
                <a:off x="6711153" y="5482900"/>
                <a:ext cx="53406" cy="107800"/>
              </a:xfrm>
              <a:custGeom>
                <a:avLst/>
                <a:gdLst>
                  <a:gd name="T0" fmla="*/ 0 w 23"/>
                  <a:gd name="T1" fmla="*/ 46 h 46"/>
                  <a:gd name="T2" fmla="*/ 0 w 23"/>
                  <a:gd name="T3" fmla="*/ 46 h 46"/>
                  <a:gd name="T4" fmla="*/ 0 w 23"/>
                  <a:gd name="T5" fmla="*/ 46 h 46"/>
                  <a:gd name="T6" fmla="*/ 0 w 23"/>
                  <a:gd name="T7" fmla="*/ 46 h 46"/>
                  <a:gd name="T8" fmla="*/ 0 w 23"/>
                  <a:gd name="T9" fmla="*/ 46 h 46"/>
                  <a:gd name="T10" fmla="*/ 0 w 23"/>
                  <a:gd name="T11" fmla="*/ 46 h 46"/>
                  <a:gd name="T12" fmla="*/ 22 w 23"/>
                  <a:gd name="T13" fmla="*/ 1 h 46"/>
                  <a:gd name="T14" fmla="*/ 0 w 23"/>
                  <a:gd name="T15" fmla="*/ 45 h 46"/>
                  <a:gd name="T16" fmla="*/ 22 w 23"/>
                  <a:gd name="T17" fmla="*/ 1 h 46"/>
                  <a:gd name="T18" fmla="*/ 23 w 23"/>
                  <a:gd name="T19" fmla="*/ 1 h 46"/>
                  <a:gd name="T20" fmla="*/ 22 w 23"/>
                  <a:gd name="T21" fmla="*/ 1 h 46"/>
                  <a:gd name="T22" fmla="*/ 23 w 23"/>
                  <a:gd name="T23" fmla="*/ 1 h 46"/>
                  <a:gd name="T24" fmla="*/ 23 w 23"/>
                  <a:gd name="T25" fmla="*/ 0 h 46"/>
                  <a:gd name="T26" fmla="*/ 23 w 23"/>
                  <a:gd name="T27" fmla="*/ 0 h 46"/>
                  <a:gd name="T28" fmla="*/ 23 w 23"/>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6">
                    <a:moveTo>
                      <a:pt x="0" y="46"/>
                    </a:moveTo>
                    <a:cubicBezTo>
                      <a:pt x="0" y="46"/>
                      <a:pt x="0" y="46"/>
                      <a:pt x="0" y="46"/>
                    </a:cubicBezTo>
                    <a:cubicBezTo>
                      <a:pt x="0" y="46"/>
                      <a:pt x="0" y="46"/>
                      <a:pt x="0" y="46"/>
                    </a:cubicBezTo>
                    <a:moveTo>
                      <a:pt x="0" y="46"/>
                    </a:moveTo>
                    <a:cubicBezTo>
                      <a:pt x="0" y="46"/>
                      <a:pt x="0" y="46"/>
                      <a:pt x="0" y="46"/>
                    </a:cubicBezTo>
                    <a:cubicBezTo>
                      <a:pt x="0" y="46"/>
                      <a:pt x="0" y="46"/>
                      <a:pt x="0" y="46"/>
                    </a:cubicBezTo>
                    <a:moveTo>
                      <a:pt x="22" y="1"/>
                    </a:moveTo>
                    <a:cubicBezTo>
                      <a:pt x="15" y="17"/>
                      <a:pt x="8" y="32"/>
                      <a:pt x="0" y="45"/>
                    </a:cubicBezTo>
                    <a:cubicBezTo>
                      <a:pt x="8" y="32"/>
                      <a:pt x="15" y="17"/>
                      <a:pt x="22" y="1"/>
                    </a:cubicBezTo>
                    <a:moveTo>
                      <a:pt x="23" y="1"/>
                    </a:moveTo>
                    <a:cubicBezTo>
                      <a:pt x="23" y="1"/>
                      <a:pt x="23" y="1"/>
                      <a:pt x="22" y="1"/>
                    </a:cubicBezTo>
                    <a:cubicBezTo>
                      <a:pt x="23" y="1"/>
                      <a:pt x="23" y="1"/>
                      <a:pt x="23" y="1"/>
                    </a:cubicBezTo>
                    <a:moveTo>
                      <a:pt x="23" y="0"/>
                    </a:moveTo>
                    <a:cubicBezTo>
                      <a:pt x="23" y="0"/>
                      <a:pt x="23" y="0"/>
                      <a:pt x="23" y="0"/>
                    </a:cubicBezTo>
                    <a:cubicBezTo>
                      <a:pt x="23" y="0"/>
                      <a:pt x="23" y="0"/>
                      <a:pt x="23" y="0"/>
                    </a:cubicBezTo>
                  </a:path>
                </a:pathLst>
              </a:custGeom>
              <a:solidFill>
                <a:srgbClr val="505053"/>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grpSp>
        <p:grpSp>
          <p:nvGrpSpPr>
            <p:cNvPr id="6" name="组合 5">
              <a:extLst>
                <a:ext uri="{FF2B5EF4-FFF2-40B4-BE49-F238E27FC236}">
                  <a16:creationId xmlns:a16="http://schemas.microsoft.com/office/drawing/2014/main" id="{C2A5D320-1695-47C0-B9F0-C5738C726B20}"/>
                </a:ext>
              </a:extLst>
            </p:cNvPr>
            <p:cNvGrpSpPr/>
            <p:nvPr/>
          </p:nvGrpSpPr>
          <p:grpSpPr>
            <a:xfrm>
              <a:off x="7139370" y="2323069"/>
              <a:ext cx="3155874" cy="4254171"/>
              <a:chOff x="4317792" y="2323069"/>
              <a:chExt cx="3155874" cy="4254171"/>
            </a:xfrm>
          </p:grpSpPr>
          <p:grpSp>
            <p:nvGrpSpPr>
              <p:cNvPr id="7" name="组合 6">
                <a:extLst>
                  <a:ext uri="{FF2B5EF4-FFF2-40B4-BE49-F238E27FC236}">
                    <a16:creationId xmlns:a16="http://schemas.microsoft.com/office/drawing/2014/main" id="{2A69492C-1592-4906-91B3-915B09409C63}"/>
                  </a:ext>
                </a:extLst>
              </p:cNvPr>
              <p:cNvGrpSpPr/>
              <p:nvPr/>
            </p:nvGrpSpPr>
            <p:grpSpPr>
              <a:xfrm rot="12788912">
                <a:off x="5943903" y="6037250"/>
                <a:ext cx="853500" cy="539990"/>
                <a:chOff x="4317792" y="5862673"/>
                <a:chExt cx="853500" cy="539990"/>
              </a:xfrm>
            </p:grpSpPr>
            <p:sp>
              <p:nvSpPr>
                <p:cNvPr id="98" name="iS1ide-Freeform 109">
                  <a:extLst>
                    <a:ext uri="{FF2B5EF4-FFF2-40B4-BE49-F238E27FC236}">
                      <a16:creationId xmlns:a16="http://schemas.microsoft.com/office/drawing/2014/main" id="{7084C1BC-3773-4F32-9952-02B868AA1415}"/>
                    </a:ext>
                  </a:extLst>
                </p:cNvPr>
                <p:cNvSpPr>
                  <a:spLocks/>
                </p:cNvSpPr>
                <p:nvPr/>
              </p:nvSpPr>
              <p:spPr bwMode="auto">
                <a:xfrm>
                  <a:off x="4317792" y="5862673"/>
                  <a:ext cx="853500" cy="539990"/>
                </a:xfrm>
                <a:custGeom>
                  <a:avLst/>
                  <a:gdLst>
                    <a:gd name="T0" fmla="*/ 361 w 365"/>
                    <a:gd name="T1" fmla="*/ 24 h 231"/>
                    <a:gd name="T2" fmla="*/ 154 w 365"/>
                    <a:gd name="T3" fmla="*/ 1 h 231"/>
                    <a:gd name="T4" fmla="*/ 37 w 365"/>
                    <a:gd name="T5" fmla="*/ 35 h 231"/>
                    <a:gd name="T6" fmla="*/ 18 w 365"/>
                    <a:gd name="T7" fmla="*/ 181 h 231"/>
                    <a:gd name="T8" fmla="*/ 100 w 365"/>
                    <a:gd name="T9" fmla="*/ 223 h 231"/>
                    <a:gd name="T10" fmla="*/ 241 w 365"/>
                    <a:gd name="T11" fmla="*/ 185 h 231"/>
                    <a:gd name="T12" fmla="*/ 328 w 365"/>
                    <a:gd name="T13" fmla="*/ 188 h 231"/>
                    <a:gd name="T14" fmla="*/ 364 w 365"/>
                    <a:gd name="T15" fmla="*/ 170 h 231"/>
                    <a:gd name="T16" fmla="*/ 361 w 365"/>
                    <a:gd name="T17" fmla="*/ 2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231">
                      <a:moveTo>
                        <a:pt x="361" y="24"/>
                      </a:moveTo>
                      <a:cubicBezTo>
                        <a:pt x="351" y="24"/>
                        <a:pt x="211" y="0"/>
                        <a:pt x="154" y="1"/>
                      </a:cubicBezTo>
                      <a:cubicBezTo>
                        <a:pt x="97" y="2"/>
                        <a:pt x="74" y="1"/>
                        <a:pt x="37" y="35"/>
                      </a:cubicBezTo>
                      <a:cubicBezTo>
                        <a:pt x="0" y="69"/>
                        <a:pt x="5" y="134"/>
                        <a:pt x="18" y="181"/>
                      </a:cubicBezTo>
                      <a:cubicBezTo>
                        <a:pt x="31" y="228"/>
                        <a:pt x="55" y="231"/>
                        <a:pt x="100" y="223"/>
                      </a:cubicBezTo>
                      <a:cubicBezTo>
                        <a:pt x="145" y="215"/>
                        <a:pt x="196" y="185"/>
                        <a:pt x="241" y="185"/>
                      </a:cubicBezTo>
                      <a:cubicBezTo>
                        <a:pt x="286" y="185"/>
                        <a:pt x="296" y="194"/>
                        <a:pt x="328" y="188"/>
                      </a:cubicBezTo>
                      <a:cubicBezTo>
                        <a:pt x="360" y="182"/>
                        <a:pt x="365" y="193"/>
                        <a:pt x="364" y="170"/>
                      </a:cubicBezTo>
                      <a:cubicBezTo>
                        <a:pt x="363" y="147"/>
                        <a:pt x="361" y="24"/>
                        <a:pt x="361" y="24"/>
                      </a:cubicBezTo>
                    </a:path>
                  </a:pathLst>
                </a:custGeom>
                <a:solidFill>
                  <a:srgbClr val="696A6D"/>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99" name="iS1ide-Freeform 110">
                  <a:extLst>
                    <a:ext uri="{FF2B5EF4-FFF2-40B4-BE49-F238E27FC236}">
                      <a16:creationId xmlns:a16="http://schemas.microsoft.com/office/drawing/2014/main" id="{3908ACC4-B6DC-49E3-8601-B0497FDA4E8F}"/>
                    </a:ext>
                  </a:extLst>
                </p:cNvPr>
                <p:cNvSpPr>
                  <a:spLocks/>
                </p:cNvSpPr>
                <p:nvPr/>
              </p:nvSpPr>
              <p:spPr bwMode="auto">
                <a:xfrm>
                  <a:off x="4317792" y="5864651"/>
                  <a:ext cx="423289" cy="536034"/>
                </a:xfrm>
                <a:custGeom>
                  <a:avLst/>
                  <a:gdLst>
                    <a:gd name="T0" fmla="*/ 181 w 181"/>
                    <a:gd name="T1" fmla="*/ 1 h 229"/>
                    <a:gd name="T2" fmla="*/ 154 w 181"/>
                    <a:gd name="T3" fmla="*/ 0 h 229"/>
                    <a:gd name="T4" fmla="*/ 37 w 181"/>
                    <a:gd name="T5" fmla="*/ 34 h 229"/>
                    <a:gd name="T6" fmla="*/ 18 w 181"/>
                    <a:gd name="T7" fmla="*/ 180 h 229"/>
                    <a:gd name="T8" fmla="*/ 88 w 181"/>
                    <a:gd name="T9" fmla="*/ 224 h 229"/>
                    <a:gd name="T10" fmla="*/ 91 w 181"/>
                    <a:gd name="T11" fmla="*/ 17 h 229"/>
                    <a:gd name="T12" fmla="*/ 181 w 181"/>
                    <a:gd name="T13" fmla="*/ 1 h 229"/>
                  </a:gdLst>
                  <a:ahLst/>
                  <a:cxnLst>
                    <a:cxn ang="0">
                      <a:pos x="T0" y="T1"/>
                    </a:cxn>
                    <a:cxn ang="0">
                      <a:pos x="T2" y="T3"/>
                    </a:cxn>
                    <a:cxn ang="0">
                      <a:pos x="T4" y="T5"/>
                    </a:cxn>
                    <a:cxn ang="0">
                      <a:pos x="T6" y="T7"/>
                    </a:cxn>
                    <a:cxn ang="0">
                      <a:pos x="T8" y="T9"/>
                    </a:cxn>
                    <a:cxn ang="0">
                      <a:pos x="T10" y="T11"/>
                    </a:cxn>
                    <a:cxn ang="0">
                      <a:pos x="T12" y="T13"/>
                    </a:cxn>
                  </a:cxnLst>
                  <a:rect l="0" t="0" r="r" b="b"/>
                  <a:pathLst>
                    <a:path w="181" h="229">
                      <a:moveTo>
                        <a:pt x="181" y="1"/>
                      </a:moveTo>
                      <a:cubicBezTo>
                        <a:pt x="171" y="1"/>
                        <a:pt x="162" y="0"/>
                        <a:pt x="154" y="0"/>
                      </a:cubicBezTo>
                      <a:cubicBezTo>
                        <a:pt x="97" y="1"/>
                        <a:pt x="74" y="0"/>
                        <a:pt x="37" y="34"/>
                      </a:cubicBezTo>
                      <a:cubicBezTo>
                        <a:pt x="0" y="68"/>
                        <a:pt x="5" y="133"/>
                        <a:pt x="18" y="180"/>
                      </a:cubicBezTo>
                      <a:cubicBezTo>
                        <a:pt x="30" y="223"/>
                        <a:pt x="51" y="229"/>
                        <a:pt x="88" y="224"/>
                      </a:cubicBezTo>
                      <a:cubicBezTo>
                        <a:pt x="34" y="169"/>
                        <a:pt x="11" y="59"/>
                        <a:pt x="91" y="17"/>
                      </a:cubicBezTo>
                      <a:cubicBezTo>
                        <a:pt x="111" y="6"/>
                        <a:pt x="149" y="3"/>
                        <a:pt x="181" y="1"/>
                      </a:cubicBezTo>
                      <a:close/>
                    </a:path>
                  </a:pathLst>
                </a:custGeom>
                <a:solidFill>
                  <a:srgbClr val="A18A72"/>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00" name="iS1ide-Freeform 111">
                  <a:extLst>
                    <a:ext uri="{FF2B5EF4-FFF2-40B4-BE49-F238E27FC236}">
                      <a16:creationId xmlns:a16="http://schemas.microsoft.com/office/drawing/2014/main" id="{0215B258-8B21-4823-9FC6-1575D0FD18B0}"/>
                    </a:ext>
                  </a:extLst>
                </p:cNvPr>
                <p:cNvSpPr>
                  <a:spLocks/>
                </p:cNvSpPr>
                <p:nvPr/>
              </p:nvSpPr>
              <p:spPr bwMode="auto">
                <a:xfrm>
                  <a:off x="4554161" y="5943771"/>
                  <a:ext cx="587462" cy="386696"/>
                </a:xfrm>
                <a:custGeom>
                  <a:avLst/>
                  <a:gdLst>
                    <a:gd name="T0" fmla="*/ 230 w 251"/>
                    <a:gd name="T1" fmla="*/ 13 h 165"/>
                    <a:gd name="T2" fmla="*/ 10 w 251"/>
                    <a:gd name="T3" fmla="*/ 33 h 165"/>
                    <a:gd name="T4" fmla="*/ 16 w 251"/>
                    <a:gd name="T5" fmla="*/ 143 h 165"/>
                    <a:gd name="T6" fmla="*/ 61 w 251"/>
                    <a:gd name="T7" fmla="*/ 152 h 165"/>
                    <a:gd name="T8" fmla="*/ 159 w 251"/>
                    <a:gd name="T9" fmla="*/ 138 h 165"/>
                    <a:gd name="T10" fmla="*/ 244 w 251"/>
                    <a:gd name="T11" fmla="*/ 134 h 165"/>
                    <a:gd name="T12" fmla="*/ 230 w 251"/>
                    <a:gd name="T13" fmla="*/ 13 h 165"/>
                  </a:gdLst>
                  <a:ahLst/>
                  <a:cxnLst>
                    <a:cxn ang="0">
                      <a:pos x="T0" y="T1"/>
                    </a:cxn>
                    <a:cxn ang="0">
                      <a:pos x="T2" y="T3"/>
                    </a:cxn>
                    <a:cxn ang="0">
                      <a:pos x="T4" y="T5"/>
                    </a:cxn>
                    <a:cxn ang="0">
                      <a:pos x="T6" y="T7"/>
                    </a:cxn>
                    <a:cxn ang="0">
                      <a:pos x="T8" y="T9"/>
                    </a:cxn>
                    <a:cxn ang="0">
                      <a:pos x="T10" y="T11"/>
                    </a:cxn>
                    <a:cxn ang="0">
                      <a:pos x="T12" y="T13"/>
                    </a:cxn>
                  </a:cxnLst>
                  <a:rect l="0" t="0" r="r" b="b"/>
                  <a:pathLst>
                    <a:path w="251" h="165">
                      <a:moveTo>
                        <a:pt x="230" y="13"/>
                      </a:moveTo>
                      <a:cubicBezTo>
                        <a:pt x="207" y="20"/>
                        <a:pt x="29" y="0"/>
                        <a:pt x="10" y="33"/>
                      </a:cubicBezTo>
                      <a:cubicBezTo>
                        <a:pt x="0" y="51"/>
                        <a:pt x="10" y="121"/>
                        <a:pt x="16" y="143"/>
                      </a:cubicBezTo>
                      <a:cubicBezTo>
                        <a:pt x="22" y="165"/>
                        <a:pt x="48" y="156"/>
                        <a:pt x="61" y="152"/>
                      </a:cubicBezTo>
                      <a:cubicBezTo>
                        <a:pt x="74" y="148"/>
                        <a:pt x="115" y="134"/>
                        <a:pt x="159" y="138"/>
                      </a:cubicBezTo>
                      <a:cubicBezTo>
                        <a:pt x="203" y="142"/>
                        <a:pt x="237" y="160"/>
                        <a:pt x="244" y="134"/>
                      </a:cubicBezTo>
                      <a:cubicBezTo>
                        <a:pt x="251" y="107"/>
                        <a:pt x="228" y="13"/>
                        <a:pt x="230" y="13"/>
                      </a:cubicBezTo>
                      <a:close/>
                    </a:path>
                  </a:pathLst>
                </a:custGeom>
                <a:solidFill>
                  <a:srgbClr val="828386"/>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grpSp>
          <p:grpSp>
            <p:nvGrpSpPr>
              <p:cNvPr id="8" name="组合 7">
                <a:extLst>
                  <a:ext uri="{FF2B5EF4-FFF2-40B4-BE49-F238E27FC236}">
                    <a16:creationId xmlns:a16="http://schemas.microsoft.com/office/drawing/2014/main" id="{658520DC-13A8-4F9D-A4BE-DA13B260F7FA}"/>
                  </a:ext>
                </a:extLst>
              </p:cNvPr>
              <p:cNvGrpSpPr/>
              <p:nvPr/>
            </p:nvGrpSpPr>
            <p:grpSpPr>
              <a:xfrm>
                <a:off x="4317792" y="2323069"/>
                <a:ext cx="3155874" cy="4094429"/>
                <a:chOff x="4317792" y="2323069"/>
                <a:chExt cx="3155874" cy="4094429"/>
              </a:xfrm>
            </p:grpSpPr>
            <p:sp>
              <p:nvSpPr>
                <p:cNvPr id="9" name="iS1ide-Freeform 20">
                  <a:extLst>
                    <a:ext uri="{FF2B5EF4-FFF2-40B4-BE49-F238E27FC236}">
                      <a16:creationId xmlns:a16="http://schemas.microsoft.com/office/drawing/2014/main" id="{E3E12495-78B8-4F64-9C1B-C4012E4BC960}"/>
                    </a:ext>
                  </a:extLst>
                </p:cNvPr>
                <p:cNvSpPr>
                  <a:spLocks/>
                </p:cNvSpPr>
                <p:nvPr/>
              </p:nvSpPr>
              <p:spPr bwMode="auto">
                <a:xfrm>
                  <a:off x="5470957" y="4968624"/>
                  <a:ext cx="342191" cy="135492"/>
                </a:xfrm>
                <a:custGeom>
                  <a:avLst/>
                  <a:gdLst>
                    <a:gd name="T0" fmla="*/ 0 w 346"/>
                    <a:gd name="T1" fmla="*/ 78 h 137"/>
                    <a:gd name="T2" fmla="*/ 331 w 346"/>
                    <a:gd name="T3" fmla="*/ 0 h 137"/>
                    <a:gd name="T4" fmla="*/ 346 w 346"/>
                    <a:gd name="T5" fmla="*/ 56 h 137"/>
                    <a:gd name="T6" fmla="*/ 17 w 346"/>
                    <a:gd name="T7" fmla="*/ 137 h 137"/>
                    <a:gd name="T8" fmla="*/ 0 w 346"/>
                    <a:gd name="T9" fmla="*/ 78 h 137"/>
                  </a:gdLst>
                  <a:ahLst/>
                  <a:cxnLst>
                    <a:cxn ang="0">
                      <a:pos x="T0" y="T1"/>
                    </a:cxn>
                    <a:cxn ang="0">
                      <a:pos x="T2" y="T3"/>
                    </a:cxn>
                    <a:cxn ang="0">
                      <a:pos x="T4" y="T5"/>
                    </a:cxn>
                    <a:cxn ang="0">
                      <a:pos x="T6" y="T7"/>
                    </a:cxn>
                    <a:cxn ang="0">
                      <a:pos x="T8" y="T9"/>
                    </a:cxn>
                  </a:cxnLst>
                  <a:rect l="0" t="0" r="r" b="b"/>
                  <a:pathLst>
                    <a:path w="346" h="137">
                      <a:moveTo>
                        <a:pt x="0" y="78"/>
                      </a:moveTo>
                      <a:lnTo>
                        <a:pt x="331" y="0"/>
                      </a:lnTo>
                      <a:lnTo>
                        <a:pt x="346" y="56"/>
                      </a:lnTo>
                      <a:lnTo>
                        <a:pt x="17" y="137"/>
                      </a:lnTo>
                      <a:lnTo>
                        <a:pt x="0" y="78"/>
                      </a:lnTo>
                      <a:close/>
                    </a:path>
                  </a:pathLst>
                </a:custGeom>
                <a:solidFill>
                  <a:srgbClr val="E5E6E7"/>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0" name="iS1ide-Freeform 21">
                  <a:extLst>
                    <a:ext uri="{FF2B5EF4-FFF2-40B4-BE49-F238E27FC236}">
                      <a16:creationId xmlns:a16="http://schemas.microsoft.com/office/drawing/2014/main" id="{E5374F1F-52C4-4F17-AC95-42E8FE3292B8}"/>
                    </a:ext>
                  </a:extLst>
                </p:cNvPr>
                <p:cNvSpPr>
                  <a:spLocks/>
                </p:cNvSpPr>
                <p:nvPr/>
              </p:nvSpPr>
              <p:spPr bwMode="auto">
                <a:xfrm>
                  <a:off x="5267224" y="4345559"/>
                  <a:ext cx="431201" cy="248237"/>
                </a:xfrm>
                <a:custGeom>
                  <a:avLst/>
                  <a:gdLst>
                    <a:gd name="T0" fmla="*/ 0 w 436"/>
                    <a:gd name="T1" fmla="*/ 102 h 251"/>
                    <a:gd name="T2" fmla="*/ 398 w 436"/>
                    <a:gd name="T3" fmla="*/ 0 h 251"/>
                    <a:gd name="T4" fmla="*/ 436 w 436"/>
                    <a:gd name="T5" fmla="*/ 152 h 251"/>
                    <a:gd name="T6" fmla="*/ 38 w 436"/>
                    <a:gd name="T7" fmla="*/ 251 h 251"/>
                    <a:gd name="T8" fmla="*/ 0 w 436"/>
                    <a:gd name="T9" fmla="*/ 102 h 251"/>
                  </a:gdLst>
                  <a:ahLst/>
                  <a:cxnLst>
                    <a:cxn ang="0">
                      <a:pos x="T0" y="T1"/>
                    </a:cxn>
                    <a:cxn ang="0">
                      <a:pos x="T2" y="T3"/>
                    </a:cxn>
                    <a:cxn ang="0">
                      <a:pos x="T4" y="T5"/>
                    </a:cxn>
                    <a:cxn ang="0">
                      <a:pos x="T6" y="T7"/>
                    </a:cxn>
                    <a:cxn ang="0">
                      <a:pos x="T8" y="T9"/>
                    </a:cxn>
                  </a:cxnLst>
                  <a:rect l="0" t="0" r="r" b="b"/>
                  <a:pathLst>
                    <a:path w="436" h="251">
                      <a:moveTo>
                        <a:pt x="0" y="102"/>
                      </a:moveTo>
                      <a:lnTo>
                        <a:pt x="398" y="0"/>
                      </a:lnTo>
                      <a:lnTo>
                        <a:pt x="436" y="152"/>
                      </a:lnTo>
                      <a:lnTo>
                        <a:pt x="38" y="251"/>
                      </a:lnTo>
                      <a:lnTo>
                        <a:pt x="0" y="102"/>
                      </a:lnTo>
                      <a:close/>
                    </a:path>
                  </a:pathLst>
                </a:custGeom>
                <a:solidFill>
                  <a:srgbClr val="E5E6E7"/>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1" name="íṩľíḍè-Freeform 22">
                  <a:extLst>
                    <a:ext uri="{FF2B5EF4-FFF2-40B4-BE49-F238E27FC236}">
                      <a16:creationId xmlns:a16="http://schemas.microsoft.com/office/drawing/2014/main" id="{BEDD1105-73FE-4627-BBCB-314B4AD24CB1}"/>
                    </a:ext>
                  </a:extLst>
                </p:cNvPr>
                <p:cNvSpPr>
                  <a:spLocks/>
                </p:cNvSpPr>
                <p:nvPr/>
              </p:nvSpPr>
              <p:spPr bwMode="auto">
                <a:xfrm>
                  <a:off x="4600643" y="4511710"/>
                  <a:ext cx="178019" cy="95932"/>
                </a:xfrm>
                <a:custGeom>
                  <a:avLst/>
                  <a:gdLst>
                    <a:gd name="T0" fmla="*/ 41 w 76"/>
                    <a:gd name="T1" fmla="*/ 2 h 41"/>
                    <a:gd name="T2" fmla="*/ 50 w 76"/>
                    <a:gd name="T3" fmla="*/ 36 h 41"/>
                    <a:gd name="T4" fmla="*/ 6 w 76"/>
                    <a:gd name="T5" fmla="*/ 31 h 41"/>
                    <a:gd name="T6" fmla="*/ 2 w 76"/>
                    <a:gd name="T7" fmla="*/ 9 h 41"/>
                    <a:gd name="T8" fmla="*/ 41 w 76"/>
                    <a:gd name="T9" fmla="*/ 2 h 41"/>
                  </a:gdLst>
                  <a:ahLst/>
                  <a:cxnLst>
                    <a:cxn ang="0">
                      <a:pos x="T0" y="T1"/>
                    </a:cxn>
                    <a:cxn ang="0">
                      <a:pos x="T2" y="T3"/>
                    </a:cxn>
                    <a:cxn ang="0">
                      <a:pos x="T4" y="T5"/>
                    </a:cxn>
                    <a:cxn ang="0">
                      <a:pos x="T6" y="T7"/>
                    </a:cxn>
                    <a:cxn ang="0">
                      <a:pos x="T8" y="T9"/>
                    </a:cxn>
                  </a:cxnLst>
                  <a:rect l="0" t="0" r="r" b="b"/>
                  <a:pathLst>
                    <a:path w="76" h="41">
                      <a:moveTo>
                        <a:pt x="41" y="2"/>
                      </a:moveTo>
                      <a:cubicBezTo>
                        <a:pt x="60" y="3"/>
                        <a:pt x="76" y="32"/>
                        <a:pt x="50" y="36"/>
                      </a:cubicBezTo>
                      <a:cubicBezTo>
                        <a:pt x="25" y="41"/>
                        <a:pt x="16" y="41"/>
                        <a:pt x="6" y="31"/>
                      </a:cubicBezTo>
                      <a:cubicBezTo>
                        <a:pt x="0" y="25"/>
                        <a:pt x="1" y="16"/>
                        <a:pt x="2" y="9"/>
                      </a:cubicBezTo>
                      <a:cubicBezTo>
                        <a:pt x="3" y="0"/>
                        <a:pt x="23" y="2"/>
                        <a:pt x="41" y="2"/>
                      </a:cubicBezTo>
                      <a:close/>
                    </a:path>
                  </a:pathLst>
                </a:custGeom>
                <a:solidFill>
                  <a:srgbClr val="E8D4BD"/>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2" name="íṩľíḍè-Freeform 23">
                  <a:extLst>
                    <a:ext uri="{FF2B5EF4-FFF2-40B4-BE49-F238E27FC236}">
                      <a16:creationId xmlns:a16="http://schemas.microsoft.com/office/drawing/2014/main" id="{18C67C60-1ABC-4656-9147-868350776D02}"/>
                    </a:ext>
                  </a:extLst>
                </p:cNvPr>
                <p:cNvSpPr>
                  <a:spLocks/>
                </p:cNvSpPr>
                <p:nvPr/>
              </p:nvSpPr>
              <p:spPr bwMode="auto">
                <a:xfrm>
                  <a:off x="4619434" y="4523577"/>
                  <a:ext cx="147360" cy="84064"/>
                </a:xfrm>
                <a:custGeom>
                  <a:avLst/>
                  <a:gdLst>
                    <a:gd name="T0" fmla="*/ 43 w 63"/>
                    <a:gd name="T1" fmla="*/ 0 h 36"/>
                    <a:gd name="T2" fmla="*/ 42 w 63"/>
                    <a:gd name="T3" fmla="*/ 31 h 36"/>
                    <a:gd name="T4" fmla="*/ 0 w 63"/>
                    <a:gd name="T5" fmla="*/ 27 h 36"/>
                    <a:gd name="T6" fmla="*/ 44 w 63"/>
                    <a:gd name="T7" fmla="*/ 25 h 36"/>
                    <a:gd name="T8" fmla="*/ 43 w 63"/>
                    <a:gd name="T9" fmla="*/ 0 h 36"/>
                  </a:gdLst>
                  <a:ahLst/>
                  <a:cxnLst>
                    <a:cxn ang="0">
                      <a:pos x="T0" y="T1"/>
                    </a:cxn>
                    <a:cxn ang="0">
                      <a:pos x="T2" y="T3"/>
                    </a:cxn>
                    <a:cxn ang="0">
                      <a:pos x="T4" y="T5"/>
                    </a:cxn>
                    <a:cxn ang="0">
                      <a:pos x="T6" y="T7"/>
                    </a:cxn>
                    <a:cxn ang="0">
                      <a:pos x="T8" y="T9"/>
                    </a:cxn>
                  </a:cxnLst>
                  <a:rect l="0" t="0" r="r" b="b"/>
                  <a:pathLst>
                    <a:path w="63" h="36">
                      <a:moveTo>
                        <a:pt x="43" y="0"/>
                      </a:moveTo>
                      <a:cubicBezTo>
                        <a:pt x="57" y="8"/>
                        <a:pt x="63" y="28"/>
                        <a:pt x="42" y="31"/>
                      </a:cubicBezTo>
                      <a:cubicBezTo>
                        <a:pt x="18" y="36"/>
                        <a:pt x="9" y="36"/>
                        <a:pt x="0" y="27"/>
                      </a:cubicBezTo>
                      <a:cubicBezTo>
                        <a:pt x="13" y="30"/>
                        <a:pt x="35" y="30"/>
                        <a:pt x="44" y="25"/>
                      </a:cubicBezTo>
                      <a:cubicBezTo>
                        <a:pt x="51" y="21"/>
                        <a:pt x="47" y="9"/>
                        <a:pt x="43" y="0"/>
                      </a:cubicBezTo>
                      <a:close/>
                    </a:path>
                  </a:pathLst>
                </a:custGeom>
                <a:solidFill>
                  <a:srgbClr val="DCC9B3"/>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3" name="íṩľíḍè-Freeform 24">
                  <a:extLst>
                    <a:ext uri="{FF2B5EF4-FFF2-40B4-BE49-F238E27FC236}">
                      <a16:creationId xmlns:a16="http://schemas.microsoft.com/office/drawing/2014/main" id="{889CAF2A-56E7-4B00-8FEB-ECFF695E2381}"/>
                    </a:ext>
                  </a:extLst>
                </p:cNvPr>
                <p:cNvSpPr>
                  <a:spLocks/>
                </p:cNvSpPr>
                <p:nvPr/>
              </p:nvSpPr>
              <p:spPr bwMode="auto">
                <a:xfrm>
                  <a:off x="4612511" y="4591818"/>
                  <a:ext cx="179997" cy="95932"/>
                </a:xfrm>
                <a:custGeom>
                  <a:avLst/>
                  <a:gdLst>
                    <a:gd name="T0" fmla="*/ 42 w 77"/>
                    <a:gd name="T1" fmla="*/ 2 h 41"/>
                    <a:gd name="T2" fmla="*/ 51 w 77"/>
                    <a:gd name="T3" fmla="*/ 36 h 41"/>
                    <a:gd name="T4" fmla="*/ 6 w 77"/>
                    <a:gd name="T5" fmla="*/ 31 h 41"/>
                    <a:gd name="T6" fmla="*/ 2 w 77"/>
                    <a:gd name="T7" fmla="*/ 9 h 41"/>
                    <a:gd name="T8" fmla="*/ 42 w 77"/>
                    <a:gd name="T9" fmla="*/ 2 h 41"/>
                  </a:gdLst>
                  <a:ahLst/>
                  <a:cxnLst>
                    <a:cxn ang="0">
                      <a:pos x="T0" y="T1"/>
                    </a:cxn>
                    <a:cxn ang="0">
                      <a:pos x="T2" y="T3"/>
                    </a:cxn>
                    <a:cxn ang="0">
                      <a:pos x="T4" y="T5"/>
                    </a:cxn>
                    <a:cxn ang="0">
                      <a:pos x="T6" y="T7"/>
                    </a:cxn>
                    <a:cxn ang="0">
                      <a:pos x="T8" y="T9"/>
                    </a:cxn>
                  </a:cxnLst>
                  <a:rect l="0" t="0" r="r" b="b"/>
                  <a:pathLst>
                    <a:path w="77" h="41">
                      <a:moveTo>
                        <a:pt x="42" y="2"/>
                      </a:moveTo>
                      <a:cubicBezTo>
                        <a:pt x="60" y="3"/>
                        <a:pt x="77" y="32"/>
                        <a:pt x="51" y="36"/>
                      </a:cubicBezTo>
                      <a:cubicBezTo>
                        <a:pt x="25" y="41"/>
                        <a:pt x="16" y="41"/>
                        <a:pt x="6" y="31"/>
                      </a:cubicBezTo>
                      <a:cubicBezTo>
                        <a:pt x="0" y="25"/>
                        <a:pt x="1" y="16"/>
                        <a:pt x="2" y="9"/>
                      </a:cubicBezTo>
                      <a:cubicBezTo>
                        <a:pt x="4" y="0"/>
                        <a:pt x="23" y="2"/>
                        <a:pt x="42" y="2"/>
                      </a:cubicBezTo>
                      <a:close/>
                    </a:path>
                  </a:pathLst>
                </a:custGeom>
                <a:solidFill>
                  <a:srgbClr val="E8D4BD"/>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4" name="íṩľíḍè-Freeform 25">
                  <a:extLst>
                    <a:ext uri="{FF2B5EF4-FFF2-40B4-BE49-F238E27FC236}">
                      <a16:creationId xmlns:a16="http://schemas.microsoft.com/office/drawing/2014/main" id="{895C3243-79C6-444E-9E53-1CD6C5AFF72D}"/>
                    </a:ext>
                  </a:extLst>
                </p:cNvPr>
                <p:cNvSpPr>
                  <a:spLocks/>
                </p:cNvSpPr>
                <p:nvPr/>
              </p:nvSpPr>
              <p:spPr bwMode="auto">
                <a:xfrm>
                  <a:off x="4631302" y="4602697"/>
                  <a:ext cx="149338" cy="85053"/>
                </a:xfrm>
                <a:custGeom>
                  <a:avLst/>
                  <a:gdLst>
                    <a:gd name="T0" fmla="*/ 44 w 64"/>
                    <a:gd name="T1" fmla="*/ 0 h 36"/>
                    <a:gd name="T2" fmla="*/ 43 w 64"/>
                    <a:gd name="T3" fmla="*/ 31 h 36"/>
                    <a:gd name="T4" fmla="*/ 0 w 64"/>
                    <a:gd name="T5" fmla="*/ 27 h 36"/>
                    <a:gd name="T6" fmla="*/ 45 w 64"/>
                    <a:gd name="T7" fmla="*/ 25 h 36"/>
                    <a:gd name="T8" fmla="*/ 44 w 64"/>
                    <a:gd name="T9" fmla="*/ 0 h 36"/>
                  </a:gdLst>
                  <a:ahLst/>
                  <a:cxnLst>
                    <a:cxn ang="0">
                      <a:pos x="T0" y="T1"/>
                    </a:cxn>
                    <a:cxn ang="0">
                      <a:pos x="T2" y="T3"/>
                    </a:cxn>
                    <a:cxn ang="0">
                      <a:pos x="T4" y="T5"/>
                    </a:cxn>
                    <a:cxn ang="0">
                      <a:pos x="T6" y="T7"/>
                    </a:cxn>
                    <a:cxn ang="0">
                      <a:pos x="T8" y="T9"/>
                    </a:cxn>
                  </a:cxnLst>
                  <a:rect l="0" t="0" r="r" b="b"/>
                  <a:pathLst>
                    <a:path w="64" h="36">
                      <a:moveTo>
                        <a:pt x="44" y="0"/>
                      </a:moveTo>
                      <a:cubicBezTo>
                        <a:pt x="57" y="8"/>
                        <a:pt x="64" y="28"/>
                        <a:pt x="43" y="31"/>
                      </a:cubicBezTo>
                      <a:cubicBezTo>
                        <a:pt x="19" y="36"/>
                        <a:pt x="9" y="36"/>
                        <a:pt x="0" y="27"/>
                      </a:cubicBezTo>
                      <a:cubicBezTo>
                        <a:pt x="14" y="30"/>
                        <a:pt x="35" y="30"/>
                        <a:pt x="45" y="25"/>
                      </a:cubicBezTo>
                      <a:cubicBezTo>
                        <a:pt x="52" y="21"/>
                        <a:pt x="48" y="9"/>
                        <a:pt x="44" y="0"/>
                      </a:cubicBezTo>
                      <a:close/>
                    </a:path>
                  </a:pathLst>
                </a:custGeom>
                <a:solidFill>
                  <a:srgbClr val="DCC9B3"/>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5" name="íṩľíḍè-Freeform 26">
                  <a:extLst>
                    <a:ext uri="{FF2B5EF4-FFF2-40B4-BE49-F238E27FC236}">
                      <a16:creationId xmlns:a16="http://schemas.microsoft.com/office/drawing/2014/main" id="{B9E81097-6C68-45CB-8397-1753C69A8495}"/>
                    </a:ext>
                  </a:extLst>
                </p:cNvPr>
                <p:cNvSpPr>
                  <a:spLocks/>
                </p:cNvSpPr>
                <p:nvPr/>
              </p:nvSpPr>
              <p:spPr bwMode="auto">
                <a:xfrm>
                  <a:off x="4641192" y="4670937"/>
                  <a:ext cx="177030" cy="95932"/>
                </a:xfrm>
                <a:custGeom>
                  <a:avLst/>
                  <a:gdLst>
                    <a:gd name="T0" fmla="*/ 41 w 76"/>
                    <a:gd name="T1" fmla="*/ 3 h 41"/>
                    <a:gd name="T2" fmla="*/ 51 w 76"/>
                    <a:gd name="T3" fmla="*/ 37 h 41"/>
                    <a:gd name="T4" fmla="*/ 6 w 76"/>
                    <a:gd name="T5" fmla="*/ 31 h 41"/>
                    <a:gd name="T6" fmla="*/ 2 w 76"/>
                    <a:gd name="T7" fmla="*/ 10 h 41"/>
                    <a:gd name="T8" fmla="*/ 41 w 76"/>
                    <a:gd name="T9" fmla="*/ 3 h 41"/>
                  </a:gdLst>
                  <a:ahLst/>
                  <a:cxnLst>
                    <a:cxn ang="0">
                      <a:pos x="T0" y="T1"/>
                    </a:cxn>
                    <a:cxn ang="0">
                      <a:pos x="T2" y="T3"/>
                    </a:cxn>
                    <a:cxn ang="0">
                      <a:pos x="T4" y="T5"/>
                    </a:cxn>
                    <a:cxn ang="0">
                      <a:pos x="T6" y="T7"/>
                    </a:cxn>
                    <a:cxn ang="0">
                      <a:pos x="T8" y="T9"/>
                    </a:cxn>
                  </a:cxnLst>
                  <a:rect l="0" t="0" r="r" b="b"/>
                  <a:pathLst>
                    <a:path w="76" h="41">
                      <a:moveTo>
                        <a:pt x="41" y="3"/>
                      </a:moveTo>
                      <a:cubicBezTo>
                        <a:pt x="60" y="3"/>
                        <a:pt x="76" y="32"/>
                        <a:pt x="51" y="37"/>
                      </a:cubicBezTo>
                      <a:cubicBezTo>
                        <a:pt x="25" y="41"/>
                        <a:pt x="16" y="41"/>
                        <a:pt x="6" y="31"/>
                      </a:cubicBezTo>
                      <a:cubicBezTo>
                        <a:pt x="0" y="25"/>
                        <a:pt x="1" y="16"/>
                        <a:pt x="2" y="10"/>
                      </a:cubicBezTo>
                      <a:cubicBezTo>
                        <a:pt x="4" y="0"/>
                        <a:pt x="23" y="2"/>
                        <a:pt x="41" y="3"/>
                      </a:cubicBezTo>
                      <a:close/>
                    </a:path>
                  </a:pathLst>
                </a:custGeom>
                <a:solidFill>
                  <a:srgbClr val="E8D4BD"/>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6" name="íṩľíḍè-Freeform 27">
                  <a:extLst>
                    <a:ext uri="{FF2B5EF4-FFF2-40B4-BE49-F238E27FC236}">
                      <a16:creationId xmlns:a16="http://schemas.microsoft.com/office/drawing/2014/main" id="{AD9B9FF6-A45E-4485-838D-E025DC41E54A}"/>
                    </a:ext>
                  </a:extLst>
                </p:cNvPr>
                <p:cNvSpPr>
                  <a:spLocks/>
                </p:cNvSpPr>
                <p:nvPr/>
              </p:nvSpPr>
              <p:spPr bwMode="auto">
                <a:xfrm>
                  <a:off x="4658994" y="4684783"/>
                  <a:ext cx="147360" cy="82086"/>
                </a:xfrm>
                <a:custGeom>
                  <a:avLst/>
                  <a:gdLst>
                    <a:gd name="T0" fmla="*/ 44 w 63"/>
                    <a:gd name="T1" fmla="*/ 0 h 35"/>
                    <a:gd name="T2" fmla="*/ 43 w 63"/>
                    <a:gd name="T3" fmla="*/ 31 h 35"/>
                    <a:gd name="T4" fmla="*/ 0 w 63"/>
                    <a:gd name="T5" fmla="*/ 27 h 35"/>
                    <a:gd name="T6" fmla="*/ 44 w 63"/>
                    <a:gd name="T7" fmla="*/ 24 h 35"/>
                    <a:gd name="T8" fmla="*/ 44 w 63"/>
                    <a:gd name="T9" fmla="*/ 0 h 35"/>
                  </a:gdLst>
                  <a:ahLst/>
                  <a:cxnLst>
                    <a:cxn ang="0">
                      <a:pos x="T0" y="T1"/>
                    </a:cxn>
                    <a:cxn ang="0">
                      <a:pos x="T2" y="T3"/>
                    </a:cxn>
                    <a:cxn ang="0">
                      <a:pos x="T4" y="T5"/>
                    </a:cxn>
                    <a:cxn ang="0">
                      <a:pos x="T6" y="T7"/>
                    </a:cxn>
                    <a:cxn ang="0">
                      <a:pos x="T8" y="T9"/>
                    </a:cxn>
                  </a:cxnLst>
                  <a:rect l="0" t="0" r="r" b="b"/>
                  <a:pathLst>
                    <a:path w="63" h="35">
                      <a:moveTo>
                        <a:pt x="44" y="0"/>
                      </a:moveTo>
                      <a:cubicBezTo>
                        <a:pt x="57" y="7"/>
                        <a:pt x="63" y="27"/>
                        <a:pt x="43" y="31"/>
                      </a:cubicBezTo>
                      <a:cubicBezTo>
                        <a:pt x="19" y="35"/>
                        <a:pt x="9" y="35"/>
                        <a:pt x="0" y="27"/>
                      </a:cubicBezTo>
                      <a:cubicBezTo>
                        <a:pt x="13" y="29"/>
                        <a:pt x="35" y="29"/>
                        <a:pt x="44" y="24"/>
                      </a:cubicBezTo>
                      <a:cubicBezTo>
                        <a:pt x="52" y="20"/>
                        <a:pt x="47" y="8"/>
                        <a:pt x="44" y="0"/>
                      </a:cubicBezTo>
                      <a:close/>
                    </a:path>
                  </a:pathLst>
                </a:custGeom>
                <a:solidFill>
                  <a:srgbClr val="DCC9B3"/>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7" name="íṩľíḍè-Freeform 28">
                  <a:extLst>
                    <a:ext uri="{FF2B5EF4-FFF2-40B4-BE49-F238E27FC236}">
                      <a16:creationId xmlns:a16="http://schemas.microsoft.com/office/drawing/2014/main" id="{2B44AD12-D554-4A71-A2AF-924FCCAE20AE}"/>
                    </a:ext>
                  </a:extLst>
                </p:cNvPr>
                <p:cNvSpPr>
                  <a:spLocks/>
                </p:cNvSpPr>
                <p:nvPr/>
              </p:nvSpPr>
              <p:spPr bwMode="auto">
                <a:xfrm>
                  <a:off x="4666906" y="4750057"/>
                  <a:ext cx="142415" cy="78130"/>
                </a:xfrm>
                <a:custGeom>
                  <a:avLst/>
                  <a:gdLst>
                    <a:gd name="T0" fmla="*/ 33 w 61"/>
                    <a:gd name="T1" fmla="*/ 2 h 33"/>
                    <a:gd name="T2" fmla="*/ 40 w 61"/>
                    <a:gd name="T3" fmla="*/ 29 h 33"/>
                    <a:gd name="T4" fmla="*/ 4 w 61"/>
                    <a:gd name="T5" fmla="*/ 25 h 33"/>
                    <a:gd name="T6" fmla="*/ 1 w 61"/>
                    <a:gd name="T7" fmla="*/ 8 h 33"/>
                    <a:gd name="T8" fmla="*/ 33 w 61"/>
                    <a:gd name="T9" fmla="*/ 2 h 33"/>
                  </a:gdLst>
                  <a:ahLst/>
                  <a:cxnLst>
                    <a:cxn ang="0">
                      <a:pos x="T0" y="T1"/>
                    </a:cxn>
                    <a:cxn ang="0">
                      <a:pos x="T2" y="T3"/>
                    </a:cxn>
                    <a:cxn ang="0">
                      <a:pos x="T4" y="T5"/>
                    </a:cxn>
                    <a:cxn ang="0">
                      <a:pos x="T6" y="T7"/>
                    </a:cxn>
                    <a:cxn ang="0">
                      <a:pos x="T8" y="T9"/>
                    </a:cxn>
                  </a:cxnLst>
                  <a:rect l="0" t="0" r="r" b="b"/>
                  <a:pathLst>
                    <a:path w="61" h="33">
                      <a:moveTo>
                        <a:pt x="33" y="2"/>
                      </a:moveTo>
                      <a:cubicBezTo>
                        <a:pt x="48" y="3"/>
                        <a:pt x="61" y="26"/>
                        <a:pt x="40" y="29"/>
                      </a:cubicBezTo>
                      <a:cubicBezTo>
                        <a:pt x="20" y="33"/>
                        <a:pt x="12" y="33"/>
                        <a:pt x="4" y="25"/>
                      </a:cubicBezTo>
                      <a:cubicBezTo>
                        <a:pt x="0" y="20"/>
                        <a:pt x="0" y="13"/>
                        <a:pt x="1" y="8"/>
                      </a:cubicBezTo>
                      <a:cubicBezTo>
                        <a:pt x="2" y="0"/>
                        <a:pt x="18" y="2"/>
                        <a:pt x="33" y="2"/>
                      </a:cubicBezTo>
                      <a:close/>
                    </a:path>
                  </a:pathLst>
                </a:custGeom>
                <a:solidFill>
                  <a:srgbClr val="E8D4BD"/>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8" name="íṩľíḍè-Freeform 29">
                  <a:extLst>
                    <a:ext uri="{FF2B5EF4-FFF2-40B4-BE49-F238E27FC236}">
                      <a16:creationId xmlns:a16="http://schemas.microsoft.com/office/drawing/2014/main" id="{DB091C02-D73E-48F0-BD41-2CB25B2106F6}"/>
                    </a:ext>
                  </a:extLst>
                </p:cNvPr>
                <p:cNvSpPr>
                  <a:spLocks/>
                </p:cNvSpPr>
                <p:nvPr/>
              </p:nvSpPr>
              <p:spPr bwMode="auto">
                <a:xfrm>
                  <a:off x="4680752" y="4761925"/>
                  <a:ext cx="118679" cy="66263"/>
                </a:xfrm>
                <a:custGeom>
                  <a:avLst/>
                  <a:gdLst>
                    <a:gd name="T0" fmla="*/ 35 w 51"/>
                    <a:gd name="T1" fmla="*/ 0 h 28"/>
                    <a:gd name="T2" fmla="*/ 34 w 51"/>
                    <a:gd name="T3" fmla="*/ 24 h 28"/>
                    <a:gd name="T4" fmla="*/ 0 w 51"/>
                    <a:gd name="T5" fmla="*/ 21 h 28"/>
                    <a:gd name="T6" fmla="*/ 36 w 51"/>
                    <a:gd name="T7" fmla="*/ 19 h 28"/>
                    <a:gd name="T8" fmla="*/ 35 w 51"/>
                    <a:gd name="T9" fmla="*/ 0 h 28"/>
                  </a:gdLst>
                  <a:ahLst/>
                  <a:cxnLst>
                    <a:cxn ang="0">
                      <a:pos x="T0" y="T1"/>
                    </a:cxn>
                    <a:cxn ang="0">
                      <a:pos x="T2" y="T3"/>
                    </a:cxn>
                    <a:cxn ang="0">
                      <a:pos x="T4" y="T5"/>
                    </a:cxn>
                    <a:cxn ang="0">
                      <a:pos x="T6" y="T7"/>
                    </a:cxn>
                    <a:cxn ang="0">
                      <a:pos x="T8" y="T9"/>
                    </a:cxn>
                  </a:cxnLst>
                  <a:rect l="0" t="0" r="r" b="b"/>
                  <a:pathLst>
                    <a:path w="51" h="28">
                      <a:moveTo>
                        <a:pt x="35" y="0"/>
                      </a:moveTo>
                      <a:cubicBezTo>
                        <a:pt x="46" y="6"/>
                        <a:pt x="51" y="21"/>
                        <a:pt x="34" y="24"/>
                      </a:cubicBezTo>
                      <a:cubicBezTo>
                        <a:pt x="15" y="28"/>
                        <a:pt x="7" y="28"/>
                        <a:pt x="0" y="21"/>
                      </a:cubicBezTo>
                      <a:cubicBezTo>
                        <a:pt x="11" y="23"/>
                        <a:pt x="28" y="23"/>
                        <a:pt x="36" y="19"/>
                      </a:cubicBezTo>
                      <a:cubicBezTo>
                        <a:pt x="41" y="16"/>
                        <a:pt x="38" y="6"/>
                        <a:pt x="35" y="0"/>
                      </a:cubicBezTo>
                      <a:close/>
                    </a:path>
                  </a:pathLst>
                </a:custGeom>
                <a:solidFill>
                  <a:srgbClr val="DCC9B3"/>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19" name="íṩľíḍè-Freeform 30">
                  <a:extLst>
                    <a:ext uri="{FF2B5EF4-FFF2-40B4-BE49-F238E27FC236}">
                      <a16:creationId xmlns:a16="http://schemas.microsoft.com/office/drawing/2014/main" id="{DB338F6A-02DD-4230-B05E-699B5C113DF9}"/>
                    </a:ext>
                  </a:extLst>
                </p:cNvPr>
                <p:cNvSpPr>
                  <a:spLocks/>
                </p:cNvSpPr>
                <p:nvPr/>
              </p:nvSpPr>
              <p:spPr bwMode="auto">
                <a:xfrm>
                  <a:off x="4989318" y="5391913"/>
                  <a:ext cx="1829636" cy="1015695"/>
                </a:xfrm>
                <a:custGeom>
                  <a:avLst/>
                  <a:gdLst>
                    <a:gd name="T0" fmla="*/ 714 w 782"/>
                    <a:gd name="T1" fmla="*/ 246 h 434"/>
                    <a:gd name="T2" fmla="*/ 120 w 782"/>
                    <a:gd name="T3" fmla="*/ 421 h 434"/>
                    <a:gd name="T4" fmla="*/ 36 w 782"/>
                    <a:gd name="T5" fmla="*/ 408 h 434"/>
                    <a:gd name="T6" fmla="*/ 0 w 782"/>
                    <a:gd name="T7" fmla="*/ 230 h 434"/>
                    <a:gd name="T8" fmla="*/ 34 w 782"/>
                    <a:gd name="T9" fmla="*/ 220 h 434"/>
                    <a:gd name="T10" fmla="*/ 402 w 782"/>
                    <a:gd name="T11" fmla="*/ 110 h 434"/>
                    <a:gd name="T12" fmla="*/ 717 w 782"/>
                    <a:gd name="T13" fmla="*/ 47 h 434"/>
                    <a:gd name="T14" fmla="*/ 772 w 782"/>
                    <a:gd name="T15" fmla="*/ 186 h 434"/>
                    <a:gd name="T16" fmla="*/ 714 w 782"/>
                    <a:gd name="T17" fmla="*/ 24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2" h="434">
                      <a:moveTo>
                        <a:pt x="714" y="246"/>
                      </a:moveTo>
                      <a:cubicBezTo>
                        <a:pt x="455" y="323"/>
                        <a:pt x="385" y="388"/>
                        <a:pt x="120" y="421"/>
                      </a:cubicBezTo>
                      <a:cubicBezTo>
                        <a:pt x="104" y="423"/>
                        <a:pt x="36" y="434"/>
                        <a:pt x="36" y="408"/>
                      </a:cubicBezTo>
                      <a:cubicBezTo>
                        <a:pt x="36" y="382"/>
                        <a:pt x="0" y="230"/>
                        <a:pt x="0" y="230"/>
                      </a:cubicBezTo>
                      <a:cubicBezTo>
                        <a:pt x="0" y="230"/>
                        <a:pt x="13" y="227"/>
                        <a:pt x="34" y="220"/>
                      </a:cubicBezTo>
                      <a:cubicBezTo>
                        <a:pt x="110" y="197"/>
                        <a:pt x="296" y="140"/>
                        <a:pt x="402" y="110"/>
                      </a:cubicBezTo>
                      <a:cubicBezTo>
                        <a:pt x="538" y="72"/>
                        <a:pt x="655" y="0"/>
                        <a:pt x="717" y="47"/>
                      </a:cubicBezTo>
                      <a:cubicBezTo>
                        <a:pt x="779" y="94"/>
                        <a:pt x="782" y="144"/>
                        <a:pt x="772" y="186"/>
                      </a:cubicBezTo>
                      <a:cubicBezTo>
                        <a:pt x="762" y="228"/>
                        <a:pt x="714" y="246"/>
                        <a:pt x="714" y="246"/>
                      </a:cubicBezTo>
                      <a:close/>
                    </a:path>
                  </a:pathLst>
                </a:custGeom>
                <a:solidFill>
                  <a:srgbClr val="6F5C45"/>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20" name="íṩľíḍè-Freeform 31">
                  <a:extLst>
                    <a:ext uri="{FF2B5EF4-FFF2-40B4-BE49-F238E27FC236}">
                      <a16:creationId xmlns:a16="http://schemas.microsoft.com/office/drawing/2014/main" id="{207B5DAC-EB2F-4C19-875B-1F92E64CCD24}"/>
                    </a:ext>
                  </a:extLst>
                </p:cNvPr>
                <p:cNvSpPr>
                  <a:spLocks/>
                </p:cNvSpPr>
                <p:nvPr/>
              </p:nvSpPr>
              <p:spPr bwMode="auto">
                <a:xfrm>
                  <a:off x="4954703" y="5857728"/>
                  <a:ext cx="254171" cy="559770"/>
                </a:xfrm>
                <a:custGeom>
                  <a:avLst/>
                  <a:gdLst>
                    <a:gd name="T0" fmla="*/ 58 w 109"/>
                    <a:gd name="T1" fmla="*/ 2 h 239"/>
                    <a:gd name="T2" fmla="*/ 2 w 109"/>
                    <a:gd name="T3" fmla="*/ 22 h 239"/>
                    <a:gd name="T4" fmla="*/ 25 w 109"/>
                    <a:gd name="T5" fmla="*/ 139 h 239"/>
                    <a:gd name="T6" fmla="*/ 35 w 109"/>
                    <a:gd name="T7" fmla="*/ 232 h 239"/>
                    <a:gd name="T8" fmla="*/ 109 w 109"/>
                    <a:gd name="T9" fmla="*/ 226 h 239"/>
                    <a:gd name="T10" fmla="*/ 87 w 109"/>
                    <a:gd name="T11" fmla="*/ 82 h 239"/>
                    <a:gd name="T12" fmla="*/ 73 w 109"/>
                    <a:gd name="T13" fmla="*/ 14 h 239"/>
                    <a:gd name="T14" fmla="*/ 58 w 109"/>
                    <a:gd name="T15" fmla="*/ 2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39">
                      <a:moveTo>
                        <a:pt x="58" y="2"/>
                      </a:moveTo>
                      <a:cubicBezTo>
                        <a:pt x="38" y="6"/>
                        <a:pt x="3" y="17"/>
                        <a:pt x="2" y="22"/>
                      </a:cubicBezTo>
                      <a:cubicBezTo>
                        <a:pt x="0" y="29"/>
                        <a:pt x="15" y="70"/>
                        <a:pt x="25" y="139"/>
                      </a:cubicBezTo>
                      <a:cubicBezTo>
                        <a:pt x="35" y="208"/>
                        <a:pt x="26" y="225"/>
                        <a:pt x="35" y="232"/>
                      </a:cubicBezTo>
                      <a:cubicBezTo>
                        <a:pt x="44" y="239"/>
                        <a:pt x="109" y="226"/>
                        <a:pt x="109" y="226"/>
                      </a:cubicBezTo>
                      <a:cubicBezTo>
                        <a:pt x="109" y="226"/>
                        <a:pt x="91" y="122"/>
                        <a:pt x="87" y="82"/>
                      </a:cubicBezTo>
                      <a:cubicBezTo>
                        <a:pt x="84" y="50"/>
                        <a:pt x="77" y="27"/>
                        <a:pt x="73" y="14"/>
                      </a:cubicBezTo>
                      <a:cubicBezTo>
                        <a:pt x="70" y="6"/>
                        <a:pt x="70" y="0"/>
                        <a:pt x="58" y="2"/>
                      </a:cubicBezTo>
                      <a:close/>
                    </a:path>
                  </a:pathLst>
                </a:custGeom>
                <a:solidFill>
                  <a:srgbClr val="614C35"/>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21" name="íṩľíḍè-Freeform 32">
                  <a:extLst>
                    <a:ext uri="{FF2B5EF4-FFF2-40B4-BE49-F238E27FC236}">
                      <a16:creationId xmlns:a16="http://schemas.microsoft.com/office/drawing/2014/main" id="{F2DFDABF-B0C9-4271-ADD0-AD1CCB97C1D9}"/>
                    </a:ext>
                  </a:extLst>
                </p:cNvPr>
                <p:cNvSpPr>
                  <a:spLocks/>
                </p:cNvSpPr>
                <p:nvPr/>
              </p:nvSpPr>
              <p:spPr bwMode="auto">
                <a:xfrm>
                  <a:off x="5171292" y="5616414"/>
                  <a:ext cx="1642716" cy="770425"/>
                </a:xfrm>
                <a:custGeom>
                  <a:avLst/>
                  <a:gdLst>
                    <a:gd name="T0" fmla="*/ 0 w 702"/>
                    <a:gd name="T1" fmla="*/ 226 h 329"/>
                    <a:gd name="T2" fmla="*/ 16 w 702"/>
                    <a:gd name="T3" fmla="*/ 329 h 329"/>
                    <a:gd name="T4" fmla="*/ 42 w 702"/>
                    <a:gd name="T5" fmla="*/ 325 h 329"/>
                    <a:gd name="T6" fmla="*/ 277 w 702"/>
                    <a:gd name="T7" fmla="*/ 276 h 329"/>
                    <a:gd name="T8" fmla="*/ 321 w 702"/>
                    <a:gd name="T9" fmla="*/ 262 h 329"/>
                    <a:gd name="T10" fmla="*/ 360 w 702"/>
                    <a:gd name="T11" fmla="*/ 248 h 329"/>
                    <a:gd name="T12" fmla="*/ 378 w 702"/>
                    <a:gd name="T13" fmla="*/ 241 h 329"/>
                    <a:gd name="T14" fmla="*/ 413 w 702"/>
                    <a:gd name="T15" fmla="*/ 227 h 329"/>
                    <a:gd name="T16" fmla="*/ 423 w 702"/>
                    <a:gd name="T17" fmla="*/ 224 h 329"/>
                    <a:gd name="T18" fmla="*/ 529 w 702"/>
                    <a:gd name="T19" fmla="*/ 185 h 329"/>
                    <a:gd name="T20" fmla="*/ 596 w 702"/>
                    <a:gd name="T21" fmla="*/ 163 h 329"/>
                    <a:gd name="T22" fmla="*/ 636 w 702"/>
                    <a:gd name="T23" fmla="*/ 150 h 329"/>
                    <a:gd name="T24" fmla="*/ 694 w 702"/>
                    <a:gd name="T25" fmla="*/ 90 h 329"/>
                    <a:gd name="T26" fmla="*/ 683 w 702"/>
                    <a:gd name="T27" fmla="*/ 0 h 329"/>
                    <a:gd name="T28" fmla="*/ 609 w 702"/>
                    <a:gd name="T29" fmla="*/ 129 h 329"/>
                    <a:gd name="T30" fmla="*/ 525 w 702"/>
                    <a:gd name="T31" fmla="*/ 162 h 329"/>
                    <a:gd name="T32" fmla="*/ 472 w 702"/>
                    <a:gd name="T33" fmla="*/ 179 h 329"/>
                    <a:gd name="T34" fmla="*/ 438 w 702"/>
                    <a:gd name="T35" fmla="*/ 189 h 329"/>
                    <a:gd name="T36" fmla="*/ 436 w 702"/>
                    <a:gd name="T37" fmla="*/ 190 h 329"/>
                    <a:gd name="T38" fmla="*/ 400 w 702"/>
                    <a:gd name="T39" fmla="*/ 200 h 329"/>
                    <a:gd name="T40" fmla="*/ 389 w 702"/>
                    <a:gd name="T41" fmla="*/ 203 h 329"/>
                    <a:gd name="T42" fmla="*/ 345 w 702"/>
                    <a:gd name="T43" fmla="*/ 215 h 329"/>
                    <a:gd name="T44" fmla="*/ 214 w 702"/>
                    <a:gd name="T45" fmla="*/ 249 h 329"/>
                    <a:gd name="T46" fmla="*/ 28 w 702"/>
                    <a:gd name="T47" fmla="*/ 278 h 329"/>
                    <a:gd name="T48" fmla="*/ 0 w 702"/>
                    <a:gd name="T49" fmla="*/ 22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2" h="329">
                      <a:moveTo>
                        <a:pt x="0" y="226"/>
                      </a:moveTo>
                      <a:cubicBezTo>
                        <a:pt x="6" y="271"/>
                        <a:pt x="16" y="329"/>
                        <a:pt x="16" y="329"/>
                      </a:cubicBezTo>
                      <a:cubicBezTo>
                        <a:pt x="28" y="328"/>
                        <a:pt x="37" y="326"/>
                        <a:pt x="42" y="325"/>
                      </a:cubicBezTo>
                      <a:cubicBezTo>
                        <a:pt x="141" y="313"/>
                        <a:pt x="212" y="296"/>
                        <a:pt x="277" y="276"/>
                      </a:cubicBezTo>
                      <a:cubicBezTo>
                        <a:pt x="292" y="272"/>
                        <a:pt x="306" y="267"/>
                        <a:pt x="321" y="262"/>
                      </a:cubicBezTo>
                      <a:cubicBezTo>
                        <a:pt x="334" y="257"/>
                        <a:pt x="347" y="252"/>
                        <a:pt x="360" y="248"/>
                      </a:cubicBezTo>
                      <a:cubicBezTo>
                        <a:pt x="366" y="245"/>
                        <a:pt x="372" y="243"/>
                        <a:pt x="378" y="241"/>
                      </a:cubicBezTo>
                      <a:cubicBezTo>
                        <a:pt x="390" y="236"/>
                        <a:pt x="401" y="232"/>
                        <a:pt x="413" y="227"/>
                      </a:cubicBezTo>
                      <a:cubicBezTo>
                        <a:pt x="416" y="226"/>
                        <a:pt x="420" y="225"/>
                        <a:pt x="423" y="224"/>
                      </a:cubicBezTo>
                      <a:cubicBezTo>
                        <a:pt x="455" y="211"/>
                        <a:pt x="490" y="198"/>
                        <a:pt x="529" y="185"/>
                      </a:cubicBezTo>
                      <a:cubicBezTo>
                        <a:pt x="550" y="178"/>
                        <a:pt x="572" y="170"/>
                        <a:pt x="596" y="163"/>
                      </a:cubicBezTo>
                      <a:cubicBezTo>
                        <a:pt x="609" y="159"/>
                        <a:pt x="622" y="155"/>
                        <a:pt x="636" y="150"/>
                      </a:cubicBezTo>
                      <a:cubicBezTo>
                        <a:pt x="636" y="150"/>
                        <a:pt x="684" y="132"/>
                        <a:pt x="694" y="90"/>
                      </a:cubicBezTo>
                      <a:cubicBezTo>
                        <a:pt x="701" y="63"/>
                        <a:pt x="702" y="31"/>
                        <a:pt x="683" y="0"/>
                      </a:cubicBezTo>
                      <a:cubicBezTo>
                        <a:pt x="679" y="30"/>
                        <a:pt x="660" y="98"/>
                        <a:pt x="609" y="129"/>
                      </a:cubicBezTo>
                      <a:cubicBezTo>
                        <a:pt x="595" y="137"/>
                        <a:pt x="565" y="149"/>
                        <a:pt x="525" y="162"/>
                      </a:cubicBezTo>
                      <a:cubicBezTo>
                        <a:pt x="509" y="167"/>
                        <a:pt x="491" y="173"/>
                        <a:pt x="472" y="179"/>
                      </a:cubicBezTo>
                      <a:cubicBezTo>
                        <a:pt x="461" y="182"/>
                        <a:pt x="450" y="186"/>
                        <a:pt x="438" y="189"/>
                      </a:cubicBezTo>
                      <a:cubicBezTo>
                        <a:pt x="437" y="190"/>
                        <a:pt x="436" y="190"/>
                        <a:pt x="436" y="190"/>
                      </a:cubicBezTo>
                      <a:cubicBezTo>
                        <a:pt x="424" y="193"/>
                        <a:pt x="412" y="197"/>
                        <a:pt x="400" y="200"/>
                      </a:cubicBezTo>
                      <a:cubicBezTo>
                        <a:pt x="397" y="201"/>
                        <a:pt x="393" y="202"/>
                        <a:pt x="389" y="203"/>
                      </a:cubicBezTo>
                      <a:cubicBezTo>
                        <a:pt x="374" y="207"/>
                        <a:pt x="360" y="211"/>
                        <a:pt x="345" y="215"/>
                      </a:cubicBezTo>
                      <a:cubicBezTo>
                        <a:pt x="301" y="227"/>
                        <a:pt x="256" y="239"/>
                        <a:pt x="214" y="249"/>
                      </a:cubicBezTo>
                      <a:cubicBezTo>
                        <a:pt x="119" y="271"/>
                        <a:pt x="41" y="285"/>
                        <a:pt x="28" y="278"/>
                      </a:cubicBezTo>
                      <a:cubicBezTo>
                        <a:pt x="16" y="271"/>
                        <a:pt x="7" y="250"/>
                        <a:pt x="0" y="226"/>
                      </a:cubicBezTo>
                      <a:close/>
                    </a:path>
                  </a:pathLst>
                </a:custGeom>
                <a:solidFill>
                  <a:srgbClr val="614C35"/>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22" name="íṩľíḍè-Freeform 33">
                  <a:extLst>
                    <a:ext uri="{FF2B5EF4-FFF2-40B4-BE49-F238E27FC236}">
                      <a16:creationId xmlns:a16="http://schemas.microsoft.com/office/drawing/2014/main" id="{B7BCB15D-8DF0-45C3-A282-97515898F716}"/>
                    </a:ext>
                  </a:extLst>
                </p:cNvPr>
                <p:cNvSpPr>
                  <a:spLocks/>
                </p:cNvSpPr>
                <p:nvPr/>
              </p:nvSpPr>
              <p:spPr bwMode="auto">
                <a:xfrm>
                  <a:off x="5770622" y="2353728"/>
                  <a:ext cx="411421" cy="416366"/>
                </a:xfrm>
                <a:custGeom>
                  <a:avLst/>
                  <a:gdLst>
                    <a:gd name="T0" fmla="*/ 176 w 176"/>
                    <a:gd name="T1" fmla="*/ 0 h 178"/>
                    <a:gd name="T2" fmla="*/ 88 w 176"/>
                    <a:gd name="T3" fmla="*/ 45 h 178"/>
                    <a:gd name="T4" fmla="*/ 30 w 176"/>
                    <a:gd name="T5" fmla="*/ 102 h 178"/>
                    <a:gd name="T6" fmla="*/ 65 w 176"/>
                    <a:gd name="T7" fmla="*/ 25 h 178"/>
                    <a:gd name="T8" fmla="*/ 14 w 176"/>
                    <a:gd name="T9" fmla="*/ 90 h 178"/>
                    <a:gd name="T10" fmla="*/ 28 w 176"/>
                    <a:gd name="T11" fmla="*/ 175 h 178"/>
                    <a:gd name="T12" fmla="*/ 26 w 176"/>
                    <a:gd name="T13" fmla="*/ 133 h 178"/>
                    <a:gd name="T14" fmla="*/ 32 w 176"/>
                    <a:gd name="T15" fmla="*/ 117 h 178"/>
                    <a:gd name="T16" fmla="*/ 40 w 176"/>
                    <a:gd name="T17" fmla="*/ 159 h 178"/>
                    <a:gd name="T18" fmla="*/ 76 w 176"/>
                    <a:gd name="T19" fmla="*/ 84 h 178"/>
                    <a:gd name="T20" fmla="*/ 176 w 176"/>
                    <a:gd name="T21"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178">
                      <a:moveTo>
                        <a:pt x="176" y="0"/>
                      </a:moveTo>
                      <a:cubicBezTo>
                        <a:pt x="165" y="1"/>
                        <a:pt x="125" y="16"/>
                        <a:pt x="88" y="45"/>
                      </a:cubicBezTo>
                      <a:cubicBezTo>
                        <a:pt x="52" y="73"/>
                        <a:pt x="31" y="97"/>
                        <a:pt x="30" y="102"/>
                      </a:cubicBezTo>
                      <a:cubicBezTo>
                        <a:pt x="34" y="77"/>
                        <a:pt x="65" y="25"/>
                        <a:pt x="65" y="25"/>
                      </a:cubicBezTo>
                      <a:cubicBezTo>
                        <a:pt x="65" y="25"/>
                        <a:pt x="28" y="49"/>
                        <a:pt x="14" y="90"/>
                      </a:cubicBezTo>
                      <a:cubicBezTo>
                        <a:pt x="0" y="132"/>
                        <a:pt x="29" y="178"/>
                        <a:pt x="28" y="175"/>
                      </a:cubicBezTo>
                      <a:cubicBezTo>
                        <a:pt x="28" y="173"/>
                        <a:pt x="22" y="147"/>
                        <a:pt x="26" y="133"/>
                      </a:cubicBezTo>
                      <a:cubicBezTo>
                        <a:pt x="29" y="119"/>
                        <a:pt x="32" y="117"/>
                        <a:pt x="32" y="117"/>
                      </a:cubicBezTo>
                      <a:cubicBezTo>
                        <a:pt x="32" y="117"/>
                        <a:pt x="40" y="160"/>
                        <a:pt x="40" y="159"/>
                      </a:cubicBezTo>
                      <a:cubicBezTo>
                        <a:pt x="40" y="157"/>
                        <a:pt x="35" y="130"/>
                        <a:pt x="76" y="84"/>
                      </a:cubicBezTo>
                      <a:cubicBezTo>
                        <a:pt x="117" y="39"/>
                        <a:pt x="176" y="0"/>
                        <a:pt x="176" y="0"/>
                      </a:cubicBezTo>
                      <a:close/>
                    </a:path>
                  </a:pathLst>
                </a:custGeom>
                <a:solidFill>
                  <a:srgbClr val="8C6654"/>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23" name="íṩľíḍè-Freeform 34">
                  <a:extLst>
                    <a:ext uri="{FF2B5EF4-FFF2-40B4-BE49-F238E27FC236}">
                      <a16:creationId xmlns:a16="http://schemas.microsoft.com/office/drawing/2014/main" id="{45AFA713-99C5-4440-931C-9CB3674D9E91}"/>
                    </a:ext>
                  </a:extLst>
                </p:cNvPr>
                <p:cNvSpPr>
                  <a:spLocks/>
                </p:cNvSpPr>
                <p:nvPr/>
              </p:nvSpPr>
              <p:spPr bwMode="auto">
                <a:xfrm>
                  <a:off x="6006991" y="2419001"/>
                  <a:ext cx="310544" cy="325379"/>
                </a:xfrm>
                <a:custGeom>
                  <a:avLst/>
                  <a:gdLst>
                    <a:gd name="T0" fmla="*/ 124 w 133"/>
                    <a:gd name="T1" fmla="*/ 0 h 139"/>
                    <a:gd name="T2" fmla="*/ 1 w 133"/>
                    <a:gd name="T3" fmla="*/ 137 h 139"/>
                    <a:gd name="T4" fmla="*/ 77 w 133"/>
                    <a:gd name="T5" fmla="*/ 77 h 139"/>
                    <a:gd name="T6" fmla="*/ 133 w 133"/>
                    <a:gd name="T7" fmla="*/ 54 h 139"/>
                    <a:gd name="T8" fmla="*/ 77 w 133"/>
                    <a:gd name="T9" fmla="*/ 63 h 139"/>
                    <a:gd name="T10" fmla="*/ 40 w 133"/>
                    <a:gd name="T11" fmla="*/ 83 h 139"/>
                    <a:gd name="T12" fmla="*/ 91 w 133"/>
                    <a:gd name="T13" fmla="*/ 24 h 139"/>
                    <a:gd name="T14" fmla="*/ 124 w 133"/>
                    <a:gd name="T15" fmla="*/ 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9">
                      <a:moveTo>
                        <a:pt x="124" y="0"/>
                      </a:moveTo>
                      <a:cubicBezTo>
                        <a:pt x="39" y="12"/>
                        <a:pt x="2" y="139"/>
                        <a:pt x="1" y="137"/>
                      </a:cubicBezTo>
                      <a:cubicBezTo>
                        <a:pt x="0" y="134"/>
                        <a:pt x="46" y="94"/>
                        <a:pt x="77" y="77"/>
                      </a:cubicBezTo>
                      <a:cubicBezTo>
                        <a:pt x="108" y="60"/>
                        <a:pt x="133" y="54"/>
                        <a:pt x="133" y="54"/>
                      </a:cubicBezTo>
                      <a:cubicBezTo>
                        <a:pt x="133" y="54"/>
                        <a:pt x="109" y="48"/>
                        <a:pt x="77" y="63"/>
                      </a:cubicBezTo>
                      <a:cubicBezTo>
                        <a:pt x="45" y="78"/>
                        <a:pt x="39" y="86"/>
                        <a:pt x="40" y="83"/>
                      </a:cubicBezTo>
                      <a:cubicBezTo>
                        <a:pt x="41" y="81"/>
                        <a:pt x="67" y="46"/>
                        <a:pt x="91" y="24"/>
                      </a:cubicBezTo>
                      <a:cubicBezTo>
                        <a:pt x="114" y="3"/>
                        <a:pt x="124" y="0"/>
                        <a:pt x="124" y="0"/>
                      </a:cubicBezTo>
                      <a:close/>
                    </a:path>
                  </a:pathLst>
                </a:custGeom>
                <a:solidFill>
                  <a:srgbClr val="8C6654"/>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24" name="íṩľíḍè-Rectangle 35">
                  <a:extLst>
                    <a:ext uri="{FF2B5EF4-FFF2-40B4-BE49-F238E27FC236}">
                      <a16:creationId xmlns:a16="http://schemas.microsoft.com/office/drawing/2014/main" id="{321FDC8C-3F7B-4058-8D04-5A19275438BA}"/>
                    </a:ext>
                  </a:extLst>
                </p:cNvPr>
                <p:cNvSpPr>
                  <a:spLocks/>
                </p:cNvSpPr>
                <p:nvPr/>
              </p:nvSpPr>
              <p:spPr bwMode="auto">
                <a:xfrm>
                  <a:off x="6675550" y="4696651"/>
                  <a:ext cx="767458" cy="4945"/>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xmlns:a16="http://schemas.microsoft.com/office/drawing/2014/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txBody>
                <a:bodyPr anchor="ctr"/>
                <a:lstStyle/>
                <a:p>
                  <a:pPr algn="ctr"/>
                  <a:endParaRPr/>
                </a:p>
              </p:txBody>
            </p:sp>
            <p:sp>
              <p:nvSpPr>
                <p:cNvPr id="25" name="íṩľíḍè-Freeform 36">
                  <a:extLst>
                    <a:ext uri="{FF2B5EF4-FFF2-40B4-BE49-F238E27FC236}">
                      <a16:creationId xmlns:a16="http://schemas.microsoft.com/office/drawing/2014/main" id="{67FD0C80-6A4F-434C-8791-8EC66594B9DE}"/>
                    </a:ext>
                  </a:extLst>
                </p:cNvPr>
                <p:cNvSpPr>
                  <a:spLocks/>
                </p:cNvSpPr>
                <p:nvPr/>
              </p:nvSpPr>
              <p:spPr bwMode="auto">
                <a:xfrm>
                  <a:off x="4572952" y="4083476"/>
                  <a:ext cx="1195692" cy="337246"/>
                </a:xfrm>
                <a:custGeom>
                  <a:avLst/>
                  <a:gdLst>
                    <a:gd name="T0" fmla="*/ 16 w 511"/>
                    <a:gd name="T1" fmla="*/ 61 h 144"/>
                    <a:gd name="T2" fmla="*/ 0 w 511"/>
                    <a:gd name="T3" fmla="*/ 10 h 144"/>
                    <a:gd name="T4" fmla="*/ 33 w 511"/>
                    <a:gd name="T5" fmla="*/ 5 h 144"/>
                    <a:gd name="T6" fmla="*/ 182 w 511"/>
                    <a:gd name="T7" fmla="*/ 36 h 144"/>
                    <a:gd name="T8" fmla="*/ 232 w 511"/>
                    <a:gd name="T9" fmla="*/ 79 h 144"/>
                    <a:gd name="T10" fmla="*/ 470 w 511"/>
                    <a:gd name="T11" fmla="*/ 13 h 144"/>
                    <a:gd name="T12" fmla="*/ 511 w 511"/>
                    <a:gd name="T13" fmla="*/ 19 h 144"/>
                    <a:gd name="T14" fmla="*/ 473 w 511"/>
                    <a:gd name="T15" fmla="*/ 88 h 144"/>
                    <a:gd name="T16" fmla="*/ 234 w 511"/>
                    <a:gd name="T17" fmla="*/ 144 h 144"/>
                    <a:gd name="T18" fmla="*/ 16 w 511"/>
                    <a:gd name="T19" fmla="*/ 6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144">
                      <a:moveTo>
                        <a:pt x="16" y="61"/>
                      </a:moveTo>
                      <a:cubicBezTo>
                        <a:pt x="12" y="57"/>
                        <a:pt x="0" y="10"/>
                        <a:pt x="0" y="10"/>
                      </a:cubicBezTo>
                      <a:cubicBezTo>
                        <a:pt x="33" y="5"/>
                        <a:pt x="33" y="5"/>
                        <a:pt x="33" y="5"/>
                      </a:cubicBezTo>
                      <a:cubicBezTo>
                        <a:pt x="33" y="5"/>
                        <a:pt x="137" y="15"/>
                        <a:pt x="182" y="36"/>
                      </a:cubicBezTo>
                      <a:cubicBezTo>
                        <a:pt x="227" y="56"/>
                        <a:pt x="232" y="79"/>
                        <a:pt x="232" y="79"/>
                      </a:cubicBezTo>
                      <a:cubicBezTo>
                        <a:pt x="278" y="52"/>
                        <a:pt x="392" y="0"/>
                        <a:pt x="470" y="13"/>
                      </a:cubicBezTo>
                      <a:cubicBezTo>
                        <a:pt x="511" y="19"/>
                        <a:pt x="511" y="19"/>
                        <a:pt x="511" y="19"/>
                      </a:cubicBezTo>
                      <a:cubicBezTo>
                        <a:pt x="473" y="88"/>
                        <a:pt x="473" y="88"/>
                        <a:pt x="473" y="88"/>
                      </a:cubicBezTo>
                      <a:cubicBezTo>
                        <a:pt x="234" y="144"/>
                        <a:pt x="234" y="144"/>
                        <a:pt x="234" y="144"/>
                      </a:cubicBezTo>
                      <a:lnTo>
                        <a:pt x="16" y="61"/>
                      </a:lnTo>
                      <a:close/>
                    </a:path>
                  </a:pathLst>
                </a:custGeom>
                <a:solidFill>
                  <a:srgbClr val="CFD0D2"/>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26" name="íṩľíḍè-Freeform 37">
                  <a:extLst>
                    <a:ext uri="{FF2B5EF4-FFF2-40B4-BE49-F238E27FC236}">
                      <a16:creationId xmlns:a16="http://schemas.microsoft.com/office/drawing/2014/main" id="{7456CB02-2130-42D3-B9A4-C3C2AC78405E}"/>
                    </a:ext>
                  </a:extLst>
                </p:cNvPr>
                <p:cNvSpPr>
                  <a:spLocks/>
                </p:cNvSpPr>
                <p:nvPr/>
              </p:nvSpPr>
              <p:spPr bwMode="auto">
                <a:xfrm>
                  <a:off x="5466012" y="4287208"/>
                  <a:ext cx="638889" cy="594385"/>
                </a:xfrm>
                <a:custGeom>
                  <a:avLst/>
                  <a:gdLst>
                    <a:gd name="T0" fmla="*/ 273 w 273"/>
                    <a:gd name="T1" fmla="*/ 6 h 254"/>
                    <a:gd name="T2" fmla="*/ 220 w 273"/>
                    <a:gd name="T3" fmla="*/ 7 h 254"/>
                    <a:gd name="T4" fmla="*/ 2 w 273"/>
                    <a:gd name="T5" fmla="*/ 197 h 254"/>
                    <a:gd name="T6" fmla="*/ 55 w 273"/>
                    <a:gd name="T7" fmla="*/ 251 h 254"/>
                    <a:gd name="T8" fmla="*/ 268 w 273"/>
                    <a:gd name="T9" fmla="*/ 103 h 254"/>
                    <a:gd name="T10" fmla="*/ 273 w 273"/>
                    <a:gd name="T11" fmla="*/ 6 h 254"/>
                  </a:gdLst>
                  <a:ahLst/>
                  <a:cxnLst>
                    <a:cxn ang="0">
                      <a:pos x="T0" y="T1"/>
                    </a:cxn>
                    <a:cxn ang="0">
                      <a:pos x="T2" y="T3"/>
                    </a:cxn>
                    <a:cxn ang="0">
                      <a:pos x="T4" y="T5"/>
                    </a:cxn>
                    <a:cxn ang="0">
                      <a:pos x="T6" y="T7"/>
                    </a:cxn>
                    <a:cxn ang="0">
                      <a:pos x="T8" y="T9"/>
                    </a:cxn>
                    <a:cxn ang="0">
                      <a:pos x="T10" y="T11"/>
                    </a:cxn>
                  </a:cxnLst>
                  <a:rect l="0" t="0" r="r" b="b"/>
                  <a:pathLst>
                    <a:path w="273" h="254">
                      <a:moveTo>
                        <a:pt x="273" y="6"/>
                      </a:moveTo>
                      <a:cubicBezTo>
                        <a:pt x="262" y="1"/>
                        <a:pt x="236" y="0"/>
                        <a:pt x="220" y="7"/>
                      </a:cubicBezTo>
                      <a:cubicBezTo>
                        <a:pt x="204" y="14"/>
                        <a:pt x="0" y="180"/>
                        <a:pt x="2" y="197"/>
                      </a:cubicBezTo>
                      <a:cubicBezTo>
                        <a:pt x="4" y="214"/>
                        <a:pt x="45" y="254"/>
                        <a:pt x="55" y="251"/>
                      </a:cubicBezTo>
                      <a:cubicBezTo>
                        <a:pt x="65" y="248"/>
                        <a:pt x="265" y="112"/>
                        <a:pt x="268" y="103"/>
                      </a:cubicBezTo>
                      <a:cubicBezTo>
                        <a:pt x="271" y="94"/>
                        <a:pt x="273" y="6"/>
                        <a:pt x="273" y="6"/>
                      </a:cubicBezTo>
                      <a:close/>
                    </a:path>
                  </a:pathLst>
                </a:custGeom>
                <a:solidFill>
                  <a:srgbClr val="F0D0BF"/>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27" name="íṩľíḍè-Freeform 38">
                  <a:extLst>
                    <a:ext uri="{FF2B5EF4-FFF2-40B4-BE49-F238E27FC236}">
                      <a16:creationId xmlns:a16="http://schemas.microsoft.com/office/drawing/2014/main" id="{55739235-9A2E-455E-A126-5739469CC22F}"/>
                    </a:ext>
                  </a:extLst>
                </p:cNvPr>
                <p:cNvSpPr>
                  <a:spLocks/>
                </p:cNvSpPr>
                <p:nvPr/>
              </p:nvSpPr>
              <p:spPr bwMode="auto">
                <a:xfrm>
                  <a:off x="5468979" y="4289186"/>
                  <a:ext cx="638889" cy="590429"/>
                </a:xfrm>
                <a:custGeom>
                  <a:avLst/>
                  <a:gdLst>
                    <a:gd name="T0" fmla="*/ 272 w 273"/>
                    <a:gd name="T1" fmla="*/ 5 h 252"/>
                    <a:gd name="T2" fmla="*/ 273 w 273"/>
                    <a:gd name="T3" fmla="*/ 5 h 252"/>
                    <a:gd name="T4" fmla="*/ 248 w 273"/>
                    <a:gd name="T5" fmla="*/ 0 h 252"/>
                    <a:gd name="T6" fmla="*/ 219 w 273"/>
                    <a:gd name="T7" fmla="*/ 6 h 252"/>
                    <a:gd name="T8" fmla="*/ 205 w 273"/>
                    <a:gd name="T9" fmla="*/ 15 h 252"/>
                    <a:gd name="T10" fmla="*/ 84 w 273"/>
                    <a:gd name="T11" fmla="*/ 113 h 252"/>
                    <a:gd name="T12" fmla="*/ 25 w 273"/>
                    <a:gd name="T13" fmla="*/ 166 h 252"/>
                    <a:gd name="T14" fmla="*/ 7 w 273"/>
                    <a:gd name="T15" fmla="*/ 185 h 252"/>
                    <a:gd name="T16" fmla="*/ 2 w 273"/>
                    <a:gd name="T17" fmla="*/ 191 h 252"/>
                    <a:gd name="T18" fmla="*/ 0 w 273"/>
                    <a:gd name="T19" fmla="*/ 196 h 252"/>
                    <a:gd name="T20" fmla="*/ 0 w 273"/>
                    <a:gd name="T21" fmla="*/ 197 h 252"/>
                    <a:gd name="T22" fmla="*/ 8 w 273"/>
                    <a:gd name="T23" fmla="*/ 212 h 252"/>
                    <a:gd name="T24" fmla="*/ 31 w 273"/>
                    <a:gd name="T25" fmla="*/ 239 h 252"/>
                    <a:gd name="T26" fmla="*/ 43 w 273"/>
                    <a:gd name="T27" fmla="*/ 248 h 252"/>
                    <a:gd name="T28" fmla="*/ 53 w 273"/>
                    <a:gd name="T29" fmla="*/ 252 h 252"/>
                    <a:gd name="T30" fmla="*/ 54 w 273"/>
                    <a:gd name="T31" fmla="*/ 251 h 252"/>
                    <a:gd name="T32" fmla="*/ 59 w 273"/>
                    <a:gd name="T33" fmla="*/ 249 h 252"/>
                    <a:gd name="T34" fmla="*/ 174 w 273"/>
                    <a:gd name="T35" fmla="*/ 173 h 252"/>
                    <a:gd name="T36" fmla="*/ 238 w 273"/>
                    <a:gd name="T37" fmla="*/ 127 h 252"/>
                    <a:gd name="T38" fmla="*/ 259 w 273"/>
                    <a:gd name="T39" fmla="*/ 111 h 252"/>
                    <a:gd name="T40" fmla="*/ 265 w 273"/>
                    <a:gd name="T41" fmla="*/ 106 h 252"/>
                    <a:gd name="T42" fmla="*/ 267 w 273"/>
                    <a:gd name="T43" fmla="*/ 104 h 252"/>
                    <a:gd name="T44" fmla="*/ 268 w 273"/>
                    <a:gd name="T45" fmla="*/ 103 h 252"/>
                    <a:gd name="T46" fmla="*/ 269 w 273"/>
                    <a:gd name="T47" fmla="*/ 96 h 252"/>
                    <a:gd name="T48" fmla="*/ 273 w 273"/>
                    <a:gd name="T49" fmla="*/ 5 h 252"/>
                    <a:gd name="T50" fmla="*/ 273 w 273"/>
                    <a:gd name="T51" fmla="*/ 5 h 252"/>
                    <a:gd name="T52" fmla="*/ 273 w 273"/>
                    <a:gd name="T53" fmla="*/ 5 h 252"/>
                    <a:gd name="T54" fmla="*/ 272 w 273"/>
                    <a:gd name="T55" fmla="*/ 5 h 252"/>
                    <a:gd name="T56" fmla="*/ 271 w 273"/>
                    <a:gd name="T57" fmla="*/ 5 h 252"/>
                    <a:gd name="T58" fmla="*/ 271 w 273"/>
                    <a:gd name="T59" fmla="*/ 19 h 252"/>
                    <a:gd name="T60" fmla="*/ 269 w 273"/>
                    <a:gd name="T61" fmla="*/ 68 h 252"/>
                    <a:gd name="T62" fmla="*/ 268 w 273"/>
                    <a:gd name="T63" fmla="*/ 90 h 252"/>
                    <a:gd name="T64" fmla="*/ 266 w 273"/>
                    <a:gd name="T65" fmla="*/ 102 h 252"/>
                    <a:gd name="T66" fmla="*/ 266 w 273"/>
                    <a:gd name="T67" fmla="*/ 103 h 252"/>
                    <a:gd name="T68" fmla="*/ 253 w 273"/>
                    <a:gd name="T69" fmla="*/ 114 h 252"/>
                    <a:gd name="T70" fmla="*/ 139 w 273"/>
                    <a:gd name="T71" fmla="*/ 194 h 252"/>
                    <a:gd name="T72" fmla="*/ 82 w 273"/>
                    <a:gd name="T73" fmla="*/ 232 h 252"/>
                    <a:gd name="T74" fmla="*/ 63 w 273"/>
                    <a:gd name="T75" fmla="*/ 244 h 252"/>
                    <a:gd name="T76" fmla="*/ 57 w 273"/>
                    <a:gd name="T77" fmla="*/ 248 h 252"/>
                    <a:gd name="T78" fmla="*/ 54 w 273"/>
                    <a:gd name="T79" fmla="*/ 250 h 252"/>
                    <a:gd name="T80" fmla="*/ 53 w 273"/>
                    <a:gd name="T81" fmla="*/ 250 h 252"/>
                    <a:gd name="T82" fmla="*/ 41 w 273"/>
                    <a:gd name="T83" fmla="*/ 244 h 252"/>
                    <a:gd name="T84" fmla="*/ 16 w 273"/>
                    <a:gd name="T85" fmla="*/ 220 h 252"/>
                    <a:gd name="T86" fmla="*/ 2 w 273"/>
                    <a:gd name="T87" fmla="*/ 196 h 252"/>
                    <a:gd name="T88" fmla="*/ 2 w 273"/>
                    <a:gd name="T89" fmla="*/ 196 h 252"/>
                    <a:gd name="T90" fmla="*/ 4 w 273"/>
                    <a:gd name="T91" fmla="*/ 192 h 252"/>
                    <a:gd name="T92" fmla="*/ 45 w 273"/>
                    <a:gd name="T93" fmla="*/ 150 h 252"/>
                    <a:gd name="T94" fmla="*/ 151 w 273"/>
                    <a:gd name="T95" fmla="*/ 60 h 252"/>
                    <a:gd name="T96" fmla="*/ 196 w 273"/>
                    <a:gd name="T97" fmla="*/ 24 h 252"/>
                    <a:gd name="T98" fmla="*/ 211 w 273"/>
                    <a:gd name="T99" fmla="*/ 13 h 252"/>
                    <a:gd name="T100" fmla="*/ 220 w 273"/>
                    <a:gd name="T101" fmla="*/ 7 h 252"/>
                    <a:gd name="T102" fmla="*/ 248 w 273"/>
                    <a:gd name="T103" fmla="*/ 2 h 252"/>
                    <a:gd name="T104" fmla="*/ 272 w 273"/>
                    <a:gd name="T105" fmla="*/ 6 h 252"/>
                    <a:gd name="T106" fmla="*/ 272 w 273"/>
                    <a:gd name="T107" fmla="*/ 5 h 252"/>
                    <a:gd name="T108" fmla="*/ 271 w 273"/>
                    <a:gd name="T109" fmla="*/ 5 h 252"/>
                    <a:gd name="T110" fmla="*/ 272 w 273"/>
                    <a:gd name="T111"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252">
                      <a:moveTo>
                        <a:pt x="272" y="5"/>
                      </a:moveTo>
                      <a:cubicBezTo>
                        <a:pt x="273" y="5"/>
                        <a:pt x="273" y="5"/>
                        <a:pt x="273" y="5"/>
                      </a:cubicBezTo>
                      <a:cubicBezTo>
                        <a:pt x="267" y="2"/>
                        <a:pt x="258" y="0"/>
                        <a:pt x="248" y="0"/>
                      </a:cubicBezTo>
                      <a:cubicBezTo>
                        <a:pt x="238" y="0"/>
                        <a:pt x="227" y="2"/>
                        <a:pt x="219" y="6"/>
                      </a:cubicBezTo>
                      <a:cubicBezTo>
                        <a:pt x="217" y="7"/>
                        <a:pt x="212" y="10"/>
                        <a:pt x="205" y="15"/>
                      </a:cubicBezTo>
                      <a:cubicBezTo>
                        <a:pt x="180" y="33"/>
                        <a:pt x="129" y="74"/>
                        <a:pt x="84" y="113"/>
                      </a:cubicBezTo>
                      <a:cubicBezTo>
                        <a:pt x="62" y="132"/>
                        <a:pt x="41" y="151"/>
                        <a:pt x="25" y="166"/>
                      </a:cubicBezTo>
                      <a:cubicBezTo>
                        <a:pt x="18" y="173"/>
                        <a:pt x="11" y="180"/>
                        <a:pt x="7" y="185"/>
                      </a:cubicBezTo>
                      <a:cubicBezTo>
                        <a:pt x="5" y="187"/>
                        <a:pt x="3" y="190"/>
                        <a:pt x="2" y="191"/>
                      </a:cubicBezTo>
                      <a:cubicBezTo>
                        <a:pt x="1" y="193"/>
                        <a:pt x="0" y="195"/>
                        <a:pt x="0" y="196"/>
                      </a:cubicBezTo>
                      <a:cubicBezTo>
                        <a:pt x="0" y="197"/>
                        <a:pt x="0" y="197"/>
                        <a:pt x="0" y="197"/>
                      </a:cubicBezTo>
                      <a:cubicBezTo>
                        <a:pt x="1" y="201"/>
                        <a:pt x="4" y="206"/>
                        <a:pt x="8" y="212"/>
                      </a:cubicBezTo>
                      <a:cubicBezTo>
                        <a:pt x="14" y="221"/>
                        <a:pt x="23" y="231"/>
                        <a:pt x="31" y="239"/>
                      </a:cubicBezTo>
                      <a:cubicBezTo>
                        <a:pt x="36" y="242"/>
                        <a:pt x="40" y="246"/>
                        <a:pt x="43" y="248"/>
                      </a:cubicBezTo>
                      <a:cubicBezTo>
                        <a:pt x="47" y="250"/>
                        <a:pt x="50" y="252"/>
                        <a:pt x="53" y="252"/>
                      </a:cubicBezTo>
                      <a:cubicBezTo>
                        <a:pt x="53" y="252"/>
                        <a:pt x="54" y="252"/>
                        <a:pt x="54" y="251"/>
                      </a:cubicBezTo>
                      <a:cubicBezTo>
                        <a:pt x="55" y="251"/>
                        <a:pt x="57" y="250"/>
                        <a:pt x="59" y="249"/>
                      </a:cubicBezTo>
                      <a:cubicBezTo>
                        <a:pt x="74" y="240"/>
                        <a:pt x="125" y="206"/>
                        <a:pt x="174" y="173"/>
                      </a:cubicBezTo>
                      <a:cubicBezTo>
                        <a:pt x="198" y="156"/>
                        <a:pt x="221" y="140"/>
                        <a:pt x="238" y="127"/>
                      </a:cubicBezTo>
                      <a:cubicBezTo>
                        <a:pt x="247" y="121"/>
                        <a:pt x="254" y="115"/>
                        <a:pt x="259" y="111"/>
                      </a:cubicBezTo>
                      <a:cubicBezTo>
                        <a:pt x="262" y="109"/>
                        <a:pt x="264" y="107"/>
                        <a:pt x="265" y="106"/>
                      </a:cubicBezTo>
                      <a:cubicBezTo>
                        <a:pt x="266" y="105"/>
                        <a:pt x="267" y="105"/>
                        <a:pt x="267" y="104"/>
                      </a:cubicBezTo>
                      <a:cubicBezTo>
                        <a:pt x="268" y="104"/>
                        <a:pt x="268" y="103"/>
                        <a:pt x="268" y="103"/>
                      </a:cubicBezTo>
                      <a:cubicBezTo>
                        <a:pt x="269" y="101"/>
                        <a:pt x="269" y="99"/>
                        <a:pt x="269" y="96"/>
                      </a:cubicBezTo>
                      <a:cubicBezTo>
                        <a:pt x="272" y="73"/>
                        <a:pt x="273" y="5"/>
                        <a:pt x="273" y="5"/>
                      </a:cubicBezTo>
                      <a:cubicBezTo>
                        <a:pt x="273" y="5"/>
                        <a:pt x="273" y="5"/>
                        <a:pt x="273" y="5"/>
                      </a:cubicBezTo>
                      <a:cubicBezTo>
                        <a:pt x="273" y="5"/>
                        <a:pt x="273" y="5"/>
                        <a:pt x="273" y="5"/>
                      </a:cubicBezTo>
                      <a:cubicBezTo>
                        <a:pt x="272" y="5"/>
                        <a:pt x="272" y="5"/>
                        <a:pt x="272" y="5"/>
                      </a:cubicBezTo>
                      <a:cubicBezTo>
                        <a:pt x="271" y="5"/>
                        <a:pt x="271" y="5"/>
                        <a:pt x="271" y="5"/>
                      </a:cubicBezTo>
                      <a:cubicBezTo>
                        <a:pt x="271" y="5"/>
                        <a:pt x="271" y="11"/>
                        <a:pt x="271" y="19"/>
                      </a:cubicBezTo>
                      <a:cubicBezTo>
                        <a:pt x="270" y="32"/>
                        <a:pt x="270" y="51"/>
                        <a:pt x="269" y="68"/>
                      </a:cubicBezTo>
                      <a:cubicBezTo>
                        <a:pt x="269" y="76"/>
                        <a:pt x="268" y="84"/>
                        <a:pt x="268" y="90"/>
                      </a:cubicBezTo>
                      <a:cubicBezTo>
                        <a:pt x="267" y="96"/>
                        <a:pt x="267" y="101"/>
                        <a:pt x="266" y="102"/>
                      </a:cubicBezTo>
                      <a:cubicBezTo>
                        <a:pt x="266" y="102"/>
                        <a:pt x="266" y="103"/>
                        <a:pt x="266" y="103"/>
                      </a:cubicBezTo>
                      <a:cubicBezTo>
                        <a:pt x="264" y="105"/>
                        <a:pt x="259" y="109"/>
                        <a:pt x="253" y="114"/>
                      </a:cubicBezTo>
                      <a:cubicBezTo>
                        <a:pt x="230" y="131"/>
                        <a:pt x="182" y="165"/>
                        <a:pt x="139" y="194"/>
                      </a:cubicBezTo>
                      <a:cubicBezTo>
                        <a:pt x="118" y="209"/>
                        <a:pt x="97" y="222"/>
                        <a:pt x="82" y="232"/>
                      </a:cubicBezTo>
                      <a:cubicBezTo>
                        <a:pt x="74" y="237"/>
                        <a:pt x="68" y="241"/>
                        <a:pt x="63" y="244"/>
                      </a:cubicBezTo>
                      <a:cubicBezTo>
                        <a:pt x="60" y="246"/>
                        <a:pt x="58" y="247"/>
                        <a:pt x="57" y="248"/>
                      </a:cubicBezTo>
                      <a:cubicBezTo>
                        <a:pt x="55" y="249"/>
                        <a:pt x="54" y="249"/>
                        <a:pt x="54" y="250"/>
                      </a:cubicBezTo>
                      <a:cubicBezTo>
                        <a:pt x="53" y="250"/>
                        <a:pt x="53" y="250"/>
                        <a:pt x="53" y="250"/>
                      </a:cubicBezTo>
                      <a:cubicBezTo>
                        <a:pt x="51" y="250"/>
                        <a:pt x="46" y="247"/>
                        <a:pt x="41" y="244"/>
                      </a:cubicBezTo>
                      <a:cubicBezTo>
                        <a:pt x="33" y="238"/>
                        <a:pt x="24" y="229"/>
                        <a:pt x="16" y="220"/>
                      </a:cubicBezTo>
                      <a:cubicBezTo>
                        <a:pt x="9" y="211"/>
                        <a:pt x="3" y="202"/>
                        <a:pt x="2" y="196"/>
                      </a:cubicBezTo>
                      <a:cubicBezTo>
                        <a:pt x="2" y="196"/>
                        <a:pt x="2" y="196"/>
                        <a:pt x="2" y="196"/>
                      </a:cubicBezTo>
                      <a:cubicBezTo>
                        <a:pt x="2" y="195"/>
                        <a:pt x="3" y="194"/>
                        <a:pt x="4" y="192"/>
                      </a:cubicBezTo>
                      <a:cubicBezTo>
                        <a:pt x="10" y="184"/>
                        <a:pt x="25" y="168"/>
                        <a:pt x="45" y="150"/>
                      </a:cubicBezTo>
                      <a:cubicBezTo>
                        <a:pt x="75" y="122"/>
                        <a:pt x="116" y="88"/>
                        <a:pt x="151" y="60"/>
                      </a:cubicBezTo>
                      <a:cubicBezTo>
                        <a:pt x="168" y="46"/>
                        <a:pt x="184" y="33"/>
                        <a:pt x="196" y="24"/>
                      </a:cubicBezTo>
                      <a:cubicBezTo>
                        <a:pt x="202" y="19"/>
                        <a:pt x="207" y="15"/>
                        <a:pt x="211" y="13"/>
                      </a:cubicBezTo>
                      <a:cubicBezTo>
                        <a:pt x="215" y="10"/>
                        <a:pt x="218" y="8"/>
                        <a:pt x="220" y="7"/>
                      </a:cubicBezTo>
                      <a:cubicBezTo>
                        <a:pt x="227" y="4"/>
                        <a:pt x="238" y="2"/>
                        <a:pt x="248" y="2"/>
                      </a:cubicBezTo>
                      <a:cubicBezTo>
                        <a:pt x="257" y="2"/>
                        <a:pt x="266" y="4"/>
                        <a:pt x="272" y="6"/>
                      </a:cubicBezTo>
                      <a:cubicBezTo>
                        <a:pt x="272" y="5"/>
                        <a:pt x="272" y="5"/>
                        <a:pt x="272" y="5"/>
                      </a:cubicBezTo>
                      <a:cubicBezTo>
                        <a:pt x="271" y="5"/>
                        <a:pt x="271" y="5"/>
                        <a:pt x="271" y="5"/>
                      </a:cubicBezTo>
                      <a:lnTo>
                        <a:pt x="272" y="5"/>
                      </a:lnTo>
                      <a:close/>
                    </a:path>
                  </a:pathLst>
                </a:custGeom>
                <a:solidFill>
                  <a:srgbClr val="272525"/>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28" name="íṩľíḍè-Freeform 39">
                  <a:extLst>
                    <a:ext uri="{FF2B5EF4-FFF2-40B4-BE49-F238E27FC236}">
                      <a16:creationId xmlns:a16="http://schemas.microsoft.com/office/drawing/2014/main" id="{0D6C6281-EA1F-4BC6-A695-86AFC5C2AA8C}"/>
                    </a:ext>
                  </a:extLst>
                </p:cNvPr>
                <p:cNvSpPr>
                  <a:spLocks/>
                </p:cNvSpPr>
                <p:nvPr/>
              </p:nvSpPr>
              <p:spPr bwMode="auto">
                <a:xfrm>
                  <a:off x="6383797" y="4312922"/>
                  <a:ext cx="990970" cy="1942381"/>
                </a:xfrm>
                <a:custGeom>
                  <a:avLst/>
                  <a:gdLst>
                    <a:gd name="T0" fmla="*/ 215 w 424"/>
                    <a:gd name="T1" fmla="*/ 17 h 830"/>
                    <a:gd name="T2" fmla="*/ 398 w 424"/>
                    <a:gd name="T3" fmla="*/ 418 h 830"/>
                    <a:gd name="T4" fmla="*/ 394 w 424"/>
                    <a:gd name="T5" fmla="*/ 780 h 830"/>
                    <a:gd name="T6" fmla="*/ 177 w 424"/>
                    <a:gd name="T7" fmla="*/ 784 h 830"/>
                    <a:gd name="T8" fmla="*/ 39 w 424"/>
                    <a:gd name="T9" fmla="*/ 599 h 830"/>
                    <a:gd name="T10" fmla="*/ 33 w 424"/>
                    <a:gd name="T11" fmla="*/ 170 h 830"/>
                    <a:gd name="T12" fmla="*/ 107 w 424"/>
                    <a:gd name="T13" fmla="*/ 18 h 830"/>
                    <a:gd name="T14" fmla="*/ 215 w 424"/>
                    <a:gd name="T15" fmla="*/ 17 h 8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830">
                      <a:moveTo>
                        <a:pt x="215" y="17"/>
                      </a:moveTo>
                      <a:cubicBezTo>
                        <a:pt x="385" y="17"/>
                        <a:pt x="388" y="280"/>
                        <a:pt x="398" y="418"/>
                      </a:cubicBezTo>
                      <a:cubicBezTo>
                        <a:pt x="406" y="544"/>
                        <a:pt x="424" y="730"/>
                        <a:pt x="394" y="780"/>
                      </a:cubicBezTo>
                      <a:cubicBezTo>
                        <a:pt x="364" y="830"/>
                        <a:pt x="276" y="830"/>
                        <a:pt x="177" y="784"/>
                      </a:cubicBezTo>
                      <a:cubicBezTo>
                        <a:pt x="77" y="737"/>
                        <a:pt x="40" y="730"/>
                        <a:pt x="39" y="599"/>
                      </a:cubicBezTo>
                      <a:cubicBezTo>
                        <a:pt x="37" y="467"/>
                        <a:pt x="0" y="287"/>
                        <a:pt x="33" y="170"/>
                      </a:cubicBezTo>
                      <a:cubicBezTo>
                        <a:pt x="51" y="104"/>
                        <a:pt x="62" y="40"/>
                        <a:pt x="107" y="18"/>
                      </a:cubicBezTo>
                      <a:cubicBezTo>
                        <a:pt x="141" y="0"/>
                        <a:pt x="215" y="17"/>
                        <a:pt x="215" y="17"/>
                      </a:cubicBezTo>
                    </a:path>
                  </a:pathLst>
                </a:custGeom>
                <a:solidFill>
                  <a:srgbClr val="59595B"/>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29" name="íṩľíḍè-Freeform 40">
                  <a:extLst>
                    <a:ext uri="{FF2B5EF4-FFF2-40B4-BE49-F238E27FC236}">
                      <a16:creationId xmlns:a16="http://schemas.microsoft.com/office/drawing/2014/main" id="{6CFC775B-AC21-4441-9B12-0ADFF82B9C2C}"/>
                    </a:ext>
                  </a:extLst>
                </p:cNvPr>
                <p:cNvSpPr>
                  <a:spLocks/>
                </p:cNvSpPr>
                <p:nvPr/>
              </p:nvSpPr>
              <p:spPr bwMode="auto">
                <a:xfrm>
                  <a:off x="6474784" y="4820275"/>
                  <a:ext cx="661636" cy="1149209"/>
                </a:xfrm>
                <a:custGeom>
                  <a:avLst/>
                  <a:gdLst>
                    <a:gd name="T0" fmla="*/ 283 w 283"/>
                    <a:gd name="T1" fmla="*/ 0 h 491"/>
                    <a:gd name="T2" fmla="*/ 217 w 283"/>
                    <a:gd name="T3" fmla="*/ 219 h 491"/>
                    <a:gd name="T4" fmla="*/ 179 w 283"/>
                    <a:gd name="T5" fmla="*/ 398 h 491"/>
                    <a:gd name="T6" fmla="*/ 33 w 283"/>
                    <a:gd name="T7" fmla="*/ 432 h 491"/>
                    <a:gd name="T8" fmla="*/ 111 w 283"/>
                    <a:gd name="T9" fmla="*/ 83 h 491"/>
                    <a:gd name="T10" fmla="*/ 283 w 283"/>
                    <a:gd name="T11" fmla="*/ 0 h 491"/>
                  </a:gdLst>
                  <a:ahLst/>
                  <a:cxnLst>
                    <a:cxn ang="0">
                      <a:pos x="T0" y="T1"/>
                    </a:cxn>
                    <a:cxn ang="0">
                      <a:pos x="T2" y="T3"/>
                    </a:cxn>
                    <a:cxn ang="0">
                      <a:pos x="T4" y="T5"/>
                    </a:cxn>
                    <a:cxn ang="0">
                      <a:pos x="T6" y="T7"/>
                    </a:cxn>
                    <a:cxn ang="0">
                      <a:pos x="T8" y="T9"/>
                    </a:cxn>
                    <a:cxn ang="0">
                      <a:pos x="T10" y="T11"/>
                    </a:cxn>
                  </a:cxnLst>
                  <a:rect l="0" t="0" r="r" b="b"/>
                  <a:pathLst>
                    <a:path w="283" h="491">
                      <a:moveTo>
                        <a:pt x="283" y="0"/>
                      </a:moveTo>
                      <a:cubicBezTo>
                        <a:pt x="283" y="7"/>
                        <a:pt x="236" y="140"/>
                        <a:pt x="217" y="219"/>
                      </a:cubicBezTo>
                      <a:cubicBezTo>
                        <a:pt x="197" y="299"/>
                        <a:pt x="240" y="333"/>
                        <a:pt x="179" y="398"/>
                      </a:cubicBezTo>
                      <a:cubicBezTo>
                        <a:pt x="119" y="463"/>
                        <a:pt x="66" y="491"/>
                        <a:pt x="33" y="432"/>
                      </a:cubicBezTo>
                      <a:cubicBezTo>
                        <a:pt x="0" y="373"/>
                        <a:pt x="111" y="96"/>
                        <a:pt x="111" y="83"/>
                      </a:cubicBezTo>
                      <a:cubicBezTo>
                        <a:pt x="111" y="70"/>
                        <a:pt x="283" y="1"/>
                        <a:pt x="283" y="0"/>
                      </a:cubicBezTo>
                    </a:path>
                  </a:pathLst>
                </a:custGeom>
                <a:solidFill>
                  <a:srgbClr val="545457"/>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30" name="íṩľíḍè-Freeform 41">
                  <a:extLst>
                    <a:ext uri="{FF2B5EF4-FFF2-40B4-BE49-F238E27FC236}">
                      <a16:creationId xmlns:a16="http://schemas.microsoft.com/office/drawing/2014/main" id="{DBF1F18E-8768-4471-899F-0C40C3BDA884}"/>
                    </a:ext>
                  </a:extLst>
                </p:cNvPr>
                <p:cNvSpPr>
                  <a:spLocks/>
                </p:cNvSpPr>
                <p:nvPr/>
              </p:nvSpPr>
              <p:spPr bwMode="auto">
                <a:xfrm>
                  <a:off x="6818954" y="5294003"/>
                  <a:ext cx="147360" cy="457904"/>
                </a:xfrm>
                <a:custGeom>
                  <a:avLst/>
                  <a:gdLst>
                    <a:gd name="T0" fmla="*/ 34 w 63"/>
                    <a:gd name="T1" fmla="*/ 0 h 196"/>
                    <a:gd name="T2" fmla="*/ 63 w 63"/>
                    <a:gd name="T3" fmla="*/ 196 h 196"/>
                    <a:gd name="T4" fmla="*/ 32 w 63"/>
                    <a:gd name="T5" fmla="*/ 196 h 196"/>
                    <a:gd name="T6" fmla="*/ 0 w 63"/>
                    <a:gd name="T7" fmla="*/ 0 h 196"/>
                    <a:gd name="T8" fmla="*/ 34 w 63"/>
                    <a:gd name="T9" fmla="*/ 0 h 196"/>
                  </a:gdLst>
                  <a:ahLst/>
                  <a:cxnLst>
                    <a:cxn ang="0">
                      <a:pos x="T0" y="T1"/>
                    </a:cxn>
                    <a:cxn ang="0">
                      <a:pos x="T2" y="T3"/>
                    </a:cxn>
                    <a:cxn ang="0">
                      <a:pos x="T4" y="T5"/>
                    </a:cxn>
                    <a:cxn ang="0">
                      <a:pos x="T6" y="T7"/>
                    </a:cxn>
                    <a:cxn ang="0">
                      <a:pos x="T8" y="T9"/>
                    </a:cxn>
                  </a:cxnLst>
                  <a:rect l="0" t="0" r="r" b="b"/>
                  <a:pathLst>
                    <a:path w="63" h="196">
                      <a:moveTo>
                        <a:pt x="34" y="0"/>
                      </a:moveTo>
                      <a:cubicBezTo>
                        <a:pt x="34" y="15"/>
                        <a:pt x="63" y="196"/>
                        <a:pt x="63" y="196"/>
                      </a:cubicBezTo>
                      <a:cubicBezTo>
                        <a:pt x="32" y="196"/>
                        <a:pt x="32" y="196"/>
                        <a:pt x="32" y="196"/>
                      </a:cubicBezTo>
                      <a:cubicBezTo>
                        <a:pt x="0" y="0"/>
                        <a:pt x="0" y="0"/>
                        <a:pt x="0" y="0"/>
                      </a:cubicBezTo>
                      <a:cubicBezTo>
                        <a:pt x="34" y="0"/>
                        <a:pt x="34" y="0"/>
                        <a:pt x="34" y="0"/>
                      </a:cubicBezTo>
                    </a:path>
                  </a:pathLst>
                </a:custGeom>
                <a:solidFill>
                  <a:srgbClr val="A5A7A9"/>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31" name="íṩľíḍè-Freeform 42">
                  <a:extLst>
                    <a:ext uri="{FF2B5EF4-FFF2-40B4-BE49-F238E27FC236}">
                      <a16:creationId xmlns:a16="http://schemas.microsoft.com/office/drawing/2014/main" id="{8FC31B8D-2FFC-4E18-B659-47B21BCB82BC}"/>
                    </a:ext>
                  </a:extLst>
                </p:cNvPr>
                <p:cNvSpPr>
                  <a:spLocks/>
                </p:cNvSpPr>
                <p:nvPr/>
              </p:nvSpPr>
              <p:spPr bwMode="auto">
                <a:xfrm>
                  <a:off x="6738845" y="4215012"/>
                  <a:ext cx="734821" cy="1005805"/>
                </a:xfrm>
                <a:custGeom>
                  <a:avLst/>
                  <a:gdLst>
                    <a:gd name="T0" fmla="*/ 64 w 314"/>
                    <a:gd name="T1" fmla="*/ 38 h 430"/>
                    <a:gd name="T2" fmla="*/ 60 w 314"/>
                    <a:gd name="T3" fmla="*/ 125 h 430"/>
                    <a:gd name="T4" fmla="*/ 140 w 314"/>
                    <a:gd name="T5" fmla="*/ 334 h 430"/>
                    <a:gd name="T6" fmla="*/ 243 w 314"/>
                    <a:gd name="T7" fmla="*/ 415 h 430"/>
                    <a:gd name="T8" fmla="*/ 297 w 314"/>
                    <a:gd name="T9" fmla="*/ 376 h 430"/>
                    <a:gd name="T10" fmla="*/ 181 w 314"/>
                    <a:gd name="T11" fmla="*/ 56 h 430"/>
                    <a:gd name="T12" fmla="*/ 21 w 314"/>
                    <a:gd name="T13" fmla="*/ 20 h 430"/>
                    <a:gd name="T14" fmla="*/ 64 w 314"/>
                    <a:gd name="T15" fmla="*/ 38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430">
                      <a:moveTo>
                        <a:pt x="64" y="38"/>
                      </a:moveTo>
                      <a:cubicBezTo>
                        <a:pt x="49" y="42"/>
                        <a:pt x="65" y="97"/>
                        <a:pt x="60" y="125"/>
                      </a:cubicBezTo>
                      <a:cubicBezTo>
                        <a:pt x="55" y="152"/>
                        <a:pt x="80" y="285"/>
                        <a:pt x="140" y="334"/>
                      </a:cubicBezTo>
                      <a:cubicBezTo>
                        <a:pt x="200" y="383"/>
                        <a:pt x="226" y="430"/>
                        <a:pt x="243" y="415"/>
                      </a:cubicBezTo>
                      <a:cubicBezTo>
                        <a:pt x="259" y="400"/>
                        <a:pt x="314" y="401"/>
                        <a:pt x="297" y="376"/>
                      </a:cubicBezTo>
                      <a:cubicBezTo>
                        <a:pt x="242" y="298"/>
                        <a:pt x="219" y="83"/>
                        <a:pt x="181" y="56"/>
                      </a:cubicBezTo>
                      <a:cubicBezTo>
                        <a:pt x="103" y="0"/>
                        <a:pt x="50" y="10"/>
                        <a:pt x="21" y="20"/>
                      </a:cubicBezTo>
                      <a:cubicBezTo>
                        <a:pt x="0" y="27"/>
                        <a:pt x="64" y="38"/>
                        <a:pt x="64" y="38"/>
                      </a:cubicBezTo>
                    </a:path>
                  </a:pathLst>
                </a:custGeom>
                <a:solidFill>
                  <a:srgbClr val="6D6E70"/>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32" name="íṩľíḍè-Freeform 43">
                  <a:extLst>
                    <a:ext uri="{FF2B5EF4-FFF2-40B4-BE49-F238E27FC236}">
                      <a16:creationId xmlns:a16="http://schemas.microsoft.com/office/drawing/2014/main" id="{4AC0AD0B-4D09-4C09-8A8A-BB82D70EAB6E}"/>
                    </a:ext>
                  </a:extLst>
                </p:cNvPr>
                <p:cNvSpPr>
                  <a:spLocks/>
                </p:cNvSpPr>
                <p:nvPr/>
              </p:nvSpPr>
              <p:spPr bwMode="auto">
                <a:xfrm>
                  <a:off x="6982137" y="4799506"/>
                  <a:ext cx="353070" cy="421311"/>
                </a:xfrm>
                <a:custGeom>
                  <a:avLst/>
                  <a:gdLst>
                    <a:gd name="T0" fmla="*/ 0 w 151"/>
                    <a:gd name="T1" fmla="*/ 38 h 180"/>
                    <a:gd name="T2" fmla="*/ 36 w 151"/>
                    <a:gd name="T3" fmla="*/ 84 h 180"/>
                    <a:gd name="T4" fmla="*/ 139 w 151"/>
                    <a:gd name="T5" fmla="*/ 165 h 180"/>
                    <a:gd name="T6" fmla="*/ 151 w 151"/>
                    <a:gd name="T7" fmla="*/ 150 h 180"/>
                    <a:gd name="T8" fmla="*/ 137 w 151"/>
                    <a:gd name="T9" fmla="*/ 139 h 180"/>
                    <a:gd name="T10" fmla="*/ 7 w 151"/>
                    <a:gd name="T11" fmla="*/ 1 h 180"/>
                    <a:gd name="T12" fmla="*/ 0 w 151"/>
                    <a:gd name="T13" fmla="*/ 38 h 180"/>
                  </a:gdLst>
                  <a:ahLst/>
                  <a:cxnLst>
                    <a:cxn ang="0">
                      <a:pos x="T0" y="T1"/>
                    </a:cxn>
                    <a:cxn ang="0">
                      <a:pos x="T2" y="T3"/>
                    </a:cxn>
                    <a:cxn ang="0">
                      <a:pos x="T4" y="T5"/>
                    </a:cxn>
                    <a:cxn ang="0">
                      <a:pos x="T6" y="T7"/>
                    </a:cxn>
                    <a:cxn ang="0">
                      <a:pos x="T8" y="T9"/>
                    </a:cxn>
                    <a:cxn ang="0">
                      <a:pos x="T10" y="T11"/>
                    </a:cxn>
                    <a:cxn ang="0">
                      <a:pos x="T12" y="T13"/>
                    </a:cxn>
                  </a:cxnLst>
                  <a:rect l="0" t="0" r="r" b="b"/>
                  <a:pathLst>
                    <a:path w="151" h="180">
                      <a:moveTo>
                        <a:pt x="0" y="38"/>
                      </a:moveTo>
                      <a:cubicBezTo>
                        <a:pt x="10" y="56"/>
                        <a:pt x="22" y="73"/>
                        <a:pt x="36" y="84"/>
                      </a:cubicBezTo>
                      <a:cubicBezTo>
                        <a:pt x="96" y="133"/>
                        <a:pt x="122" y="180"/>
                        <a:pt x="139" y="165"/>
                      </a:cubicBezTo>
                      <a:cubicBezTo>
                        <a:pt x="144" y="160"/>
                        <a:pt x="147" y="156"/>
                        <a:pt x="151" y="150"/>
                      </a:cubicBezTo>
                      <a:cubicBezTo>
                        <a:pt x="147" y="147"/>
                        <a:pt x="142" y="143"/>
                        <a:pt x="137" y="139"/>
                      </a:cubicBezTo>
                      <a:cubicBezTo>
                        <a:pt x="76" y="83"/>
                        <a:pt x="13" y="2"/>
                        <a:pt x="7" y="1"/>
                      </a:cubicBezTo>
                      <a:cubicBezTo>
                        <a:pt x="5" y="0"/>
                        <a:pt x="1" y="18"/>
                        <a:pt x="0" y="38"/>
                      </a:cubicBezTo>
                    </a:path>
                  </a:pathLst>
                </a:custGeom>
                <a:solidFill>
                  <a:srgbClr val="4E5052"/>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33" name="íṩľíḍè-Freeform 44">
                  <a:extLst>
                    <a:ext uri="{FF2B5EF4-FFF2-40B4-BE49-F238E27FC236}">
                      <a16:creationId xmlns:a16="http://schemas.microsoft.com/office/drawing/2014/main" id="{8A52D92A-D76E-4D59-8307-4FF1D03290A4}"/>
                    </a:ext>
                  </a:extLst>
                </p:cNvPr>
                <p:cNvSpPr>
                  <a:spLocks/>
                </p:cNvSpPr>
                <p:nvPr/>
              </p:nvSpPr>
              <p:spPr bwMode="auto">
                <a:xfrm>
                  <a:off x="7143343" y="5405759"/>
                  <a:ext cx="301643" cy="744711"/>
                </a:xfrm>
                <a:custGeom>
                  <a:avLst/>
                  <a:gdLst>
                    <a:gd name="T0" fmla="*/ 42 w 129"/>
                    <a:gd name="T1" fmla="*/ 3 h 318"/>
                    <a:gd name="T2" fmla="*/ 105 w 129"/>
                    <a:gd name="T3" fmla="*/ 26 h 318"/>
                    <a:gd name="T4" fmla="*/ 123 w 129"/>
                    <a:gd name="T5" fmla="*/ 198 h 318"/>
                    <a:gd name="T6" fmla="*/ 41 w 129"/>
                    <a:gd name="T7" fmla="*/ 312 h 318"/>
                    <a:gd name="T8" fmla="*/ 0 w 129"/>
                    <a:gd name="T9" fmla="*/ 274 h 318"/>
                    <a:gd name="T10" fmla="*/ 42 w 129"/>
                    <a:gd name="T11" fmla="*/ 3 h 318"/>
                  </a:gdLst>
                  <a:ahLst/>
                  <a:cxnLst>
                    <a:cxn ang="0">
                      <a:pos x="T0" y="T1"/>
                    </a:cxn>
                    <a:cxn ang="0">
                      <a:pos x="T2" y="T3"/>
                    </a:cxn>
                    <a:cxn ang="0">
                      <a:pos x="T4" y="T5"/>
                    </a:cxn>
                    <a:cxn ang="0">
                      <a:pos x="T6" y="T7"/>
                    </a:cxn>
                    <a:cxn ang="0">
                      <a:pos x="T8" y="T9"/>
                    </a:cxn>
                    <a:cxn ang="0">
                      <a:pos x="T10" y="T11"/>
                    </a:cxn>
                  </a:cxnLst>
                  <a:rect l="0" t="0" r="r" b="b"/>
                  <a:pathLst>
                    <a:path w="129" h="318">
                      <a:moveTo>
                        <a:pt x="42" y="3"/>
                      </a:moveTo>
                      <a:cubicBezTo>
                        <a:pt x="49" y="3"/>
                        <a:pt x="84" y="0"/>
                        <a:pt x="105" y="26"/>
                      </a:cubicBezTo>
                      <a:cubicBezTo>
                        <a:pt x="127" y="52"/>
                        <a:pt x="129" y="103"/>
                        <a:pt x="123" y="198"/>
                      </a:cubicBezTo>
                      <a:cubicBezTo>
                        <a:pt x="116" y="294"/>
                        <a:pt x="60" y="318"/>
                        <a:pt x="41" y="312"/>
                      </a:cubicBezTo>
                      <a:cubicBezTo>
                        <a:pt x="22" y="306"/>
                        <a:pt x="0" y="274"/>
                        <a:pt x="0" y="274"/>
                      </a:cubicBezTo>
                      <a:lnTo>
                        <a:pt x="42" y="3"/>
                      </a:lnTo>
                      <a:close/>
                    </a:path>
                  </a:pathLst>
                </a:custGeom>
                <a:solidFill>
                  <a:srgbClr val="59595B"/>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34" name="íṩľíḍè-Freeform 45">
                  <a:extLst>
                    <a:ext uri="{FF2B5EF4-FFF2-40B4-BE49-F238E27FC236}">
                      <a16:creationId xmlns:a16="http://schemas.microsoft.com/office/drawing/2014/main" id="{96B6625A-F271-4393-85C7-A69DDE9386DF}"/>
                    </a:ext>
                  </a:extLst>
                </p:cNvPr>
                <p:cNvSpPr>
                  <a:spLocks/>
                </p:cNvSpPr>
                <p:nvPr/>
              </p:nvSpPr>
              <p:spPr bwMode="auto">
                <a:xfrm>
                  <a:off x="7162134" y="5398836"/>
                  <a:ext cx="267028" cy="737788"/>
                </a:xfrm>
                <a:custGeom>
                  <a:avLst/>
                  <a:gdLst>
                    <a:gd name="T0" fmla="*/ 36 w 114"/>
                    <a:gd name="T1" fmla="*/ 0 h 315"/>
                    <a:gd name="T2" fmla="*/ 49 w 114"/>
                    <a:gd name="T3" fmla="*/ 0 h 315"/>
                    <a:gd name="T4" fmla="*/ 38 w 114"/>
                    <a:gd name="T5" fmla="*/ 183 h 315"/>
                    <a:gd name="T6" fmla="*/ 69 w 114"/>
                    <a:gd name="T7" fmla="*/ 280 h 315"/>
                    <a:gd name="T8" fmla="*/ 114 w 114"/>
                    <a:gd name="T9" fmla="*/ 219 h 315"/>
                    <a:gd name="T10" fmla="*/ 35 w 114"/>
                    <a:gd name="T11" fmla="*/ 309 h 315"/>
                    <a:gd name="T12" fmla="*/ 13 w 114"/>
                    <a:gd name="T13" fmla="*/ 293 h 315"/>
                    <a:gd name="T14" fmla="*/ 0 w 114"/>
                    <a:gd name="T15" fmla="*/ 233 h 315"/>
                    <a:gd name="T16" fmla="*/ 36 w 114"/>
                    <a:gd name="T1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315">
                      <a:moveTo>
                        <a:pt x="36" y="0"/>
                      </a:moveTo>
                      <a:cubicBezTo>
                        <a:pt x="38" y="0"/>
                        <a:pt x="43" y="0"/>
                        <a:pt x="49" y="0"/>
                      </a:cubicBezTo>
                      <a:cubicBezTo>
                        <a:pt x="44" y="43"/>
                        <a:pt x="35" y="145"/>
                        <a:pt x="38" y="183"/>
                      </a:cubicBezTo>
                      <a:cubicBezTo>
                        <a:pt x="41" y="231"/>
                        <a:pt x="46" y="283"/>
                        <a:pt x="69" y="280"/>
                      </a:cubicBezTo>
                      <a:cubicBezTo>
                        <a:pt x="91" y="278"/>
                        <a:pt x="113" y="221"/>
                        <a:pt x="114" y="219"/>
                      </a:cubicBezTo>
                      <a:cubicBezTo>
                        <a:pt x="100" y="295"/>
                        <a:pt x="52" y="315"/>
                        <a:pt x="35" y="309"/>
                      </a:cubicBezTo>
                      <a:cubicBezTo>
                        <a:pt x="27" y="307"/>
                        <a:pt x="19" y="300"/>
                        <a:pt x="13" y="293"/>
                      </a:cubicBezTo>
                      <a:cubicBezTo>
                        <a:pt x="6" y="278"/>
                        <a:pt x="2" y="257"/>
                        <a:pt x="0" y="233"/>
                      </a:cubicBezTo>
                      <a:lnTo>
                        <a:pt x="36" y="0"/>
                      </a:lnTo>
                      <a:close/>
                    </a:path>
                  </a:pathLst>
                </a:custGeom>
                <a:solidFill>
                  <a:srgbClr val="4C4C4F"/>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35" name="íṩľíḍè-Freeform 46">
                  <a:extLst>
                    <a:ext uri="{FF2B5EF4-FFF2-40B4-BE49-F238E27FC236}">
                      <a16:creationId xmlns:a16="http://schemas.microsoft.com/office/drawing/2014/main" id="{0F2CC7CF-C985-47B8-A2C6-C2892EBAD1D8}"/>
                    </a:ext>
                  </a:extLst>
                </p:cNvPr>
                <p:cNvSpPr>
                  <a:spLocks/>
                </p:cNvSpPr>
                <p:nvPr/>
              </p:nvSpPr>
              <p:spPr bwMode="auto">
                <a:xfrm>
                  <a:off x="7190815" y="5270267"/>
                  <a:ext cx="266039" cy="376806"/>
                </a:xfrm>
                <a:custGeom>
                  <a:avLst/>
                  <a:gdLst>
                    <a:gd name="T0" fmla="*/ 0 w 114"/>
                    <a:gd name="T1" fmla="*/ 5 h 161"/>
                    <a:gd name="T2" fmla="*/ 83 w 114"/>
                    <a:gd name="T3" fmla="*/ 28 h 161"/>
                    <a:gd name="T4" fmla="*/ 102 w 114"/>
                    <a:gd name="T5" fmla="*/ 129 h 161"/>
                    <a:gd name="T6" fmla="*/ 5 w 114"/>
                    <a:gd name="T7" fmla="*/ 136 h 161"/>
                    <a:gd name="T8" fmla="*/ 0 w 114"/>
                    <a:gd name="T9" fmla="*/ 5 h 161"/>
                  </a:gdLst>
                  <a:ahLst/>
                  <a:cxnLst>
                    <a:cxn ang="0">
                      <a:pos x="T0" y="T1"/>
                    </a:cxn>
                    <a:cxn ang="0">
                      <a:pos x="T2" y="T3"/>
                    </a:cxn>
                    <a:cxn ang="0">
                      <a:pos x="T4" y="T5"/>
                    </a:cxn>
                    <a:cxn ang="0">
                      <a:pos x="T6" y="T7"/>
                    </a:cxn>
                    <a:cxn ang="0">
                      <a:pos x="T8" y="T9"/>
                    </a:cxn>
                  </a:cxnLst>
                  <a:rect l="0" t="0" r="r" b="b"/>
                  <a:pathLst>
                    <a:path w="114" h="161">
                      <a:moveTo>
                        <a:pt x="0" y="5"/>
                      </a:moveTo>
                      <a:cubicBezTo>
                        <a:pt x="13" y="4"/>
                        <a:pt x="64" y="0"/>
                        <a:pt x="83" y="28"/>
                      </a:cubicBezTo>
                      <a:cubicBezTo>
                        <a:pt x="101" y="57"/>
                        <a:pt x="114" y="104"/>
                        <a:pt x="102" y="129"/>
                      </a:cubicBezTo>
                      <a:cubicBezTo>
                        <a:pt x="90" y="155"/>
                        <a:pt x="6" y="161"/>
                        <a:pt x="5" y="136"/>
                      </a:cubicBezTo>
                      <a:cubicBezTo>
                        <a:pt x="4" y="110"/>
                        <a:pt x="0" y="5"/>
                        <a:pt x="0" y="5"/>
                      </a:cubicBezTo>
                      <a:close/>
                    </a:path>
                  </a:pathLst>
                </a:custGeom>
                <a:solidFill>
                  <a:srgbClr val="6D6E70"/>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36" name="íṩľíḍè-Oval 47">
                  <a:extLst>
                    <a:ext uri="{FF2B5EF4-FFF2-40B4-BE49-F238E27FC236}">
                      <a16:creationId xmlns:a16="http://schemas.microsoft.com/office/drawing/2014/main" id="{C7E96097-DC7B-4E66-9B07-25468A7D2A10}"/>
                    </a:ext>
                  </a:extLst>
                </p:cNvPr>
                <p:cNvSpPr>
                  <a:spLocks/>
                </p:cNvSpPr>
                <p:nvPr/>
              </p:nvSpPr>
              <p:spPr bwMode="auto">
                <a:xfrm>
                  <a:off x="7331252" y="5487845"/>
                  <a:ext cx="48461" cy="79119"/>
                </a:xfrm>
                <a:prstGeom prst="ellipse">
                  <a:avLst/>
                </a:prstGeom>
                <a:solidFill>
                  <a:srgbClr val="59595B"/>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37" name="íṩľíḍè-Freeform 48">
                  <a:extLst>
                    <a:ext uri="{FF2B5EF4-FFF2-40B4-BE49-F238E27FC236}">
                      <a16:creationId xmlns:a16="http://schemas.microsoft.com/office/drawing/2014/main" id="{D18902BB-EAC2-49B4-A51D-DFF61E0683AC}"/>
                    </a:ext>
                  </a:extLst>
                </p:cNvPr>
                <p:cNvSpPr>
                  <a:spLocks/>
                </p:cNvSpPr>
                <p:nvPr/>
              </p:nvSpPr>
              <p:spPr bwMode="auto">
                <a:xfrm>
                  <a:off x="5525352" y="4256549"/>
                  <a:ext cx="663614" cy="704163"/>
                </a:xfrm>
                <a:custGeom>
                  <a:avLst/>
                  <a:gdLst>
                    <a:gd name="T0" fmla="*/ 269 w 284"/>
                    <a:gd name="T1" fmla="*/ 53 h 301"/>
                    <a:gd name="T2" fmla="*/ 250 w 284"/>
                    <a:gd name="T3" fmla="*/ 4 h 301"/>
                    <a:gd name="T4" fmla="*/ 0 w 284"/>
                    <a:gd name="T5" fmla="*/ 183 h 301"/>
                    <a:gd name="T6" fmla="*/ 116 w 284"/>
                    <a:gd name="T7" fmla="*/ 295 h 301"/>
                    <a:gd name="T8" fmla="*/ 269 w 284"/>
                    <a:gd name="T9" fmla="*/ 136 h 301"/>
                    <a:gd name="T10" fmla="*/ 269 w 284"/>
                    <a:gd name="T11" fmla="*/ 53 h 301"/>
                  </a:gdLst>
                  <a:ahLst/>
                  <a:cxnLst>
                    <a:cxn ang="0">
                      <a:pos x="T0" y="T1"/>
                    </a:cxn>
                    <a:cxn ang="0">
                      <a:pos x="T2" y="T3"/>
                    </a:cxn>
                    <a:cxn ang="0">
                      <a:pos x="T4" y="T5"/>
                    </a:cxn>
                    <a:cxn ang="0">
                      <a:pos x="T6" y="T7"/>
                    </a:cxn>
                    <a:cxn ang="0">
                      <a:pos x="T8" y="T9"/>
                    </a:cxn>
                    <a:cxn ang="0">
                      <a:pos x="T10" y="T11"/>
                    </a:cxn>
                  </a:cxnLst>
                  <a:rect l="0" t="0" r="r" b="b"/>
                  <a:pathLst>
                    <a:path w="284" h="301">
                      <a:moveTo>
                        <a:pt x="269" y="53"/>
                      </a:moveTo>
                      <a:cubicBezTo>
                        <a:pt x="267" y="42"/>
                        <a:pt x="270" y="5"/>
                        <a:pt x="250" y="4"/>
                      </a:cubicBezTo>
                      <a:cubicBezTo>
                        <a:pt x="147" y="0"/>
                        <a:pt x="70" y="112"/>
                        <a:pt x="0" y="183"/>
                      </a:cubicBezTo>
                      <a:cubicBezTo>
                        <a:pt x="0" y="183"/>
                        <a:pt x="113" y="301"/>
                        <a:pt x="116" y="295"/>
                      </a:cubicBezTo>
                      <a:cubicBezTo>
                        <a:pt x="119" y="289"/>
                        <a:pt x="254" y="181"/>
                        <a:pt x="269" y="136"/>
                      </a:cubicBezTo>
                      <a:cubicBezTo>
                        <a:pt x="284" y="91"/>
                        <a:pt x="269" y="53"/>
                        <a:pt x="269" y="53"/>
                      </a:cubicBezTo>
                      <a:close/>
                    </a:path>
                  </a:pathLst>
                </a:custGeom>
                <a:solidFill>
                  <a:schemeClr val="accent5">
                    <a:lumMod val="60000"/>
                    <a:lumOff val="40000"/>
                  </a:schemeClr>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38" name="íṩľíḍè-Freeform 49">
                  <a:extLst>
                    <a:ext uri="{FF2B5EF4-FFF2-40B4-BE49-F238E27FC236}">
                      <a16:creationId xmlns:a16="http://schemas.microsoft.com/office/drawing/2014/main" id="{8E26A20D-8E92-4F24-9073-6F621F04CA28}"/>
                    </a:ext>
                  </a:extLst>
                </p:cNvPr>
                <p:cNvSpPr>
                  <a:spLocks/>
                </p:cNvSpPr>
                <p:nvPr/>
              </p:nvSpPr>
              <p:spPr bwMode="auto">
                <a:xfrm>
                  <a:off x="5391838" y="4203144"/>
                  <a:ext cx="1700078" cy="1762385"/>
                </a:xfrm>
                <a:custGeom>
                  <a:avLst/>
                  <a:gdLst>
                    <a:gd name="T0" fmla="*/ 449 w 727"/>
                    <a:gd name="T1" fmla="*/ 0 h 753"/>
                    <a:gd name="T2" fmla="*/ 587 w 727"/>
                    <a:gd name="T3" fmla="*/ 31 h 753"/>
                    <a:gd name="T4" fmla="*/ 721 w 727"/>
                    <a:gd name="T5" fmla="*/ 69 h 753"/>
                    <a:gd name="T6" fmla="*/ 587 w 727"/>
                    <a:gd name="T7" fmla="*/ 547 h 753"/>
                    <a:gd name="T8" fmla="*/ 441 w 727"/>
                    <a:gd name="T9" fmla="*/ 753 h 753"/>
                    <a:gd name="T10" fmla="*/ 109 w 727"/>
                    <a:gd name="T11" fmla="*/ 654 h 753"/>
                    <a:gd name="T12" fmla="*/ 10 w 727"/>
                    <a:gd name="T13" fmla="*/ 607 h 753"/>
                    <a:gd name="T14" fmla="*/ 211 w 727"/>
                    <a:gd name="T15" fmla="*/ 333 h 753"/>
                    <a:gd name="T16" fmla="*/ 263 w 727"/>
                    <a:gd name="T17" fmla="*/ 43 h 753"/>
                    <a:gd name="T18" fmla="*/ 449 w 727"/>
                    <a:gd name="T19" fmla="*/ 0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7" h="753">
                      <a:moveTo>
                        <a:pt x="449" y="0"/>
                      </a:moveTo>
                      <a:cubicBezTo>
                        <a:pt x="449" y="0"/>
                        <a:pt x="567" y="27"/>
                        <a:pt x="587" y="31"/>
                      </a:cubicBezTo>
                      <a:cubicBezTo>
                        <a:pt x="607" y="35"/>
                        <a:pt x="715" y="62"/>
                        <a:pt x="721" y="69"/>
                      </a:cubicBezTo>
                      <a:cubicBezTo>
                        <a:pt x="727" y="76"/>
                        <a:pt x="655" y="401"/>
                        <a:pt x="587" y="547"/>
                      </a:cubicBezTo>
                      <a:cubicBezTo>
                        <a:pt x="519" y="693"/>
                        <a:pt x="441" y="753"/>
                        <a:pt x="441" y="753"/>
                      </a:cubicBezTo>
                      <a:cubicBezTo>
                        <a:pt x="441" y="753"/>
                        <a:pt x="169" y="684"/>
                        <a:pt x="109" y="654"/>
                      </a:cubicBezTo>
                      <a:cubicBezTo>
                        <a:pt x="49" y="624"/>
                        <a:pt x="0" y="607"/>
                        <a:pt x="10" y="607"/>
                      </a:cubicBezTo>
                      <a:cubicBezTo>
                        <a:pt x="20" y="607"/>
                        <a:pt x="175" y="433"/>
                        <a:pt x="211" y="333"/>
                      </a:cubicBezTo>
                      <a:cubicBezTo>
                        <a:pt x="247" y="233"/>
                        <a:pt x="233" y="65"/>
                        <a:pt x="263" y="43"/>
                      </a:cubicBezTo>
                      <a:cubicBezTo>
                        <a:pt x="293" y="21"/>
                        <a:pt x="449" y="0"/>
                        <a:pt x="449" y="0"/>
                      </a:cubicBezTo>
                    </a:path>
                  </a:pathLst>
                </a:custGeom>
                <a:solidFill>
                  <a:schemeClr val="accent4">
                    <a:lumMod val="60000"/>
                    <a:lumOff val="40000"/>
                  </a:schemeClr>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39" name="íṩľíḍè-Freeform 50">
                  <a:extLst>
                    <a:ext uri="{FF2B5EF4-FFF2-40B4-BE49-F238E27FC236}">
                      <a16:creationId xmlns:a16="http://schemas.microsoft.com/office/drawing/2014/main" id="{6C5B20A3-88BA-4276-9B3B-7AE10CF59BBD}"/>
                    </a:ext>
                  </a:extLst>
                </p:cNvPr>
                <p:cNvSpPr>
                  <a:spLocks/>
                </p:cNvSpPr>
                <p:nvPr/>
              </p:nvSpPr>
              <p:spPr bwMode="auto">
                <a:xfrm>
                  <a:off x="6961369" y="4864780"/>
                  <a:ext cx="8901" cy="30659"/>
                </a:xfrm>
                <a:custGeom>
                  <a:avLst/>
                  <a:gdLst>
                    <a:gd name="T0" fmla="*/ 4 w 4"/>
                    <a:gd name="T1" fmla="*/ 0 h 13"/>
                    <a:gd name="T2" fmla="*/ 0 w 4"/>
                    <a:gd name="T3" fmla="*/ 13 h 13"/>
                    <a:gd name="T4" fmla="*/ 0 w 4"/>
                    <a:gd name="T5" fmla="*/ 13 h 13"/>
                    <a:gd name="T6" fmla="*/ 4 w 4"/>
                    <a:gd name="T7" fmla="*/ 0 h 13"/>
                    <a:gd name="T8" fmla="*/ 4 w 4"/>
                    <a:gd name="T9" fmla="*/ 0 h 13"/>
                  </a:gdLst>
                  <a:ahLst/>
                  <a:cxnLst>
                    <a:cxn ang="0">
                      <a:pos x="T0" y="T1"/>
                    </a:cxn>
                    <a:cxn ang="0">
                      <a:pos x="T2" y="T3"/>
                    </a:cxn>
                    <a:cxn ang="0">
                      <a:pos x="T4" y="T5"/>
                    </a:cxn>
                    <a:cxn ang="0">
                      <a:pos x="T6" y="T7"/>
                    </a:cxn>
                    <a:cxn ang="0">
                      <a:pos x="T8" y="T9"/>
                    </a:cxn>
                  </a:cxnLst>
                  <a:rect l="0" t="0" r="r" b="b"/>
                  <a:pathLst>
                    <a:path w="4" h="13">
                      <a:moveTo>
                        <a:pt x="4" y="0"/>
                      </a:moveTo>
                      <a:cubicBezTo>
                        <a:pt x="2" y="5"/>
                        <a:pt x="1" y="9"/>
                        <a:pt x="0" y="13"/>
                      </a:cubicBezTo>
                      <a:cubicBezTo>
                        <a:pt x="0" y="13"/>
                        <a:pt x="0" y="13"/>
                        <a:pt x="0" y="13"/>
                      </a:cubicBezTo>
                      <a:cubicBezTo>
                        <a:pt x="1" y="9"/>
                        <a:pt x="2" y="5"/>
                        <a:pt x="4" y="0"/>
                      </a:cubicBezTo>
                      <a:cubicBezTo>
                        <a:pt x="4" y="0"/>
                        <a:pt x="4" y="0"/>
                        <a:pt x="4" y="0"/>
                      </a:cubicBezTo>
                    </a:path>
                  </a:pathLst>
                </a:custGeom>
                <a:solidFill>
                  <a:srgbClr val="545456"/>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40" name="íṩľíḍè-Freeform 51">
                  <a:extLst>
                    <a:ext uri="{FF2B5EF4-FFF2-40B4-BE49-F238E27FC236}">
                      <a16:creationId xmlns:a16="http://schemas.microsoft.com/office/drawing/2014/main" id="{C18BC61C-884F-4649-95AD-845D88B376AC}"/>
                    </a:ext>
                  </a:extLst>
                </p:cNvPr>
                <p:cNvSpPr>
                  <a:spLocks/>
                </p:cNvSpPr>
                <p:nvPr/>
              </p:nvSpPr>
              <p:spPr bwMode="auto">
                <a:xfrm>
                  <a:off x="6970269" y="4636323"/>
                  <a:ext cx="56373" cy="228457"/>
                </a:xfrm>
                <a:custGeom>
                  <a:avLst/>
                  <a:gdLst>
                    <a:gd name="T0" fmla="*/ 24 w 24"/>
                    <a:gd name="T1" fmla="*/ 0 h 98"/>
                    <a:gd name="T2" fmla="*/ 0 w 24"/>
                    <a:gd name="T3" fmla="*/ 98 h 98"/>
                    <a:gd name="T4" fmla="*/ 0 w 24"/>
                    <a:gd name="T5" fmla="*/ 98 h 98"/>
                    <a:gd name="T6" fmla="*/ 24 w 24"/>
                    <a:gd name="T7" fmla="*/ 0 h 98"/>
                    <a:gd name="T8" fmla="*/ 24 w 24"/>
                    <a:gd name="T9" fmla="*/ 0 h 98"/>
                  </a:gdLst>
                  <a:ahLst/>
                  <a:cxnLst>
                    <a:cxn ang="0">
                      <a:pos x="T0" y="T1"/>
                    </a:cxn>
                    <a:cxn ang="0">
                      <a:pos x="T2" y="T3"/>
                    </a:cxn>
                    <a:cxn ang="0">
                      <a:pos x="T4" y="T5"/>
                    </a:cxn>
                    <a:cxn ang="0">
                      <a:pos x="T6" y="T7"/>
                    </a:cxn>
                    <a:cxn ang="0">
                      <a:pos x="T8" y="T9"/>
                    </a:cxn>
                  </a:cxnLst>
                  <a:rect l="0" t="0" r="r" b="b"/>
                  <a:pathLst>
                    <a:path w="24" h="98">
                      <a:moveTo>
                        <a:pt x="24" y="0"/>
                      </a:moveTo>
                      <a:cubicBezTo>
                        <a:pt x="17" y="30"/>
                        <a:pt x="9" y="63"/>
                        <a:pt x="0" y="98"/>
                      </a:cubicBezTo>
                      <a:cubicBezTo>
                        <a:pt x="0" y="98"/>
                        <a:pt x="0" y="98"/>
                        <a:pt x="0" y="98"/>
                      </a:cubicBezTo>
                      <a:cubicBezTo>
                        <a:pt x="9" y="63"/>
                        <a:pt x="17" y="30"/>
                        <a:pt x="24" y="0"/>
                      </a:cubicBezTo>
                      <a:cubicBezTo>
                        <a:pt x="24" y="0"/>
                        <a:pt x="24" y="0"/>
                        <a:pt x="24" y="0"/>
                      </a:cubicBezTo>
                    </a:path>
                  </a:pathLst>
                </a:custGeom>
                <a:solidFill>
                  <a:srgbClr val="67686A"/>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41" name="íṩľíḍè-Freeform 52">
                  <a:extLst>
                    <a:ext uri="{FF2B5EF4-FFF2-40B4-BE49-F238E27FC236}">
                      <a16:creationId xmlns:a16="http://schemas.microsoft.com/office/drawing/2014/main" id="{4DDCFF1E-B617-4955-8726-1D1E6A4E4CEF}"/>
                    </a:ext>
                  </a:extLst>
                </p:cNvPr>
                <p:cNvSpPr>
                  <a:spLocks/>
                </p:cNvSpPr>
                <p:nvPr/>
              </p:nvSpPr>
              <p:spPr bwMode="auto">
                <a:xfrm>
                  <a:off x="5784468" y="4542368"/>
                  <a:ext cx="1242175" cy="1254043"/>
                </a:xfrm>
                <a:custGeom>
                  <a:avLst/>
                  <a:gdLst>
                    <a:gd name="T0" fmla="*/ 446 w 531"/>
                    <a:gd name="T1" fmla="*/ 0 h 536"/>
                    <a:gd name="T2" fmla="*/ 415 w 531"/>
                    <a:gd name="T3" fmla="*/ 70 h 536"/>
                    <a:gd name="T4" fmla="*/ 391 w 531"/>
                    <a:gd name="T5" fmla="*/ 231 h 536"/>
                    <a:gd name="T6" fmla="*/ 335 w 531"/>
                    <a:gd name="T7" fmla="*/ 314 h 536"/>
                    <a:gd name="T8" fmla="*/ 252 w 531"/>
                    <a:gd name="T9" fmla="*/ 345 h 536"/>
                    <a:gd name="T10" fmla="*/ 151 w 531"/>
                    <a:gd name="T11" fmla="*/ 333 h 536"/>
                    <a:gd name="T12" fmla="*/ 128 w 531"/>
                    <a:gd name="T13" fmla="*/ 335 h 536"/>
                    <a:gd name="T14" fmla="*/ 106 w 531"/>
                    <a:gd name="T15" fmla="*/ 369 h 536"/>
                    <a:gd name="T16" fmla="*/ 164 w 531"/>
                    <a:gd name="T17" fmla="*/ 425 h 536"/>
                    <a:gd name="T18" fmla="*/ 62 w 531"/>
                    <a:gd name="T19" fmla="*/ 473 h 536"/>
                    <a:gd name="T20" fmla="*/ 0 w 531"/>
                    <a:gd name="T21" fmla="*/ 516 h 536"/>
                    <a:gd name="T22" fmla="*/ 40 w 531"/>
                    <a:gd name="T23" fmla="*/ 536 h 536"/>
                    <a:gd name="T24" fmla="*/ 356 w 531"/>
                    <a:gd name="T25" fmla="*/ 513 h 536"/>
                    <a:gd name="T26" fmla="*/ 396 w 531"/>
                    <a:gd name="T27" fmla="*/ 448 h 536"/>
                    <a:gd name="T28" fmla="*/ 396 w 531"/>
                    <a:gd name="T29" fmla="*/ 448 h 536"/>
                    <a:gd name="T30" fmla="*/ 396 w 531"/>
                    <a:gd name="T31" fmla="*/ 448 h 536"/>
                    <a:gd name="T32" fmla="*/ 396 w 531"/>
                    <a:gd name="T33" fmla="*/ 448 h 536"/>
                    <a:gd name="T34" fmla="*/ 396 w 531"/>
                    <a:gd name="T35" fmla="*/ 447 h 536"/>
                    <a:gd name="T36" fmla="*/ 418 w 531"/>
                    <a:gd name="T37" fmla="*/ 403 h 536"/>
                    <a:gd name="T38" fmla="*/ 418 w 531"/>
                    <a:gd name="T39" fmla="*/ 403 h 536"/>
                    <a:gd name="T40" fmla="*/ 419 w 531"/>
                    <a:gd name="T41" fmla="*/ 403 h 536"/>
                    <a:gd name="T42" fmla="*/ 419 w 531"/>
                    <a:gd name="T43" fmla="*/ 402 h 536"/>
                    <a:gd name="T44" fmla="*/ 419 w 531"/>
                    <a:gd name="T45" fmla="*/ 402 h 536"/>
                    <a:gd name="T46" fmla="*/ 419 w 531"/>
                    <a:gd name="T47" fmla="*/ 402 h 536"/>
                    <a:gd name="T48" fmla="*/ 419 w 531"/>
                    <a:gd name="T49" fmla="*/ 402 h 536"/>
                    <a:gd name="T50" fmla="*/ 445 w 531"/>
                    <a:gd name="T51" fmla="*/ 338 h 536"/>
                    <a:gd name="T52" fmla="*/ 451 w 531"/>
                    <a:gd name="T53" fmla="*/ 321 h 536"/>
                    <a:gd name="T54" fmla="*/ 503 w 531"/>
                    <a:gd name="T55" fmla="*/ 151 h 536"/>
                    <a:gd name="T56" fmla="*/ 507 w 531"/>
                    <a:gd name="T57" fmla="*/ 138 h 536"/>
                    <a:gd name="T58" fmla="*/ 531 w 531"/>
                    <a:gd name="T59" fmla="*/ 40 h 536"/>
                    <a:gd name="T60" fmla="*/ 447 w 531"/>
                    <a:gd name="T61" fmla="*/ 0 h 536"/>
                    <a:gd name="T62" fmla="*/ 446 w 531"/>
                    <a:gd name="T63"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1" h="536">
                      <a:moveTo>
                        <a:pt x="446" y="0"/>
                      </a:moveTo>
                      <a:cubicBezTo>
                        <a:pt x="446" y="0"/>
                        <a:pt x="432" y="1"/>
                        <a:pt x="415" y="70"/>
                      </a:cubicBezTo>
                      <a:cubicBezTo>
                        <a:pt x="405" y="109"/>
                        <a:pt x="406" y="180"/>
                        <a:pt x="391" y="231"/>
                      </a:cubicBezTo>
                      <a:cubicBezTo>
                        <a:pt x="378" y="275"/>
                        <a:pt x="349" y="302"/>
                        <a:pt x="335" y="314"/>
                      </a:cubicBezTo>
                      <a:cubicBezTo>
                        <a:pt x="306" y="341"/>
                        <a:pt x="252" y="345"/>
                        <a:pt x="252" y="345"/>
                      </a:cubicBezTo>
                      <a:cubicBezTo>
                        <a:pt x="252" y="345"/>
                        <a:pt x="192" y="333"/>
                        <a:pt x="151" y="333"/>
                      </a:cubicBezTo>
                      <a:cubicBezTo>
                        <a:pt x="142" y="333"/>
                        <a:pt x="134" y="334"/>
                        <a:pt x="128" y="335"/>
                      </a:cubicBezTo>
                      <a:cubicBezTo>
                        <a:pt x="94" y="343"/>
                        <a:pt x="88" y="357"/>
                        <a:pt x="106" y="369"/>
                      </a:cubicBezTo>
                      <a:cubicBezTo>
                        <a:pt x="124" y="381"/>
                        <a:pt x="194" y="415"/>
                        <a:pt x="164" y="425"/>
                      </a:cubicBezTo>
                      <a:cubicBezTo>
                        <a:pt x="134" y="435"/>
                        <a:pt x="83" y="468"/>
                        <a:pt x="62" y="473"/>
                      </a:cubicBezTo>
                      <a:cubicBezTo>
                        <a:pt x="50" y="477"/>
                        <a:pt x="14" y="499"/>
                        <a:pt x="0" y="516"/>
                      </a:cubicBezTo>
                      <a:cubicBezTo>
                        <a:pt x="14" y="523"/>
                        <a:pt x="27" y="530"/>
                        <a:pt x="40" y="536"/>
                      </a:cubicBezTo>
                      <a:cubicBezTo>
                        <a:pt x="123" y="532"/>
                        <a:pt x="309" y="518"/>
                        <a:pt x="356" y="513"/>
                      </a:cubicBezTo>
                      <a:cubicBezTo>
                        <a:pt x="369" y="494"/>
                        <a:pt x="382" y="473"/>
                        <a:pt x="396" y="448"/>
                      </a:cubicBezTo>
                      <a:cubicBezTo>
                        <a:pt x="396" y="448"/>
                        <a:pt x="396" y="448"/>
                        <a:pt x="396" y="448"/>
                      </a:cubicBezTo>
                      <a:cubicBezTo>
                        <a:pt x="396" y="448"/>
                        <a:pt x="396" y="448"/>
                        <a:pt x="396" y="448"/>
                      </a:cubicBezTo>
                      <a:cubicBezTo>
                        <a:pt x="396" y="448"/>
                        <a:pt x="396" y="448"/>
                        <a:pt x="396" y="448"/>
                      </a:cubicBezTo>
                      <a:cubicBezTo>
                        <a:pt x="396" y="447"/>
                        <a:pt x="396" y="447"/>
                        <a:pt x="396" y="447"/>
                      </a:cubicBezTo>
                      <a:cubicBezTo>
                        <a:pt x="404" y="434"/>
                        <a:pt x="411" y="419"/>
                        <a:pt x="418" y="403"/>
                      </a:cubicBezTo>
                      <a:cubicBezTo>
                        <a:pt x="418" y="403"/>
                        <a:pt x="418" y="403"/>
                        <a:pt x="418" y="403"/>
                      </a:cubicBezTo>
                      <a:cubicBezTo>
                        <a:pt x="419" y="403"/>
                        <a:pt x="419" y="403"/>
                        <a:pt x="419" y="403"/>
                      </a:cubicBezTo>
                      <a:cubicBezTo>
                        <a:pt x="419" y="403"/>
                        <a:pt x="419" y="402"/>
                        <a:pt x="419" y="402"/>
                      </a:cubicBezTo>
                      <a:cubicBezTo>
                        <a:pt x="419" y="402"/>
                        <a:pt x="419" y="402"/>
                        <a:pt x="419" y="402"/>
                      </a:cubicBezTo>
                      <a:cubicBezTo>
                        <a:pt x="419" y="402"/>
                        <a:pt x="419" y="402"/>
                        <a:pt x="419" y="402"/>
                      </a:cubicBezTo>
                      <a:cubicBezTo>
                        <a:pt x="419" y="402"/>
                        <a:pt x="419" y="402"/>
                        <a:pt x="419" y="402"/>
                      </a:cubicBezTo>
                      <a:cubicBezTo>
                        <a:pt x="428" y="383"/>
                        <a:pt x="437" y="362"/>
                        <a:pt x="445" y="338"/>
                      </a:cubicBezTo>
                      <a:cubicBezTo>
                        <a:pt x="447" y="333"/>
                        <a:pt x="449" y="327"/>
                        <a:pt x="451" y="321"/>
                      </a:cubicBezTo>
                      <a:cubicBezTo>
                        <a:pt x="470" y="269"/>
                        <a:pt x="488" y="208"/>
                        <a:pt x="503" y="151"/>
                      </a:cubicBezTo>
                      <a:cubicBezTo>
                        <a:pt x="504" y="147"/>
                        <a:pt x="505" y="143"/>
                        <a:pt x="507" y="138"/>
                      </a:cubicBezTo>
                      <a:cubicBezTo>
                        <a:pt x="516" y="103"/>
                        <a:pt x="524" y="70"/>
                        <a:pt x="531" y="40"/>
                      </a:cubicBezTo>
                      <a:cubicBezTo>
                        <a:pt x="491" y="18"/>
                        <a:pt x="447" y="0"/>
                        <a:pt x="447" y="0"/>
                      </a:cubicBezTo>
                      <a:cubicBezTo>
                        <a:pt x="447" y="0"/>
                        <a:pt x="447" y="0"/>
                        <a:pt x="446" y="0"/>
                      </a:cubicBezTo>
                    </a:path>
                  </a:pathLst>
                </a:custGeom>
                <a:solidFill>
                  <a:schemeClr val="accent4">
                    <a:alpha val="40000"/>
                  </a:schemeClr>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42" name="íṩľíḍè-Freeform 53">
                  <a:extLst>
                    <a:ext uri="{FF2B5EF4-FFF2-40B4-BE49-F238E27FC236}">
                      <a16:creationId xmlns:a16="http://schemas.microsoft.com/office/drawing/2014/main" id="{F0CECB31-6FCF-4601-8C60-61E69C0CC811}"/>
                    </a:ext>
                  </a:extLst>
                </p:cNvPr>
                <p:cNvSpPr>
                  <a:spLocks/>
                </p:cNvSpPr>
                <p:nvPr/>
              </p:nvSpPr>
              <p:spPr bwMode="auto">
                <a:xfrm>
                  <a:off x="6540058" y="4242704"/>
                  <a:ext cx="366916" cy="1032508"/>
                </a:xfrm>
                <a:custGeom>
                  <a:avLst/>
                  <a:gdLst>
                    <a:gd name="T0" fmla="*/ 23 w 157"/>
                    <a:gd name="T1" fmla="*/ 109 h 441"/>
                    <a:gd name="T2" fmla="*/ 100 w 157"/>
                    <a:gd name="T3" fmla="*/ 432 h 441"/>
                    <a:gd name="T4" fmla="*/ 127 w 157"/>
                    <a:gd name="T5" fmla="*/ 393 h 441"/>
                    <a:gd name="T6" fmla="*/ 101 w 157"/>
                    <a:gd name="T7" fmla="*/ 166 h 441"/>
                    <a:gd name="T8" fmla="*/ 149 w 157"/>
                    <a:gd name="T9" fmla="*/ 27 h 441"/>
                    <a:gd name="T10" fmla="*/ 71 w 157"/>
                    <a:gd name="T11" fmla="*/ 9 h 441"/>
                    <a:gd name="T12" fmla="*/ 23 w 157"/>
                    <a:gd name="T13" fmla="*/ 109 h 441"/>
                  </a:gdLst>
                  <a:ahLst/>
                  <a:cxnLst>
                    <a:cxn ang="0">
                      <a:pos x="T0" y="T1"/>
                    </a:cxn>
                    <a:cxn ang="0">
                      <a:pos x="T2" y="T3"/>
                    </a:cxn>
                    <a:cxn ang="0">
                      <a:pos x="T4" y="T5"/>
                    </a:cxn>
                    <a:cxn ang="0">
                      <a:pos x="T6" y="T7"/>
                    </a:cxn>
                    <a:cxn ang="0">
                      <a:pos x="T8" y="T9"/>
                    </a:cxn>
                    <a:cxn ang="0">
                      <a:pos x="T10" y="T11"/>
                    </a:cxn>
                    <a:cxn ang="0">
                      <a:pos x="T12" y="T13"/>
                    </a:cxn>
                  </a:cxnLst>
                  <a:rect l="0" t="0" r="r" b="b"/>
                  <a:pathLst>
                    <a:path w="157" h="441">
                      <a:moveTo>
                        <a:pt x="23" y="109"/>
                      </a:moveTo>
                      <a:cubicBezTo>
                        <a:pt x="0" y="261"/>
                        <a:pt x="95" y="424"/>
                        <a:pt x="100" y="432"/>
                      </a:cubicBezTo>
                      <a:cubicBezTo>
                        <a:pt x="105" y="441"/>
                        <a:pt x="138" y="403"/>
                        <a:pt x="127" y="393"/>
                      </a:cubicBezTo>
                      <a:cubicBezTo>
                        <a:pt x="116" y="384"/>
                        <a:pt x="88" y="243"/>
                        <a:pt x="101" y="166"/>
                      </a:cubicBezTo>
                      <a:cubicBezTo>
                        <a:pt x="114" y="88"/>
                        <a:pt x="125" y="58"/>
                        <a:pt x="149" y="27"/>
                      </a:cubicBezTo>
                      <a:cubicBezTo>
                        <a:pt x="157" y="17"/>
                        <a:pt x="88" y="0"/>
                        <a:pt x="71" y="9"/>
                      </a:cubicBezTo>
                      <a:cubicBezTo>
                        <a:pt x="49" y="21"/>
                        <a:pt x="32" y="51"/>
                        <a:pt x="23" y="109"/>
                      </a:cubicBezTo>
                      <a:close/>
                    </a:path>
                  </a:pathLst>
                </a:custGeom>
                <a:solidFill>
                  <a:srgbClr val="5C5D62"/>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43" name="íṩľíḍè-Freeform 54">
                  <a:extLst>
                    <a:ext uri="{FF2B5EF4-FFF2-40B4-BE49-F238E27FC236}">
                      <a16:creationId xmlns:a16="http://schemas.microsoft.com/office/drawing/2014/main" id="{B3F3228E-C109-4C0C-B2DE-0352767520BB}"/>
                    </a:ext>
                  </a:extLst>
                </p:cNvPr>
                <p:cNvSpPr>
                  <a:spLocks/>
                </p:cNvSpPr>
                <p:nvPr/>
              </p:nvSpPr>
              <p:spPr bwMode="auto">
                <a:xfrm>
                  <a:off x="6137538" y="4191276"/>
                  <a:ext cx="556803" cy="356037"/>
                </a:xfrm>
                <a:custGeom>
                  <a:avLst/>
                  <a:gdLst>
                    <a:gd name="T0" fmla="*/ 157 w 238"/>
                    <a:gd name="T1" fmla="*/ 3 h 152"/>
                    <a:gd name="T2" fmla="*/ 216 w 238"/>
                    <a:gd name="T3" fmla="*/ 28 h 152"/>
                    <a:gd name="T4" fmla="*/ 146 w 238"/>
                    <a:gd name="T5" fmla="*/ 125 h 152"/>
                    <a:gd name="T6" fmla="*/ 4 w 238"/>
                    <a:gd name="T7" fmla="*/ 101 h 152"/>
                    <a:gd name="T8" fmla="*/ 36 w 238"/>
                    <a:gd name="T9" fmla="*/ 38 h 152"/>
                    <a:gd name="T10" fmla="*/ 107 w 238"/>
                    <a:gd name="T11" fmla="*/ 5 h 152"/>
                    <a:gd name="T12" fmla="*/ 157 w 238"/>
                    <a:gd name="T13" fmla="*/ 3 h 152"/>
                  </a:gdLst>
                  <a:ahLst/>
                  <a:cxnLst>
                    <a:cxn ang="0">
                      <a:pos x="T0" y="T1"/>
                    </a:cxn>
                    <a:cxn ang="0">
                      <a:pos x="T2" y="T3"/>
                    </a:cxn>
                    <a:cxn ang="0">
                      <a:pos x="T4" y="T5"/>
                    </a:cxn>
                    <a:cxn ang="0">
                      <a:pos x="T6" y="T7"/>
                    </a:cxn>
                    <a:cxn ang="0">
                      <a:pos x="T8" y="T9"/>
                    </a:cxn>
                    <a:cxn ang="0">
                      <a:pos x="T10" y="T11"/>
                    </a:cxn>
                    <a:cxn ang="0">
                      <a:pos x="T12" y="T13"/>
                    </a:cxn>
                  </a:cxnLst>
                  <a:rect l="0" t="0" r="r" b="b"/>
                  <a:pathLst>
                    <a:path w="238" h="152">
                      <a:moveTo>
                        <a:pt x="157" y="3"/>
                      </a:moveTo>
                      <a:cubicBezTo>
                        <a:pt x="157" y="3"/>
                        <a:pt x="204" y="11"/>
                        <a:pt x="216" y="28"/>
                      </a:cubicBezTo>
                      <a:cubicBezTo>
                        <a:pt x="238" y="59"/>
                        <a:pt x="169" y="113"/>
                        <a:pt x="146" y="125"/>
                      </a:cubicBezTo>
                      <a:cubicBezTo>
                        <a:pt x="111" y="143"/>
                        <a:pt x="17" y="152"/>
                        <a:pt x="4" y="101"/>
                      </a:cubicBezTo>
                      <a:cubicBezTo>
                        <a:pt x="0" y="85"/>
                        <a:pt x="16" y="58"/>
                        <a:pt x="36" y="38"/>
                      </a:cubicBezTo>
                      <a:cubicBezTo>
                        <a:pt x="56" y="17"/>
                        <a:pt x="80" y="10"/>
                        <a:pt x="107" y="5"/>
                      </a:cubicBezTo>
                      <a:cubicBezTo>
                        <a:pt x="133" y="0"/>
                        <a:pt x="157" y="3"/>
                        <a:pt x="157" y="3"/>
                      </a:cubicBezTo>
                      <a:close/>
                    </a:path>
                  </a:pathLst>
                </a:custGeom>
                <a:solidFill>
                  <a:schemeClr val="accent4">
                    <a:lumMod val="75000"/>
                  </a:schemeClr>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44" name="íṩľíḍè-Freeform 55">
                  <a:extLst>
                    <a:ext uri="{FF2B5EF4-FFF2-40B4-BE49-F238E27FC236}">
                      <a16:creationId xmlns:a16="http://schemas.microsoft.com/office/drawing/2014/main" id="{1A3BFEAC-BF43-4FE4-97AF-C2F9247DA8BA}"/>
                    </a:ext>
                  </a:extLst>
                </p:cNvPr>
                <p:cNvSpPr>
                  <a:spLocks/>
                </p:cNvSpPr>
                <p:nvPr/>
              </p:nvSpPr>
              <p:spPr bwMode="auto">
                <a:xfrm>
                  <a:off x="6060396" y="3980621"/>
                  <a:ext cx="561748" cy="512298"/>
                </a:xfrm>
                <a:custGeom>
                  <a:avLst/>
                  <a:gdLst>
                    <a:gd name="T0" fmla="*/ 106 w 240"/>
                    <a:gd name="T1" fmla="*/ 15 h 219"/>
                    <a:gd name="T2" fmla="*/ 97 w 240"/>
                    <a:gd name="T3" fmla="*/ 98 h 219"/>
                    <a:gd name="T4" fmla="*/ 112 w 240"/>
                    <a:gd name="T5" fmla="*/ 215 h 219"/>
                    <a:gd name="T6" fmla="*/ 239 w 240"/>
                    <a:gd name="T7" fmla="*/ 130 h 219"/>
                    <a:gd name="T8" fmla="*/ 214 w 240"/>
                    <a:gd name="T9" fmla="*/ 89 h 219"/>
                    <a:gd name="T10" fmla="*/ 215 w 240"/>
                    <a:gd name="T11" fmla="*/ 0 h 219"/>
                    <a:gd name="T12" fmla="*/ 106 w 240"/>
                    <a:gd name="T13" fmla="*/ 15 h 219"/>
                  </a:gdLst>
                  <a:ahLst/>
                  <a:cxnLst>
                    <a:cxn ang="0">
                      <a:pos x="T0" y="T1"/>
                    </a:cxn>
                    <a:cxn ang="0">
                      <a:pos x="T2" y="T3"/>
                    </a:cxn>
                    <a:cxn ang="0">
                      <a:pos x="T4" y="T5"/>
                    </a:cxn>
                    <a:cxn ang="0">
                      <a:pos x="T6" y="T7"/>
                    </a:cxn>
                    <a:cxn ang="0">
                      <a:pos x="T8" y="T9"/>
                    </a:cxn>
                    <a:cxn ang="0">
                      <a:pos x="T10" y="T11"/>
                    </a:cxn>
                    <a:cxn ang="0">
                      <a:pos x="T12" y="T13"/>
                    </a:cxn>
                  </a:cxnLst>
                  <a:rect l="0" t="0" r="r" b="b"/>
                  <a:pathLst>
                    <a:path w="240" h="219">
                      <a:moveTo>
                        <a:pt x="106" y="15"/>
                      </a:moveTo>
                      <a:cubicBezTo>
                        <a:pt x="109" y="23"/>
                        <a:pt x="103" y="85"/>
                        <a:pt x="97" y="98"/>
                      </a:cubicBezTo>
                      <a:cubicBezTo>
                        <a:pt x="84" y="126"/>
                        <a:pt x="0" y="207"/>
                        <a:pt x="112" y="215"/>
                      </a:cubicBezTo>
                      <a:cubicBezTo>
                        <a:pt x="179" y="219"/>
                        <a:pt x="237" y="141"/>
                        <a:pt x="239" y="130"/>
                      </a:cubicBezTo>
                      <a:cubicBezTo>
                        <a:pt x="240" y="119"/>
                        <a:pt x="222" y="113"/>
                        <a:pt x="214" y="89"/>
                      </a:cubicBezTo>
                      <a:cubicBezTo>
                        <a:pt x="206" y="66"/>
                        <a:pt x="215" y="0"/>
                        <a:pt x="215" y="0"/>
                      </a:cubicBezTo>
                      <a:lnTo>
                        <a:pt x="106" y="15"/>
                      </a:lnTo>
                      <a:close/>
                    </a:path>
                  </a:pathLst>
                </a:custGeom>
                <a:solidFill>
                  <a:srgbClr val="DDC3A6"/>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45" name="ïṧḷïḓê-Freeform 56">
                  <a:extLst>
                    <a:ext uri="{FF2B5EF4-FFF2-40B4-BE49-F238E27FC236}">
                      <a16:creationId xmlns:a16="http://schemas.microsoft.com/office/drawing/2014/main" id="{DAF835EE-20DE-4862-BEFD-89664A5E30D0}"/>
                    </a:ext>
                  </a:extLst>
                </p:cNvPr>
                <p:cNvSpPr>
                  <a:spLocks/>
                </p:cNvSpPr>
                <p:nvPr/>
              </p:nvSpPr>
              <p:spPr bwMode="auto">
                <a:xfrm>
                  <a:off x="4559106" y="4107212"/>
                  <a:ext cx="1220417" cy="273951"/>
                </a:xfrm>
                <a:custGeom>
                  <a:avLst/>
                  <a:gdLst>
                    <a:gd name="T0" fmla="*/ 25 w 522"/>
                    <a:gd name="T1" fmla="*/ 37 h 117"/>
                    <a:gd name="T2" fmla="*/ 0 w 522"/>
                    <a:gd name="T3" fmla="*/ 3 h 117"/>
                    <a:gd name="T4" fmla="*/ 6 w 522"/>
                    <a:gd name="T5" fmla="*/ 0 h 117"/>
                    <a:gd name="T6" fmla="*/ 232 w 522"/>
                    <a:gd name="T7" fmla="*/ 87 h 117"/>
                    <a:gd name="T8" fmla="*/ 517 w 522"/>
                    <a:gd name="T9" fmla="*/ 9 h 117"/>
                    <a:gd name="T10" fmla="*/ 522 w 522"/>
                    <a:gd name="T11" fmla="*/ 13 h 117"/>
                    <a:gd name="T12" fmla="*/ 499 w 522"/>
                    <a:gd name="T13" fmla="*/ 60 h 117"/>
                    <a:gd name="T14" fmla="*/ 236 w 522"/>
                    <a:gd name="T15" fmla="*/ 117 h 117"/>
                    <a:gd name="T16" fmla="*/ 25 w 522"/>
                    <a:gd name="T17"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 h="117">
                      <a:moveTo>
                        <a:pt x="25" y="37"/>
                      </a:moveTo>
                      <a:cubicBezTo>
                        <a:pt x="21" y="32"/>
                        <a:pt x="0" y="3"/>
                        <a:pt x="0" y="3"/>
                      </a:cubicBezTo>
                      <a:cubicBezTo>
                        <a:pt x="6" y="0"/>
                        <a:pt x="6" y="0"/>
                        <a:pt x="6" y="0"/>
                      </a:cubicBezTo>
                      <a:cubicBezTo>
                        <a:pt x="232" y="87"/>
                        <a:pt x="232" y="87"/>
                        <a:pt x="232" y="87"/>
                      </a:cubicBezTo>
                      <a:cubicBezTo>
                        <a:pt x="517" y="9"/>
                        <a:pt x="517" y="9"/>
                        <a:pt x="517" y="9"/>
                      </a:cubicBezTo>
                      <a:cubicBezTo>
                        <a:pt x="522" y="13"/>
                        <a:pt x="522" y="13"/>
                        <a:pt x="522" y="13"/>
                      </a:cubicBezTo>
                      <a:cubicBezTo>
                        <a:pt x="499" y="60"/>
                        <a:pt x="499" y="60"/>
                        <a:pt x="499" y="60"/>
                      </a:cubicBezTo>
                      <a:cubicBezTo>
                        <a:pt x="236" y="117"/>
                        <a:pt x="236" y="117"/>
                        <a:pt x="236" y="117"/>
                      </a:cubicBezTo>
                      <a:lnTo>
                        <a:pt x="25" y="37"/>
                      </a:lnTo>
                      <a:close/>
                    </a:path>
                  </a:pathLst>
                </a:custGeom>
                <a:solidFill>
                  <a:schemeClr val="accent2"/>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46" name="ïṧḷïḓê-Freeform 57">
                  <a:extLst>
                    <a:ext uri="{FF2B5EF4-FFF2-40B4-BE49-F238E27FC236}">
                      <a16:creationId xmlns:a16="http://schemas.microsoft.com/office/drawing/2014/main" id="{8C6D899F-6857-4C1D-AC2E-951164B02B25}"/>
                    </a:ext>
                  </a:extLst>
                </p:cNvPr>
                <p:cNvSpPr>
                  <a:spLocks/>
                </p:cNvSpPr>
                <p:nvPr/>
              </p:nvSpPr>
              <p:spPr bwMode="auto">
                <a:xfrm>
                  <a:off x="4559106" y="4114134"/>
                  <a:ext cx="863390" cy="1139319"/>
                </a:xfrm>
                <a:custGeom>
                  <a:avLst/>
                  <a:gdLst>
                    <a:gd name="T0" fmla="*/ 544 w 873"/>
                    <a:gd name="T1" fmla="*/ 215 h 1152"/>
                    <a:gd name="T2" fmla="*/ 0 w 873"/>
                    <a:gd name="T3" fmla="*/ 0 h 1152"/>
                    <a:gd name="T4" fmla="*/ 236 w 873"/>
                    <a:gd name="T5" fmla="*/ 984 h 1152"/>
                    <a:gd name="T6" fmla="*/ 761 w 873"/>
                    <a:gd name="T7" fmla="*/ 1152 h 1152"/>
                    <a:gd name="T8" fmla="*/ 873 w 873"/>
                    <a:gd name="T9" fmla="*/ 1126 h 1152"/>
                    <a:gd name="T10" fmla="*/ 648 w 873"/>
                    <a:gd name="T11" fmla="*/ 184 h 1152"/>
                    <a:gd name="T12" fmla="*/ 544 w 873"/>
                    <a:gd name="T13" fmla="*/ 215 h 1152"/>
                  </a:gdLst>
                  <a:ahLst/>
                  <a:cxnLst>
                    <a:cxn ang="0">
                      <a:pos x="T0" y="T1"/>
                    </a:cxn>
                    <a:cxn ang="0">
                      <a:pos x="T2" y="T3"/>
                    </a:cxn>
                    <a:cxn ang="0">
                      <a:pos x="T4" y="T5"/>
                    </a:cxn>
                    <a:cxn ang="0">
                      <a:pos x="T6" y="T7"/>
                    </a:cxn>
                    <a:cxn ang="0">
                      <a:pos x="T8" y="T9"/>
                    </a:cxn>
                    <a:cxn ang="0">
                      <a:pos x="T10" y="T11"/>
                    </a:cxn>
                    <a:cxn ang="0">
                      <a:pos x="T12" y="T13"/>
                    </a:cxn>
                  </a:cxnLst>
                  <a:rect l="0" t="0" r="r" b="b"/>
                  <a:pathLst>
                    <a:path w="873" h="1152">
                      <a:moveTo>
                        <a:pt x="544" y="215"/>
                      </a:moveTo>
                      <a:lnTo>
                        <a:pt x="0" y="0"/>
                      </a:lnTo>
                      <a:lnTo>
                        <a:pt x="236" y="984"/>
                      </a:lnTo>
                      <a:lnTo>
                        <a:pt x="761" y="1152"/>
                      </a:lnTo>
                      <a:lnTo>
                        <a:pt x="873" y="1126"/>
                      </a:lnTo>
                      <a:lnTo>
                        <a:pt x="648" y="184"/>
                      </a:lnTo>
                      <a:lnTo>
                        <a:pt x="544" y="215"/>
                      </a:lnTo>
                      <a:close/>
                    </a:path>
                  </a:pathLst>
                </a:custGeom>
                <a:solidFill>
                  <a:schemeClr val="accent2">
                    <a:lumMod val="50000"/>
                  </a:schemeClr>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47" name="ïṧḷïḓê-Freeform 58">
                  <a:extLst>
                    <a:ext uri="{FF2B5EF4-FFF2-40B4-BE49-F238E27FC236}">
                      <a16:creationId xmlns:a16="http://schemas.microsoft.com/office/drawing/2014/main" id="{3CE568ED-E19C-4026-8ABA-5A083A1AB392}"/>
                    </a:ext>
                  </a:extLst>
                </p:cNvPr>
                <p:cNvSpPr>
                  <a:spLocks/>
                </p:cNvSpPr>
                <p:nvPr/>
              </p:nvSpPr>
              <p:spPr bwMode="auto">
                <a:xfrm>
                  <a:off x="5097118" y="4136881"/>
                  <a:ext cx="916796" cy="1114595"/>
                </a:xfrm>
                <a:custGeom>
                  <a:avLst/>
                  <a:gdLst>
                    <a:gd name="T0" fmla="*/ 392 w 392"/>
                    <a:gd name="T1" fmla="*/ 412 h 476"/>
                    <a:gd name="T2" fmla="*/ 92 w 392"/>
                    <a:gd name="T3" fmla="*/ 476 h 476"/>
                    <a:gd name="T4" fmla="*/ 0 w 392"/>
                    <a:gd name="T5" fmla="*/ 80 h 476"/>
                    <a:gd name="T6" fmla="*/ 292 w 392"/>
                    <a:gd name="T7" fmla="*/ 0 h 476"/>
                    <a:gd name="T8" fmla="*/ 392 w 392"/>
                    <a:gd name="T9" fmla="*/ 412 h 476"/>
                  </a:gdLst>
                  <a:ahLst/>
                  <a:cxnLst>
                    <a:cxn ang="0">
                      <a:pos x="T0" y="T1"/>
                    </a:cxn>
                    <a:cxn ang="0">
                      <a:pos x="T2" y="T3"/>
                    </a:cxn>
                    <a:cxn ang="0">
                      <a:pos x="T4" y="T5"/>
                    </a:cxn>
                    <a:cxn ang="0">
                      <a:pos x="T6" y="T7"/>
                    </a:cxn>
                    <a:cxn ang="0">
                      <a:pos x="T8" y="T9"/>
                    </a:cxn>
                  </a:cxnLst>
                  <a:rect l="0" t="0" r="r" b="b"/>
                  <a:pathLst>
                    <a:path w="392" h="476">
                      <a:moveTo>
                        <a:pt x="392" y="412"/>
                      </a:moveTo>
                      <a:cubicBezTo>
                        <a:pt x="380" y="412"/>
                        <a:pt x="92" y="476"/>
                        <a:pt x="92" y="476"/>
                      </a:cubicBezTo>
                      <a:cubicBezTo>
                        <a:pt x="0" y="80"/>
                        <a:pt x="0" y="80"/>
                        <a:pt x="0" y="80"/>
                      </a:cubicBezTo>
                      <a:cubicBezTo>
                        <a:pt x="292" y="0"/>
                        <a:pt x="292" y="0"/>
                        <a:pt x="292" y="0"/>
                      </a:cubicBezTo>
                      <a:lnTo>
                        <a:pt x="392" y="412"/>
                      </a:lnTo>
                      <a:close/>
                    </a:path>
                  </a:pathLst>
                </a:custGeom>
                <a:solidFill>
                  <a:schemeClr val="accent2">
                    <a:lumMod val="75000"/>
                  </a:schemeClr>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48" name="ïṧḷïḓê-Freeform 59">
                  <a:extLst>
                    <a:ext uri="{FF2B5EF4-FFF2-40B4-BE49-F238E27FC236}">
                      <a16:creationId xmlns:a16="http://schemas.microsoft.com/office/drawing/2014/main" id="{43B167BE-E87F-4C36-9B99-3ECE3D38876A}"/>
                    </a:ext>
                  </a:extLst>
                </p:cNvPr>
                <p:cNvSpPr>
                  <a:spLocks/>
                </p:cNvSpPr>
                <p:nvPr/>
              </p:nvSpPr>
              <p:spPr bwMode="auto">
                <a:xfrm>
                  <a:off x="4317792" y="5862673"/>
                  <a:ext cx="853500" cy="539990"/>
                </a:xfrm>
                <a:custGeom>
                  <a:avLst/>
                  <a:gdLst>
                    <a:gd name="T0" fmla="*/ 361 w 365"/>
                    <a:gd name="T1" fmla="*/ 24 h 231"/>
                    <a:gd name="T2" fmla="*/ 154 w 365"/>
                    <a:gd name="T3" fmla="*/ 1 h 231"/>
                    <a:gd name="T4" fmla="*/ 37 w 365"/>
                    <a:gd name="T5" fmla="*/ 35 h 231"/>
                    <a:gd name="T6" fmla="*/ 18 w 365"/>
                    <a:gd name="T7" fmla="*/ 181 h 231"/>
                    <a:gd name="T8" fmla="*/ 100 w 365"/>
                    <a:gd name="T9" fmla="*/ 223 h 231"/>
                    <a:gd name="T10" fmla="*/ 241 w 365"/>
                    <a:gd name="T11" fmla="*/ 185 h 231"/>
                    <a:gd name="T12" fmla="*/ 328 w 365"/>
                    <a:gd name="T13" fmla="*/ 188 h 231"/>
                    <a:gd name="T14" fmla="*/ 364 w 365"/>
                    <a:gd name="T15" fmla="*/ 170 h 231"/>
                    <a:gd name="T16" fmla="*/ 361 w 365"/>
                    <a:gd name="T17" fmla="*/ 2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231">
                      <a:moveTo>
                        <a:pt x="361" y="24"/>
                      </a:moveTo>
                      <a:cubicBezTo>
                        <a:pt x="351" y="24"/>
                        <a:pt x="211" y="0"/>
                        <a:pt x="154" y="1"/>
                      </a:cubicBezTo>
                      <a:cubicBezTo>
                        <a:pt x="97" y="2"/>
                        <a:pt x="74" y="1"/>
                        <a:pt x="37" y="35"/>
                      </a:cubicBezTo>
                      <a:cubicBezTo>
                        <a:pt x="0" y="69"/>
                        <a:pt x="5" y="134"/>
                        <a:pt x="18" y="181"/>
                      </a:cubicBezTo>
                      <a:cubicBezTo>
                        <a:pt x="31" y="228"/>
                        <a:pt x="55" y="231"/>
                        <a:pt x="100" y="223"/>
                      </a:cubicBezTo>
                      <a:cubicBezTo>
                        <a:pt x="145" y="215"/>
                        <a:pt x="196" y="185"/>
                        <a:pt x="241" y="185"/>
                      </a:cubicBezTo>
                      <a:cubicBezTo>
                        <a:pt x="286" y="185"/>
                        <a:pt x="296" y="194"/>
                        <a:pt x="328" y="188"/>
                      </a:cubicBezTo>
                      <a:cubicBezTo>
                        <a:pt x="360" y="182"/>
                        <a:pt x="365" y="193"/>
                        <a:pt x="364" y="170"/>
                      </a:cubicBezTo>
                      <a:cubicBezTo>
                        <a:pt x="363" y="147"/>
                        <a:pt x="361" y="24"/>
                        <a:pt x="361" y="24"/>
                      </a:cubicBezTo>
                    </a:path>
                  </a:pathLst>
                </a:custGeom>
                <a:solidFill>
                  <a:srgbClr val="696A6D"/>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49" name="ïṧḷïḓê-Freeform 60">
                  <a:extLst>
                    <a:ext uri="{FF2B5EF4-FFF2-40B4-BE49-F238E27FC236}">
                      <a16:creationId xmlns:a16="http://schemas.microsoft.com/office/drawing/2014/main" id="{55CCB71C-4793-4674-B55B-3AB23AEECEAC}"/>
                    </a:ext>
                  </a:extLst>
                </p:cNvPr>
                <p:cNvSpPr>
                  <a:spLocks/>
                </p:cNvSpPr>
                <p:nvPr/>
              </p:nvSpPr>
              <p:spPr bwMode="auto">
                <a:xfrm>
                  <a:off x="4317792" y="5864651"/>
                  <a:ext cx="423289" cy="536034"/>
                </a:xfrm>
                <a:custGeom>
                  <a:avLst/>
                  <a:gdLst>
                    <a:gd name="T0" fmla="*/ 181 w 181"/>
                    <a:gd name="T1" fmla="*/ 1 h 229"/>
                    <a:gd name="T2" fmla="*/ 154 w 181"/>
                    <a:gd name="T3" fmla="*/ 0 h 229"/>
                    <a:gd name="T4" fmla="*/ 37 w 181"/>
                    <a:gd name="T5" fmla="*/ 34 h 229"/>
                    <a:gd name="T6" fmla="*/ 18 w 181"/>
                    <a:gd name="T7" fmla="*/ 180 h 229"/>
                    <a:gd name="T8" fmla="*/ 88 w 181"/>
                    <a:gd name="T9" fmla="*/ 224 h 229"/>
                    <a:gd name="T10" fmla="*/ 91 w 181"/>
                    <a:gd name="T11" fmla="*/ 17 h 229"/>
                    <a:gd name="T12" fmla="*/ 181 w 181"/>
                    <a:gd name="T13" fmla="*/ 1 h 229"/>
                  </a:gdLst>
                  <a:ahLst/>
                  <a:cxnLst>
                    <a:cxn ang="0">
                      <a:pos x="T0" y="T1"/>
                    </a:cxn>
                    <a:cxn ang="0">
                      <a:pos x="T2" y="T3"/>
                    </a:cxn>
                    <a:cxn ang="0">
                      <a:pos x="T4" y="T5"/>
                    </a:cxn>
                    <a:cxn ang="0">
                      <a:pos x="T6" y="T7"/>
                    </a:cxn>
                    <a:cxn ang="0">
                      <a:pos x="T8" y="T9"/>
                    </a:cxn>
                    <a:cxn ang="0">
                      <a:pos x="T10" y="T11"/>
                    </a:cxn>
                    <a:cxn ang="0">
                      <a:pos x="T12" y="T13"/>
                    </a:cxn>
                  </a:cxnLst>
                  <a:rect l="0" t="0" r="r" b="b"/>
                  <a:pathLst>
                    <a:path w="181" h="229">
                      <a:moveTo>
                        <a:pt x="181" y="1"/>
                      </a:moveTo>
                      <a:cubicBezTo>
                        <a:pt x="171" y="1"/>
                        <a:pt x="162" y="0"/>
                        <a:pt x="154" y="0"/>
                      </a:cubicBezTo>
                      <a:cubicBezTo>
                        <a:pt x="97" y="1"/>
                        <a:pt x="74" y="0"/>
                        <a:pt x="37" y="34"/>
                      </a:cubicBezTo>
                      <a:cubicBezTo>
                        <a:pt x="0" y="68"/>
                        <a:pt x="5" y="133"/>
                        <a:pt x="18" y="180"/>
                      </a:cubicBezTo>
                      <a:cubicBezTo>
                        <a:pt x="30" y="223"/>
                        <a:pt x="51" y="229"/>
                        <a:pt x="88" y="224"/>
                      </a:cubicBezTo>
                      <a:cubicBezTo>
                        <a:pt x="34" y="169"/>
                        <a:pt x="11" y="59"/>
                        <a:pt x="91" y="17"/>
                      </a:cubicBezTo>
                      <a:cubicBezTo>
                        <a:pt x="111" y="6"/>
                        <a:pt x="149" y="3"/>
                        <a:pt x="181" y="1"/>
                      </a:cubicBezTo>
                      <a:close/>
                    </a:path>
                  </a:pathLst>
                </a:custGeom>
                <a:solidFill>
                  <a:srgbClr val="A18A72"/>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50" name="ïṧḷïḓê-Freeform 61">
                  <a:extLst>
                    <a:ext uri="{FF2B5EF4-FFF2-40B4-BE49-F238E27FC236}">
                      <a16:creationId xmlns:a16="http://schemas.microsoft.com/office/drawing/2014/main" id="{AD86D7E9-18F5-473D-82A7-0CA444AC8AE0}"/>
                    </a:ext>
                  </a:extLst>
                </p:cNvPr>
                <p:cNvSpPr>
                  <a:spLocks/>
                </p:cNvSpPr>
                <p:nvPr/>
              </p:nvSpPr>
              <p:spPr bwMode="auto">
                <a:xfrm>
                  <a:off x="4554161" y="5943771"/>
                  <a:ext cx="587462" cy="386696"/>
                </a:xfrm>
                <a:custGeom>
                  <a:avLst/>
                  <a:gdLst>
                    <a:gd name="T0" fmla="*/ 230 w 251"/>
                    <a:gd name="T1" fmla="*/ 13 h 165"/>
                    <a:gd name="T2" fmla="*/ 10 w 251"/>
                    <a:gd name="T3" fmla="*/ 33 h 165"/>
                    <a:gd name="T4" fmla="*/ 16 w 251"/>
                    <a:gd name="T5" fmla="*/ 143 h 165"/>
                    <a:gd name="T6" fmla="*/ 61 w 251"/>
                    <a:gd name="T7" fmla="*/ 152 h 165"/>
                    <a:gd name="T8" fmla="*/ 159 w 251"/>
                    <a:gd name="T9" fmla="*/ 138 h 165"/>
                    <a:gd name="T10" fmla="*/ 244 w 251"/>
                    <a:gd name="T11" fmla="*/ 134 h 165"/>
                    <a:gd name="T12" fmla="*/ 230 w 251"/>
                    <a:gd name="T13" fmla="*/ 13 h 165"/>
                  </a:gdLst>
                  <a:ahLst/>
                  <a:cxnLst>
                    <a:cxn ang="0">
                      <a:pos x="T0" y="T1"/>
                    </a:cxn>
                    <a:cxn ang="0">
                      <a:pos x="T2" y="T3"/>
                    </a:cxn>
                    <a:cxn ang="0">
                      <a:pos x="T4" y="T5"/>
                    </a:cxn>
                    <a:cxn ang="0">
                      <a:pos x="T6" y="T7"/>
                    </a:cxn>
                    <a:cxn ang="0">
                      <a:pos x="T8" y="T9"/>
                    </a:cxn>
                    <a:cxn ang="0">
                      <a:pos x="T10" y="T11"/>
                    </a:cxn>
                    <a:cxn ang="0">
                      <a:pos x="T12" y="T13"/>
                    </a:cxn>
                  </a:cxnLst>
                  <a:rect l="0" t="0" r="r" b="b"/>
                  <a:pathLst>
                    <a:path w="251" h="165">
                      <a:moveTo>
                        <a:pt x="230" y="13"/>
                      </a:moveTo>
                      <a:cubicBezTo>
                        <a:pt x="207" y="20"/>
                        <a:pt x="29" y="0"/>
                        <a:pt x="10" y="33"/>
                      </a:cubicBezTo>
                      <a:cubicBezTo>
                        <a:pt x="0" y="51"/>
                        <a:pt x="10" y="121"/>
                        <a:pt x="16" y="143"/>
                      </a:cubicBezTo>
                      <a:cubicBezTo>
                        <a:pt x="22" y="165"/>
                        <a:pt x="48" y="156"/>
                        <a:pt x="61" y="152"/>
                      </a:cubicBezTo>
                      <a:cubicBezTo>
                        <a:pt x="74" y="148"/>
                        <a:pt x="115" y="134"/>
                        <a:pt x="159" y="138"/>
                      </a:cubicBezTo>
                      <a:cubicBezTo>
                        <a:pt x="203" y="142"/>
                        <a:pt x="237" y="160"/>
                        <a:pt x="244" y="134"/>
                      </a:cubicBezTo>
                      <a:cubicBezTo>
                        <a:pt x="251" y="107"/>
                        <a:pt x="228" y="13"/>
                        <a:pt x="230" y="13"/>
                      </a:cubicBezTo>
                      <a:close/>
                    </a:path>
                  </a:pathLst>
                </a:custGeom>
                <a:solidFill>
                  <a:srgbClr val="828386"/>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51" name="ïṧḷïḓê-Freeform 62">
                  <a:extLst>
                    <a:ext uri="{FF2B5EF4-FFF2-40B4-BE49-F238E27FC236}">
                      <a16:creationId xmlns:a16="http://schemas.microsoft.com/office/drawing/2014/main" id="{41E588C2-9922-47FA-B021-B86DCE7EBA57}"/>
                    </a:ext>
                  </a:extLst>
                </p:cNvPr>
                <p:cNvSpPr>
                  <a:spLocks/>
                </p:cNvSpPr>
                <p:nvPr/>
              </p:nvSpPr>
              <p:spPr bwMode="auto">
                <a:xfrm>
                  <a:off x="4439438" y="5328617"/>
                  <a:ext cx="1798977" cy="1022618"/>
                </a:xfrm>
                <a:custGeom>
                  <a:avLst/>
                  <a:gdLst>
                    <a:gd name="T0" fmla="*/ 769 w 769"/>
                    <a:gd name="T1" fmla="*/ 277 h 437"/>
                    <a:gd name="T2" fmla="*/ 299 w 769"/>
                    <a:gd name="T3" fmla="*/ 53 h 437"/>
                    <a:gd name="T4" fmla="*/ 97 w 769"/>
                    <a:gd name="T5" fmla="*/ 5 h 437"/>
                    <a:gd name="T6" fmla="*/ 2 w 769"/>
                    <a:gd name="T7" fmla="*/ 121 h 437"/>
                    <a:gd name="T8" fmla="*/ 47 w 769"/>
                    <a:gd name="T9" fmla="*/ 205 h 437"/>
                    <a:gd name="T10" fmla="*/ 349 w 769"/>
                    <a:gd name="T11" fmla="*/ 295 h 437"/>
                    <a:gd name="T12" fmla="*/ 663 w 769"/>
                    <a:gd name="T13" fmla="*/ 431 h 437"/>
                    <a:gd name="T14" fmla="*/ 769 w 769"/>
                    <a:gd name="T15" fmla="*/ 277 h 4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9" h="437">
                      <a:moveTo>
                        <a:pt x="769" y="277"/>
                      </a:moveTo>
                      <a:cubicBezTo>
                        <a:pt x="749" y="267"/>
                        <a:pt x="384" y="81"/>
                        <a:pt x="299" y="53"/>
                      </a:cubicBezTo>
                      <a:cubicBezTo>
                        <a:pt x="214" y="25"/>
                        <a:pt x="165" y="0"/>
                        <a:pt x="97" y="5"/>
                      </a:cubicBezTo>
                      <a:cubicBezTo>
                        <a:pt x="29" y="11"/>
                        <a:pt x="4" y="87"/>
                        <a:pt x="2" y="121"/>
                      </a:cubicBezTo>
                      <a:cubicBezTo>
                        <a:pt x="0" y="155"/>
                        <a:pt x="11" y="189"/>
                        <a:pt x="47" y="205"/>
                      </a:cubicBezTo>
                      <a:cubicBezTo>
                        <a:pt x="83" y="221"/>
                        <a:pt x="263" y="261"/>
                        <a:pt x="349" y="295"/>
                      </a:cubicBezTo>
                      <a:cubicBezTo>
                        <a:pt x="435" y="329"/>
                        <a:pt x="647" y="425"/>
                        <a:pt x="663" y="431"/>
                      </a:cubicBezTo>
                      <a:cubicBezTo>
                        <a:pt x="679" y="437"/>
                        <a:pt x="769" y="277"/>
                        <a:pt x="769" y="277"/>
                      </a:cubicBezTo>
                    </a:path>
                  </a:pathLst>
                </a:custGeom>
                <a:solidFill>
                  <a:srgbClr val="6F5C45"/>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52" name="ïṧḷïḓê-Freeform 63">
                  <a:extLst>
                    <a:ext uri="{FF2B5EF4-FFF2-40B4-BE49-F238E27FC236}">
                      <a16:creationId xmlns:a16="http://schemas.microsoft.com/office/drawing/2014/main" id="{0B560610-48F0-46C7-B0FA-50A82104F23D}"/>
                    </a:ext>
                  </a:extLst>
                </p:cNvPr>
                <p:cNvSpPr>
                  <a:spLocks/>
                </p:cNvSpPr>
                <p:nvPr/>
              </p:nvSpPr>
              <p:spPr bwMode="auto">
                <a:xfrm>
                  <a:off x="4439438" y="5389935"/>
                  <a:ext cx="865368" cy="596363"/>
                </a:xfrm>
                <a:custGeom>
                  <a:avLst/>
                  <a:gdLst>
                    <a:gd name="T0" fmla="*/ 47 w 370"/>
                    <a:gd name="T1" fmla="*/ 0 h 255"/>
                    <a:gd name="T2" fmla="*/ 2 w 370"/>
                    <a:gd name="T3" fmla="*/ 95 h 255"/>
                    <a:gd name="T4" fmla="*/ 47 w 370"/>
                    <a:gd name="T5" fmla="*/ 179 h 255"/>
                    <a:gd name="T6" fmla="*/ 308 w 370"/>
                    <a:gd name="T7" fmla="*/ 255 h 255"/>
                    <a:gd name="T8" fmla="*/ 370 w 370"/>
                    <a:gd name="T9" fmla="*/ 251 h 255"/>
                    <a:gd name="T10" fmla="*/ 30 w 370"/>
                    <a:gd name="T11" fmla="*/ 98 h 255"/>
                    <a:gd name="T12" fmla="*/ 47 w 370"/>
                    <a:gd name="T13" fmla="*/ 0 h 255"/>
                  </a:gdLst>
                  <a:ahLst/>
                  <a:cxnLst>
                    <a:cxn ang="0">
                      <a:pos x="T0" y="T1"/>
                    </a:cxn>
                    <a:cxn ang="0">
                      <a:pos x="T2" y="T3"/>
                    </a:cxn>
                    <a:cxn ang="0">
                      <a:pos x="T4" y="T5"/>
                    </a:cxn>
                    <a:cxn ang="0">
                      <a:pos x="T6" y="T7"/>
                    </a:cxn>
                    <a:cxn ang="0">
                      <a:pos x="T8" y="T9"/>
                    </a:cxn>
                    <a:cxn ang="0">
                      <a:pos x="T10" y="T11"/>
                    </a:cxn>
                    <a:cxn ang="0">
                      <a:pos x="T12" y="T13"/>
                    </a:cxn>
                  </a:cxnLst>
                  <a:rect l="0" t="0" r="r" b="b"/>
                  <a:pathLst>
                    <a:path w="370" h="255">
                      <a:moveTo>
                        <a:pt x="47" y="0"/>
                      </a:moveTo>
                      <a:cubicBezTo>
                        <a:pt x="16" y="27"/>
                        <a:pt x="4" y="71"/>
                        <a:pt x="2" y="95"/>
                      </a:cubicBezTo>
                      <a:cubicBezTo>
                        <a:pt x="0" y="129"/>
                        <a:pt x="11" y="163"/>
                        <a:pt x="47" y="179"/>
                      </a:cubicBezTo>
                      <a:cubicBezTo>
                        <a:pt x="78" y="193"/>
                        <a:pt x="216" y="225"/>
                        <a:pt x="308" y="255"/>
                      </a:cubicBezTo>
                      <a:cubicBezTo>
                        <a:pt x="345" y="253"/>
                        <a:pt x="370" y="251"/>
                        <a:pt x="370" y="251"/>
                      </a:cubicBezTo>
                      <a:cubicBezTo>
                        <a:pt x="370" y="251"/>
                        <a:pt x="51" y="158"/>
                        <a:pt x="30" y="98"/>
                      </a:cubicBezTo>
                      <a:cubicBezTo>
                        <a:pt x="18" y="65"/>
                        <a:pt x="31" y="28"/>
                        <a:pt x="47" y="0"/>
                      </a:cubicBezTo>
                    </a:path>
                  </a:pathLst>
                </a:custGeom>
                <a:solidFill>
                  <a:srgbClr val="614C35"/>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53" name="ïṧḷïḓê-Freeform 64">
                  <a:extLst>
                    <a:ext uri="{FF2B5EF4-FFF2-40B4-BE49-F238E27FC236}">
                      <a16:creationId xmlns:a16="http://schemas.microsoft.com/office/drawing/2014/main" id="{3D7075D6-E488-46A7-9414-5E999E1F4BBA}"/>
                    </a:ext>
                  </a:extLst>
                </p:cNvPr>
                <p:cNvSpPr>
                  <a:spLocks/>
                </p:cNvSpPr>
                <p:nvPr/>
              </p:nvSpPr>
              <p:spPr bwMode="auto">
                <a:xfrm>
                  <a:off x="5164369" y="5986297"/>
                  <a:ext cx="89009" cy="32637"/>
                </a:xfrm>
                <a:custGeom>
                  <a:avLst/>
                  <a:gdLst>
                    <a:gd name="T0" fmla="*/ 0 w 38"/>
                    <a:gd name="T1" fmla="*/ 0 h 14"/>
                    <a:gd name="T2" fmla="*/ 0 w 38"/>
                    <a:gd name="T3" fmla="*/ 0 h 14"/>
                    <a:gd name="T4" fmla="*/ 38 w 38"/>
                    <a:gd name="T5" fmla="*/ 14 h 14"/>
                    <a:gd name="T6" fmla="*/ 38 w 38"/>
                    <a:gd name="T7" fmla="*/ 14 h 14"/>
                    <a:gd name="T8" fmla="*/ 0 w 38"/>
                    <a:gd name="T9" fmla="*/ 0 h 14"/>
                  </a:gdLst>
                  <a:ahLst/>
                  <a:cxnLst>
                    <a:cxn ang="0">
                      <a:pos x="T0" y="T1"/>
                    </a:cxn>
                    <a:cxn ang="0">
                      <a:pos x="T2" y="T3"/>
                    </a:cxn>
                    <a:cxn ang="0">
                      <a:pos x="T4" y="T5"/>
                    </a:cxn>
                    <a:cxn ang="0">
                      <a:pos x="T6" y="T7"/>
                    </a:cxn>
                    <a:cxn ang="0">
                      <a:pos x="T8" y="T9"/>
                    </a:cxn>
                  </a:cxnLst>
                  <a:rect l="0" t="0" r="r" b="b"/>
                  <a:pathLst>
                    <a:path w="38" h="14">
                      <a:moveTo>
                        <a:pt x="0" y="0"/>
                      </a:moveTo>
                      <a:cubicBezTo>
                        <a:pt x="0" y="0"/>
                        <a:pt x="0" y="0"/>
                        <a:pt x="0" y="0"/>
                      </a:cubicBezTo>
                      <a:cubicBezTo>
                        <a:pt x="14" y="5"/>
                        <a:pt x="26" y="9"/>
                        <a:pt x="38" y="14"/>
                      </a:cubicBezTo>
                      <a:cubicBezTo>
                        <a:pt x="38" y="14"/>
                        <a:pt x="38" y="14"/>
                        <a:pt x="38" y="14"/>
                      </a:cubicBezTo>
                      <a:cubicBezTo>
                        <a:pt x="26" y="9"/>
                        <a:pt x="14" y="5"/>
                        <a:pt x="0" y="0"/>
                      </a:cubicBezTo>
                    </a:path>
                  </a:pathLst>
                </a:custGeom>
                <a:solidFill>
                  <a:srgbClr val="6B8785"/>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54" name="ïṧḷïḓê-Freeform 65">
                  <a:extLst>
                    <a:ext uri="{FF2B5EF4-FFF2-40B4-BE49-F238E27FC236}">
                      <a16:creationId xmlns:a16="http://schemas.microsoft.com/office/drawing/2014/main" id="{700596A1-08BD-4581-A3B3-D67239214566}"/>
                    </a:ext>
                  </a:extLst>
                </p:cNvPr>
                <p:cNvSpPr>
                  <a:spLocks/>
                </p:cNvSpPr>
                <p:nvPr/>
              </p:nvSpPr>
              <p:spPr bwMode="auto">
                <a:xfrm>
                  <a:off x="5253379" y="6018934"/>
                  <a:ext cx="2967"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path>
                  </a:pathLst>
                </a:custGeom>
                <a:solidFill>
                  <a:srgbClr val="5E7979"/>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55" name="ïṧḷïḓê-Freeform 66">
                  <a:extLst>
                    <a:ext uri="{FF2B5EF4-FFF2-40B4-BE49-F238E27FC236}">
                      <a16:creationId xmlns:a16="http://schemas.microsoft.com/office/drawing/2014/main" id="{C8F08D0E-E986-4E76-9EF4-F881ADE7CF42}"/>
                    </a:ext>
                  </a:extLst>
                </p:cNvPr>
                <p:cNvSpPr>
                  <a:spLocks/>
                </p:cNvSpPr>
                <p:nvPr/>
              </p:nvSpPr>
              <p:spPr bwMode="auto">
                <a:xfrm>
                  <a:off x="4921077" y="5916079"/>
                  <a:ext cx="243292" cy="70218"/>
                </a:xfrm>
                <a:custGeom>
                  <a:avLst/>
                  <a:gdLst>
                    <a:gd name="T0" fmla="*/ 0 w 104"/>
                    <a:gd name="T1" fmla="*/ 0 h 30"/>
                    <a:gd name="T2" fmla="*/ 0 w 104"/>
                    <a:gd name="T3" fmla="*/ 0 h 30"/>
                    <a:gd name="T4" fmla="*/ 104 w 104"/>
                    <a:gd name="T5" fmla="*/ 30 h 30"/>
                    <a:gd name="T6" fmla="*/ 104 w 104"/>
                    <a:gd name="T7" fmla="*/ 30 h 30"/>
                    <a:gd name="T8" fmla="*/ 0 w 104"/>
                    <a:gd name="T9" fmla="*/ 0 h 30"/>
                  </a:gdLst>
                  <a:ahLst/>
                  <a:cxnLst>
                    <a:cxn ang="0">
                      <a:pos x="T0" y="T1"/>
                    </a:cxn>
                    <a:cxn ang="0">
                      <a:pos x="T2" y="T3"/>
                    </a:cxn>
                    <a:cxn ang="0">
                      <a:pos x="T4" y="T5"/>
                    </a:cxn>
                    <a:cxn ang="0">
                      <a:pos x="T6" y="T7"/>
                    </a:cxn>
                    <a:cxn ang="0">
                      <a:pos x="T8" y="T9"/>
                    </a:cxn>
                  </a:cxnLst>
                  <a:rect l="0" t="0" r="r" b="b"/>
                  <a:pathLst>
                    <a:path w="104" h="30">
                      <a:moveTo>
                        <a:pt x="0" y="0"/>
                      </a:moveTo>
                      <a:cubicBezTo>
                        <a:pt x="0" y="0"/>
                        <a:pt x="0" y="0"/>
                        <a:pt x="0" y="0"/>
                      </a:cubicBezTo>
                      <a:cubicBezTo>
                        <a:pt x="36" y="10"/>
                        <a:pt x="72" y="20"/>
                        <a:pt x="104" y="30"/>
                      </a:cubicBezTo>
                      <a:cubicBezTo>
                        <a:pt x="104" y="30"/>
                        <a:pt x="104" y="30"/>
                        <a:pt x="104" y="30"/>
                      </a:cubicBezTo>
                      <a:cubicBezTo>
                        <a:pt x="72" y="20"/>
                        <a:pt x="36" y="10"/>
                        <a:pt x="0" y="0"/>
                      </a:cubicBezTo>
                    </a:path>
                  </a:pathLst>
                </a:custGeom>
                <a:solidFill>
                  <a:srgbClr val="646567"/>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56" name="ïṧḷïḓê-Freeform 67">
                  <a:extLst>
                    <a:ext uri="{FF2B5EF4-FFF2-40B4-BE49-F238E27FC236}">
                      <a16:creationId xmlns:a16="http://schemas.microsoft.com/office/drawing/2014/main" id="{2701827A-DAF6-4178-821A-8CCC45DEEF42}"/>
                    </a:ext>
                  </a:extLst>
                </p:cNvPr>
                <p:cNvSpPr>
                  <a:spLocks/>
                </p:cNvSpPr>
                <p:nvPr/>
              </p:nvSpPr>
              <p:spPr bwMode="auto">
                <a:xfrm>
                  <a:off x="4921077" y="5585755"/>
                  <a:ext cx="935587" cy="449992"/>
                </a:xfrm>
                <a:custGeom>
                  <a:avLst/>
                  <a:gdLst>
                    <a:gd name="T0" fmla="*/ 224 w 400"/>
                    <a:gd name="T1" fmla="*/ 0 h 192"/>
                    <a:gd name="T2" fmla="*/ 303 w 400"/>
                    <a:gd name="T3" fmla="*/ 53 h 192"/>
                    <a:gd name="T4" fmla="*/ 273 w 400"/>
                    <a:gd name="T5" fmla="*/ 62 h 192"/>
                    <a:gd name="T6" fmla="*/ 85 w 400"/>
                    <a:gd name="T7" fmla="*/ 107 h 192"/>
                    <a:gd name="T8" fmla="*/ 84 w 400"/>
                    <a:gd name="T9" fmla="*/ 107 h 192"/>
                    <a:gd name="T10" fmla="*/ 80 w 400"/>
                    <a:gd name="T11" fmla="*/ 107 h 192"/>
                    <a:gd name="T12" fmla="*/ 19 w 400"/>
                    <a:gd name="T13" fmla="*/ 119 h 192"/>
                    <a:gd name="T14" fmla="*/ 164 w 400"/>
                    <a:gd name="T15" fmla="*/ 167 h 192"/>
                    <a:gd name="T16" fmla="*/ 102 w 400"/>
                    <a:gd name="T17" fmla="*/ 171 h 192"/>
                    <a:gd name="T18" fmla="*/ 0 w 400"/>
                    <a:gd name="T19" fmla="*/ 141 h 192"/>
                    <a:gd name="T20" fmla="*/ 0 w 400"/>
                    <a:gd name="T21" fmla="*/ 141 h 192"/>
                    <a:gd name="T22" fmla="*/ 104 w 400"/>
                    <a:gd name="T23" fmla="*/ 171 h 192"/>
                    <a:gd name="T24" fmla="*/ 142 w 400"/>
                    <a:gd name="T25" fmla="*/ 185 h 192"/>
                    <a:gd name="T26" fmla="*/ 143 w 400"/>
                    <a:gd name="T27" fmla="*/ 185 h 192"/>
                    <a:gd name="T28" fmla="*/ 143 w 400"/>
                    <a:gd name="T29" fmla="*/ 185 h 192"/>
                    <a:gd name="T30" fmla="*/ 160 w 400"/>
                    <a:gd name="T31" fmla="*/ 192 h 192"/>
                    <a:gd name="T32" fmla="*/ 400 w 400"/>
                    <a:gd name="T33" fmla="*/ 86 h 192"/>
                    <a:gd name="T34" fmla="*/ 224 w 400"/>
                    <a:gd name="T3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192">
                      <a:moveTo>
                        <a:pt x="224" y="0"/>
                      </a:moveTo>
                      <a:cubicBezTo>
                        <a:pt x="303" y="53"/>
                        <a:pt x="303" y="53"/>
                        <a:pt x="303" y="53"/>
                      </a:cubicBezTo>
                      <a:cubicBezTo>
                        <a:pt x="303" y="53"/>
                        <a:pt x="297" y="56"/>
                        <a:pt x="273" y="62"/>
                      </a:cubicBezTo>
                      <a:cubicBezTo>
                        <a:pt x="250" y="68"/>
                        <a:pt x="103" y="107"/>
                        <a:pt x="85" y="107"/>
                      </a:cubicBezTo>
                      <a:cubicBezTo>
                        <a:pt x="85" y="107"/>
                        <a:pt x="84" y="107"/>
                        <a:pt x="84" y="107"/>
                      </a:cubicBezTo>
                      <a:cubicBezTo>
                        <a:pt x="83" y="107"/>
                        <a:pt x="82" y="107"/>
                        <a:pt x="80" y="107"/>
                      </a:cubicBezTo>
                      <a:cubicBezTo>
                        <a:pt x="67" y="107"/>
                        <a:pt x="31" y="116"/>
                        <a:pt x="19" y="119"/>
                      </a:cubicBezTo>
                      <a:cubicBezTo>
                        <a:pt x="95" y="146"/>
                        <a:pt x="164" y="167"/>
                        <a:pt x="164" y="167"/>
                      </a:cubicBezTo>
                      <a:cubicBezTo>
                        <a:pt x="164" y="167"/>
                        <a:pt x="139" y="169"/>
                        <a:pt x="102" y="171"/>
                      </a:cubicBezTo>
                      <a:cubicBezTo>
                        <a:pt x="71" y="161"/>
                        <a:pt x="35" y="151"/>
                        <a:pt x="0" y="141"/>
                      </a:cubicBezTo>
                      <a:cubicBezTo>
                        <a:pt x="0" y="141"/>
                        <a:pt x="0" y="141"/>
                        <a:pt x="0" y="141"/>
                      </a:cubicBezTo>
                      <a:cubicBezTo>
                        <a:pt x="36" y="151"/>
                        <a:pt x="72" y="161"/>
                        <a:pt x="104" y="171"/>
                      </a:cubicBezTo>
                      <a:cubicBezTo>
                        <a:pt x="118" y="176"/>
                        <a:pt x="130" y="180"/>
                        <a:pt x="142" y="185"/>
                      </a:cubicBezTo>
                      <a:cubicBezTo>
                        <a:pt x="142" y="185"/>
                        <a:pt x="143" y="185"/>
                        <a:pt x="143" y="185"/>
                      </a:cubicBezTo>
                      <a:cubicBezTo>
                        <a:pt x="143" y="185"/>
                        <a:pt x="143" y="185"/>
                        <a:pt x="143" y="185"/>
                      </a:cubicBezTo>
                      <a:cubicBezTo>
                        <a:pt x="148" y="187"/>
                        <a:pt x="154" y="190"/>
                        <a:pt x="160" y="192"/>
                      </a:cubicBezTo>
                      <a:cubicBezTo>
                        <a:pt x="400" y="86"/>
                        <a:pt x="400" y="86"/>
                        <a:pt x="400" y="86"/>
                      </a:cubicBezTo>
                      <a:cubicBezTo>
                        <a:pt x="343" y="57"/>
                        <a:pt x="280" y="26"/>
                        <a:pt x="224" y="0"/>
                      </a:cubicBezTo>
                    </a:path>
                  </a:pathLst>
                </a:custGeom>
                <a:solidFill>
                  <a:srgbClr val="695741"/>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57" name="ïṧḷïḓê-Freeform 68">
                  <a:extLst>
                    <a:ext uri="{FF2B5EF4-FFF2-40B4-BE49-F238E27FC236}">
                      <a16:creationId xmlns:a16="http://schemas.microsoft.com/office/drawing/2014/main" id="{61215CC9-A3DB-4379-AA41-D1DBB9659EF6}"/>
                    </a:ext>
                  </a:extLst>
                </p:cNvPr>
                <p:cNvSpPr>
                  <a:spLocks/>
                </p:cNvSpPr>
                <p:nvPr/>
              </p:nvSpPr>
              <p:spPr bwMode="auto">
                <a:xfrm>
                  <a:off x="4921077" y="5864651"/>
                  <a:ext cx="383729" cy="121646"/>
                </a:xfrm>
                <a:custGeom>
                  <a:avLst/>
                  <a:gdLst>
                    <a:gd name="T0" fmla="*/ 19 w 164"/>
                    <a:gd name="T1" fmla="*/ 0 h 52"/>
                    <a:gd name="T2" fmla="*/ 16 w 164"/>
                    <a:gd name="T3" fmla="*/ 1 h 52"/>
                    <a:gd name="T4" fmla="*/ 0 w 164"/>
                    <a:gd name="T5" fmla="*/ 22 h 52"/>
                    <a:gd name="T6" fmla="*/ 0 w 164"/>
                    <a:gd name="T7" fmla="*/ 22 h 52"/>
                    <a:gd name="T8" fmla="*/ 102 w 164"/>
                    <a:gd name="T9" fmla="*/ 52 h 52"/>
                    <a:gd name="T10" fmla="*/ 164 w 164"/>
                    <a:gd name="T11" fmla="*/ 48 h 52"/>
                    <a:gd name="T12" fmla="*/ 19 w 16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64" h="52">
                      <a:moveTo>
                        <a:pt x="19" y="0"/>
                      </a:moveTo>
                      <a:cubicBezTo>
                        <a:pt x="18" y="0"/>
                        <a:pt x="17" y="0"/>
                        <a:pt x="16" y="1"/>
                      </a:cubicBezTo>
                      <a:cubicBezTo>
                        <a:pt x="7" y="3"/>
                        <a:pt x="0" y="22"/>
                        <a:pt x="0" y="22"/>
                      </a:cubicBezTo>
                      <a:cubicBezTo>
                        <a:pt x="0" y="22"/>
                        <a:pt x="0" y="22"/>
                        <a:pt x="0" y="22"/>
                      </a:cubicBezTo>
                      <a:cubicBezTo>
                        <a:pt x="35" y="32"/>
                        <a:pt x="71" y="42"/>
                        <a:pt x="102" y="52"/>
                      </a:cubicBezTo>
                      <a:cubicBezTo>
                        <a:pt x="139" y="50"/>
                        <a:pt x="164" y="48"/>
                        <a:pt x="164" y="48"/>
                      </a:cubicBezTo>
                      <a:cubicBezTo>
                        <a:pt x="164" y="48"/>
                        <a:pt x="95" y="27"/>
                        <a:pt x="19" y="0"/>
                      </a:cubicBezTo>
                    </a:path>
                  </a:pathLst>
                </a:custGeom>
                <a:solidFill>
                  <a:srgbClr val="5C4832"/>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58" name="ïṧḷïḓê-Freeform 69">
                  <a:extLst>
                    <a:ext uri="{FF2B5EF4-FFF2-40B4-BE49-F238E27FC236}">
                      <a16:creationId xmlns:a16="http://schemas.microsoft.com/office/drawing/2014/main" id="{3876780C-A628-4E8F-A6A7-92C372E67447}"/>
                    </a:ext>
                  </a:extLst>
                </p:cNvPr>
                <p:cNvSpPr>
                  <a:spLocks/>
                </p:cNvSpPr>
                <p:nvPr/>
              </p:nvSpPr>
              <p:spPr bwMode="auto">
                <a:xfrm>
                  <a:off x="6586540" y="3638429"/>
                  <a:ext cx="512298" cy="489551"/>
                </a:xfrm>
                <a:custGeom>
                  <a:avLst/>
                  <a:gdLst>
                    <a:gd name="T0" fmla="*/ 219 w 219"/>
                    <a:gd name="T1" fmla="*/ 4 h 209"/>
                    <a:gd name="T2" fmla="*/ 161 w 219"/>
                    <a:gd name="T3" fmla="*/ 119 h 209"/>
                    <a:gd name="T4" fmla="*/ 78 w 219"/>
                    <a:gd name="T5" fmla="*/ 187 h 209"/>
                    <a:gd name="T6" fmla="*/ 83 w 219"/>
                    <a:gd name="T7" fmla="*/ 169 h 209"/>
                    <a:gd name="T8" fmla="*/ 9 w 219"/>
                    <a:gd name="T9" fmla="*/ 203 h 209"/>
                    <a:gd name="T10" fmla="*/ 53 w 219"/>
                    <a:gd name="T11" fmla="*/ 81 h 209"/>
                    <a:gd name="T12" fmla="*/ 63 w 219"/>
                    <a:gd name="T13" fmla="*/ 1 h 209"/>
                    <a:gd name="T14" fmla="*/ 219 w 219"/>
                    <a:gd name="T15" fmla="*/ 4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09">
                      <a:moveTo>
                        <a:pt x="219" y="4"/>
                      </a:moveTo>
                      <a:cubicBezTo>
                        <a:pt x="216" y="27"/>
                        <a:pt x="200" y="79"/>
                        <a:pt x="161" y="119"/>
                      </a:cubicBezTo>
                      <a:cubicBezTo>
                        <a:pt x="122" y="159"/>
                        <a:pt x="74" y="190"/>
                        <a:pt x="78" y="187"/>
                      </a:cubicBezTo>
                      <a:cubicBezTo>
                        <a:pt x="83" y="183"/>
                        <a:pt x="83" y="169"/>
                        <a:pt x="83" y="169"/>
                      </a:cubicBezTo>
                      <a:cubicBezTo>
                        <a:pt x="83" y="169"/>
                        <a:pt x="0" y="209"/>
                        <a:pt x="9" y="203"/>
                      </a:cubicBezTo>
                      <a:cubicBezTo>
                        <a:pt x="19" y="198"/>
                        <a:pt x="50" y="112"/>
                        <a:pt x="53" y="81"/>
                      </a:cubicBezTo>
                      <a:cubicBezTo>
                        <a:pt x="55" y="50"/>
                        <a:pt x="36" y="1"/>
                        <a:pt x="63" y="1"/>
                      </a:cubicBezTo>
                      <a:cubicBezTo>
                        <a:pt x="91" y="0"/>
                        <a:pt x="219" y="4"/>
                        <a:pt x="219" y="4"/>
                      </a:cubicBezTo>
                      <a:close/>
                    </a:path>
                  </a:pathLst>
                </a:custGeom>
                <a:solidFill>
                  <a:srgbClr val="8C6654"/>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59" name="ïṧḷïḓê-Freeform 70">
                  <a:extLst>
                    <a:ext uri="{FF2B5EF4-FFF2-40B4-BE49-F238E27FC236}">
                      <a16:creationId xmlns:a16="http://schemas.microsoft.com/office/drawing/2014/main" id="{212F0947-36F0-49FF-B31F-2629451E83CF}"/>
                    </a:ext>
                  </a:extLst>
                </p:cNvPr>
                <p:cNvSpPr>
                  <a:spLocks/>
                </p:cNvSpPr>
                <p:nvPr/>
              </p:nvSpPr>
              <p:spPr bwMode="auto">
                <a:xfrm>
                  <a:off x="5660843" y="2763171"/>
                  <a:ext cx="291753" cy="494496"/>
                </a:xfrm>
                <a:custGeom>
                  <a:avLst/>
                  <a:gdLst>
                    <a:gd name="T0" fmla="*/ 75 w 125"/>
                    <a:gd name="T1" fmla="*/ 0 h 211"/>
                    <a:gd name="T2" fmla="*/ 14 w 125"/>
                    <a:gd name="T3" fmla="*/ 75 h 211"/>
                    <a:gd name="T4" fmla="*/ 42 w 125"/>
                    <a:gd name="T5" fmla="*/ 211 h 211"/>
                    <a:gd name="T6" fmla="*/ 117 w 125"/>
                    <a:gd name="T7" fmla="*/ 48 h 211"/>
                    <a:gd name="T8" fmla="*/ 75 w 125"/>
                    <a:gd name="T9" fmla="*/ 0 h 211"/>
                  </a:gdLst>
                  <a:ahLst/>
                  <a:cxnLst>
                    <a:cxn ang="0">
                      <a:pos x="T0" y="T1"/>
                    </a:cxn>
                    <a:cxn ang="0">
                      <a:pos x="T2" y="T3"/>
                    </a:cxn>
                    <a:cxn ang="0">
                      <a:pos x="T4" y="T5"/>
                    </a:cxn>
                    <a:cxn ang="0">
                      <a:pos x="T6" y="T7"/>
                    </a:cxn>
                    <a:cxn ang="0">
                      <a:pos x="T8" y="T9"/>
                    </a:cxn>
                  </a:cxnLst>
                  <a:rect l="0" t="0" r="r" b="b"/>
                  <a:pathLst>
                    <a:path w="125" h="211">
                      <a:moveTo>
                        <a:pt x="75" y="0"/>
                      </a:moveTo>
                      <a:cubicBezTo>
                        <a:pt x="75" y="0"/>
                        <a:pt x="28" y="27"/>
                        <a:pt x="14" y="75"/>
                      </a:cubicBezTo>
                      <a:cubicBezTo>
                        <a:pt x="0" y="123"/>
                        <a:pt x="42" y="211"/>
                        <a:pt x="42" y="211"/>
                      </a:cubicBezTo>
                      <a:cubicBezTo>
                        <a:pt x="42" y="211"/>
                        <a:pt x="125" y="48"/>
                        <a:pt x="117" y="48"/>
                      </a:cubicBezTo>
                      <a:cubicBezTo>
                        <a:pt x="110" y="49"/>
                        <a:pt x="75" y="0"/>
                        <a:pt x="75" y="0"/>
                      </a:cubicBezTo>
                      <a:close/>
                    </a:path>
                  </a:pathLst>
                </a:custGeom>
                <a:solidFill>
                  <a:srgbClr val="77584B"/>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60" name="ïṧḷïḓê-Freeform 71">
                  <a:extLst>
                    <a:ext uri="{FF2B5EF4-FFF2-40B4-BE49-F238E27FC236}">
                      <a16:creationId xmlns:a16="http://schemas.microsoft.com/office/drawing/2014/main" id="{49C87DC9-5100-43F2-84C9-BD8C9CEF5CDA}"/>
                    </a:ext>
                  </a:extLst>
                </p:cNvPr>
                <p:cNvSpPr>
                  <a:spLocks/>
                </p:cNvSpPr>
                <p:nvPr/>
              </p:nvSpPr>
              <p:spPr bwMode="auto">
                <a:xfrm>
                  <a:off x="5597548" y="2625701"/>
                  <a:ext cx="1682276" cy="1548762"/>
                </a:xfrm>
                <a:custGeom>
                  <a:avLst/>
                  <a:gdLst>
                    <a:gd name="T0" fmla="*/ 578 w 719"/>
                    <a:gd name="T1" fmla="*/ 491 h 662"/>
                    <a:gd name="T2" fmla="*/ 445 w 719"/>
                    <a:gd name="T3" fmla="*/ 616 h 662"/>
                    <a:gd name="T4" fmla="*/ 126 w 719"/>
                    <a:gd name="T5" fmla="*/ 597 h 662"/>
                    <a:gd name="T6" fmla="*/ 30 w 719"/>
                    <a:gd name="T7" fmla="*/ 445 h 662"/>
                    <a:gd name="T8" fmla="*/ 48 w 719"/>
                    <a:gd name="T9" fmla="*/ 348 h 662"/>
                    <a:gd name="T10" fmla="*/ 34 w 719"/>
                    <a:gd name="T11" fmla="*/ 224 h 662"/>
                    <a:gd name="T12" fmla="*/ 97 w 719"/>
                    <a:gd name="T13" fmla="*/ 108 h 662"/>
                    <a:gd name="T14" fmla="*/ 241 w 719"/>
                    <a:gd name="T15" fmla="*/ 35 h 662"/>
                    <a:gd name="T16" fmla="*/ 571 w 719"/>
                    <a:gd name="T17" fmla="*/ 95 h 662"/>
                    <a:gd name="T18" fmla="*/ 631 w 719"/>
                    <a:gd name="T19" fmla="*/ 314 h 662"/>
                    <a:gd name="T20" fmla="*/ 702 w 719"/>
                    <a:gd name="T21" fmla="*/ 336 h 662"/>
                    <a:gd name="T22" fmla="*/ 703 w 719"/>
                    <a:gd name="T23" fmla="*/ 341 h 662"/>
                    <a:gd name="T24" fmla="*/ 636 w 719"/>
                    <a:gd name="T25" fmla="*/ 484 h 662"/>
                    <a:gd name="T26" fmla="*/ 578 w 719"/>
                    <a:gd name="T27" fmla="*/ 491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 h="662">
                      <a:moveTo>
                        <a:pt x="578" y="491"/>
                      </a:moveTo>
                      <a:cubicBezTo>
                        <a:pt x="576" y="503"/>
                        <a:pt x="571" y="571"/>
                        <a:pt x="445" y="616"/>
                      </a:cubicBezTo>
                      <a:cubicBezTo>
                        <a:pt x="320" y="662"/>
                        <a:pt x="203" y="661"/>
                        <a:pt x="126" y="597"/>
                      </a:cubicBezTo>
                      <a:cubicBezTo>
                        <a:pt x="48" y="533"/>
                        <a:pt x="23" y="500"/>
                        <a:pt x="30" y="445"/>
                      </a:cubicBezTo>
                      <a:cubicBezTo>
                        <a:pt x="37" y="390"/>
                        <a:pt x="50" y="369"/>
                        <a:pt x="48" y="348"/>
                      </a:cubicBezTo>
                      <a:cubicBezTo>
                        <a:pt x="46" y="327"/>
                        <a:pt x="0" y="300"/>
                        <a:pt x="34" y="224"/>
                      </a:cubicBezTo>
                      <a:cubicBezTo>
                        <a:pt x="67" y="148"/>
                        <a:pt x="97" y="108"/>
                        <a:pt x="97" y="108"/>
                      </a:cubicBezTo>
                      <a:cubicBezTo>
                        <a:pt x="97" y="108"/>
                        <a:pt x="76" y="53"/>
                        <a:pt x="241" y="35"/>
                      </a:cubicBezTo>
                      <a:cubicBezTo>
                        <a:pt x="405" y="18"/>
                        <a:pt x="498" y="0"/>
                        <a:pt x="571" y="95"/>
                      </a:cubicBezTo>
                      <a:cubicBezTo>
                        <a:pt x="643" y="191"/>
                        <a:pt x="631" y="314"/>
                        <a:pt x="631" y="314"/>
                      </a:cubicBezTo>
                      <a:cubicBezTo>
                        <a:pt x="631" y="314"/>
                        <a:pt x="684" y="283"/>
                        <a:pt x="702" y="336"/>
                      </a:cubicBezTo>
                      <a:cubicBezTo>
                        <a:pt x="702" y="337"/>
                        <a:pt x="703" y="339"/>
                        <a:pt x="703" y="341"/>
                      </a:cubicBezTo>
                      <a:cubicBezTo>
                        <a:pt x="719" y="401"/>
                        <a:pt x="677" y="465"/>
                        <a:pt x="636" y="484"/>
                      </a:cubicBezTo>
                      <a:cubicBezTo>
                        <a:pt x="596" y="503"/>
                        <a:pt x="578" y="491"/>
                        <a:pt x="578" y="491"/>
                      </a:cubicBezTo>
                      <a:close/>
                    </a:path>
                  </a:pathLst>
                </a:custGeom>
                <a:solidFill>
                  <a:srgbClr val="E8D4BD"/>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61" name="ïṧḷïḓê-Freeform 72">
                  <a:extLst>
                    <a:ext uri="{FF2B5EF4-FFF2-40B4-BE49-F238E27FC236}">
                      <a16:creationId xmlns:a16="http://schemas.microsoft.com/office/drawing/2014/main" id="{19F482CA-4D15-49B9-A857-7914B12EBC6E}"/>
                    </a:ext>
                  </a:extLst>
                </p:cNvPr>
                <p:cNvSpPr>
                  <a:spLocks/>
                </p:cNvSpPr>
                <p:nvPr/>
              </p:nvSpPr>
              <p:spPr bwMode="auto">
                <a:xfrm>
                  <a:off x="5909081" y="2742402"/>
                  <a:ext cx="1148220" cy="905917"/>
                </a:xfrm>
                <a:custGeom>
                  <a:avLst/>
                  <a:gdLst>
                    <a:gd name="T0" fmla="*/ 429 w 491"/>
                    <a:gd name="T1" fmla="*/ 34 h 387"/>
                    <a:gd name="T2" fmla="*/ 438 w 491"/>
                    <a:gd name="T3" fmla="*/ 45 h 387"/>
                    <a:gd name="T4" fmla="*/ 478 w 491"/>
                    <a:gd name="T5" fmla="*/ 119 h 387"/>
                    <a:gd name="T6" fmla="*/ 407 w 491"/>
                    <a:gd name="T7" fmla="*/ 387 h 387"/>
                    <a:gd name="T8" fmla="*/ 423 w 491"/>
                    <a:gd name="T9" fmla="*/ 259 h 387"/>
                    <a:gd name="T10" fmla="*/ 405 w 491"/>
                    <a:gd name="T11" fmla="*/ 86 h 387"/>
                    <a:gd name="T12" fmla="*/ 243 w 491"/>
                    <a:gd name="T13" fmla="*/ 67 h 387"/>
                    <a:gd name="T14" fmla="*/ 8 w 491"/>
                    <a:gd name="T15" fmla="*/ 102 h 387"/>
                    <a:gd name="T16" fmla="*/ 5 w 491"/>
                    <a:gd name="T17" fmla="*/ 30 h 387"/>
                    <a:gd name="T18" fmla="*/ 365 w 491"/>
                    <a:gd name="T19" fmla="*/ 17 h 387"/>
                    <a:gd name="T20" fmla="*/ 429 w 491"/>
                    <a:gd name="T21" fmla="*/ 3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87">
                      <a:moveTo>
                        <a:pt x="429" y="34"/>
                      </a:moveTo>
                      <a:cubicBezTo>
                        <a:pt x="432" y="38"/>
                        <a:pt x="435" y="42"/>
                        <a:pt x="438" y="45"/>
                      </a:cubicBezTo>
                      <a:cubicBezTo>
                        <a:pt x="456" y="69"/>
                        <a:pt x="469" y="94"/>
                        <a:pt x="478" y="119"/>
                      </a:cubicBezTo>
                      <a:cubicBezTo>
                        <a:pt x="491" y="175"/>
                        <a:pt x="407" y="387"/>
                        <a:pt x="407" y="387"/>
                      </a:cubicBezTo>
                      <a:cubicBezTo>
                        <a:pt x="407" y="387"/>
                        <a:pt x="416" y="321"/>
                        <a:pt x="423" y="259"/>
                      </a:cubicBezTo>
                      <a:cubicBezTo>
                        <a:pt x="431" y="196"/>
                        <a:pt x="429" y="99"/>
                        <a:pt x="405" y="86"/>
                      </a:cubicBezTo>
                      <a:cubicBezTo>
                        <a:pt x="381" y="72"/>
                        <a:pt x="333" y="63"/>
                        <a:pt x="243" y="67"/>
                      </a:cubicBezTo>
                      <a:cubicBezTo>
                        <a:pt x="153" y="72"/>
                        <a:pt x="8" y="102"/>
                        <a:pt x="8" y="102"/>
                      </a:cubicBezTo>
                      <a:cubicBezTo>
                        <a:pt x="8" y="102"/>
                        <a:pt x="0" y="35"/>
                        <a:pt x="5" y="30"/>
                      </a:cubicBezTo>
                      <a:cubicBezTo>
                        <a:pt x="5" y="30"/>
                        <a:pt x="258" y="0"/>
                        <a:pt x="365" y="17"/>
                      </a:cubicBezTo>
                      <a:cubicBezTo>
                        <a:pt x="394" y="22"/>
                        <a:pt x="414" y="28"/>
                        <a:pt x="429" y="34"/>
                      </a:cubicBezTo>
                      <a:close/>
                    </a:path>
                  </a:pathLst>
                </a:custGeom>
                <a:solidFill>
                  <a:srgbClr val="DCC9B3"/>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62" name="ïṧḷïḓê-Freeform 73">
                  <a:extLst>
                    <a:ext uri="{FF2B5EF4-FFF2-40B4-BE49-F238E27FC236}">
                      <a16:creationId xmlns:a16="http://schemas.microsoft.com/office/drawing/2014/main" id="{90795757-CA68-448E-A308-E1DB5B8C5F29}"/>
                    </a:ext>
                  </a:extLst>
                </p:cNvPr>
                <p:cNvSpPr>
                  <a:spLocks/>
                </p:cNvSpPr>
                <p:nvPr/>
              </p:nvSpPr>
              <p:spPr bwMode="auto">
                <a:xfrm>
                  <a:off x="5657876" y="2323069"/>
                  <a:ext cx="1630849" cy="1383601"/>
                </a:xfrm>
                <a:custGeom>
                  <a:avLst/>
                  <a:gdLst>
                    <a:gd name="T0" fmla="*/ 647 w 697"/>
                    <a:gd name="T1" fmla="*/ 435 h 591"/>
                    <a:gd name="T2" fmla="*/ 605 w 697"/>
                    <a:gd name="T3" fmla="*/ 443 h 591"/>
                    <a:gd name="T4" fmla="*/ 546 w 697"/>
                    <a:gd name="T5" fmla="*/ 586 h 591"/>
                    <a:gd name="T6" fmla="*/ 514 w 697"/>
                    <a:gd name="T7" fmla="*/ 566 h 591"/>
                    <a:gd name="T8" fmla="*/ 542 w 697"/>
                    <a:gd name="T9" fmla="*/ 363 h 591"/>
                    <a:gd name="T10" fmla="*/ 537 w 697"/>
                    <a:gd name="T11" fmla="*/ 264 h 591"/>
                    <a:gd name="T12" fmla="*/ 115 w 697"/>
                    <a:gd name="T13" fmla="*/ 281 h 591"/>
                    <a:gd name="T14" fmla="*/ 32 w 697"/>
                    <a:gd name="T15" fmla="*/ 81 h 591"/>
                    <a:gd name="T16" fmla="*/ 37 w 697"/>
                    <a:gd name="T17" fmla="*/ 112 h 591"/>
                    <a:gd name="T18" fmla="*/ 90 w 697"/>
                    <a:gd name="T19" fmla="*/ 44 h 591"/>
                    <a:gd name="T20" fmla="*/ 136 w 697"/>
                    <a:gd name="T21" fmla="*/ 13 h 591"/>
                    <a:gd name="T22" fmla="*/ 118 w 697"/>
                    <a:gd name="T23" fmla="*/ 54 h 591"/>
                    <a:gd name="T24" fmla="*/ 181 w 697"/>
                    <a:gd name="T25" fmla="*/ 16 h 591"/>
                    <a:gd name="T26" fmla="*/ 259 w 697"/>
                    <a:gd name="T27" fmla="*/ 8 h 591"/>
                    <a:gd name="T28" fmla="*/ 212 w 697"/>
                    <a:gd name="T29" fmla="*/ 50 h 591"/>
                    <a:gd name="T30" fmla="*/ 261 w 697"/>
                    <a:gd name="T31" fmla="*/ 28 h 591"/>
                    <a:gd name="T32" fmla="*/ 309 w 697"/>
                    <a:gd name="T33" fmla="*/ 31 h 591"/>
                    <a:gd name="T34" fmla="*/ 283 w 697"/>
                    <a:gd name="T35" fmla="*/ 63 h 591"/>
                    <a:gd name="T36" fmla="*/ 366 w 697"/>
                    <a:gd name="T37" fmla="*/ 100 h 591"/>
                    <a:gd name="T38" fmla="*/ 543 w 697"/>
                    <a:gd name="T39" fmla="*/ 129 h 591"/>
                    <a:gd name="T40" fmla="*/ 617 w 697"/>
                    <a:gd name="T41" fmla="*/ 201 h 591"/>
                    <a:gd name="T42" fmla="*/ 669 w 697"/>
                    <a:gd name="T43" fmla="*/ 241 h 591"/>
                    <a:gd name="T44" fmla="*/ 647 w 697"/>
                    <a:gd name="T45" fmla="*/ 43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7" h="591">
                      <a:moveTo>
                        <a:pt x="647" y="435"/>
                      </a:moveTo>
                      <a:cubicBezTo>
                        <a:pt x="629" y="432"/>
                        <a:pt x="607" y="441"/>
                        <a:pt x="605" y="443"/>
                      </a:cubicBezTo>
                      <a:cubicBezTo>
                        <a:pt x="573" y="475"/>
                        <a:pt x="552" y="591"/>
                        <a:pt x="546" y="586"/>
                      </a:cubicBezTo>
                      <a:cubicBezTo>
                        <a:pt x="537" y="579"/>
                        <a:pt x="514" y="566"/>
                        <a:pt x="514" y="566"/>
                      </a:cubicBezTo>
                      <a:cubicBezTo>
                        <a:pt x="514" y="566"/>
                        <a:pt x="549" y="448"/>
                        <a:pt x="542" y="363"/>
                      </a:cubicBezTo>
                      <a:cubicBezTo>
                        <a:pt x="540" y="338"/>
                        <a:pt x="550" y="275"/>
                        <a:pt x="537" y="264"/>
                      </a:cubicBezTo>
                      <a:cubicBezTo>
                        <a:pt x="425" y="174"/>
                        <a:pt x="115" y="281"/>
                        <a:pt x="115" y="281"/>
                      </a:cubicBezTo>
                      <a:cubicBezTo>
                        <a:pt x="0" y="252"/>
                        <a:pt x="33" y="90"/>
                        <a:pt x="32" y="81"/>
                      </a:cubicBezTo>
                      <a:cubicBezTo>
                        <a:pt x="37" y="112"/>
                        <a:pt x="37" y="112"/>
                        <a:pt x="37" y="112"/>
                      </a:cubicBezTo>
                      <a:cubicBezTo>
                        <a:pt x="37" y="112"/>
                        <a:pt x="59" y="74"/>
                        <a:pt x="90" y="44"/>
                      </a:cubicBezTo>
                      <a:cubicBezTo>
                        <a:pt x="122" y="15"/>
                        <a:pt x="136" y="13"/>
                        <a:pt x="136" y="13"/>
                      </a:cubicBezTo>
                      <a:cubicBezTo>
                        <a:pt x="136" y="13"/>
                        <a:pt x="118" y="56"/>
                        <a:pt x="118" y="54"/>
                      </a:cubicBezTo>
                      <a:cubicBezTo>
                        <a:pt x="119" y="52"/>
                        <a:pt x="142" y="31"/>
                        <a:pt x="181" y="16"/>
                      </a:cubicBezTo>
                      <a:cubicBezTo>
                        <a:pt x="219" y="0"/>
                        <a:pt x="263" y="8"/>
                        <a:pt x="259" y="8"/>
                      </a:cubicBezTo>
                      <a:cubicBezTo>
                        <a:pt x="255" y="8"/>
                        <a:pt x="212" y="50"/>
                        <a:pt x="212" y="50"/>
                      </a:cubicBezTo>
                      <a:cubicBezTo>
                        <a:pt x="212" y="50"/>
                        <a:pt x="232" y="31"/>
                        <a:pt x="261" y="28"/>
                      </a:cubicBezTo>
                      <a:cubicBezTo>
                        <a:pt x="290" y="25"/>
                        <a:pt x="313" y="31"/>
                        <a:pt x="309" y="31"/>
                      </a:cubicBezTo>
                      <a:cubicBezTo>
                        <a:pt x="305" y="30"/>
                        <a:pt x="287" y="41"/>
                        <a:pt x="283" y="63"/>
                      </a:cubicBezTo>
                      <a:cubicBezTo>
                        <a:pt x="279" y="84"/>
                        <a:pt x="318" y="92"/>
                        <a:pt x="366" y="100"/>
                      </a:cubicBezTo>
                      <a:cubicBezTo>
                        <a:pt x="414" y="108"/>
                        <a:pt x="482" y="104"/>
                        <a:pt x="543" y="129"/>
                      </a:cubicBezTo>
                      <a:cubicBezTo>
                        <a:pt x="604" y="155"/>
                        <a:pt x="617" y="201"/>
                        <a:pt x="617" y="201"/>
                      </a:cubicBezTo>
                      <a:cubicBezTo>
                        <a:pt x="617" y="201"/>
                        <a:pt x="641" y="203"/>
                        <a:pt x="669" y="241"/>
                      </a:cubicBezTo>
                      <a:cubicBezTo>
                        <a:pt x="697" y="279"/>
                        <a:pt x="647" y="435"/>
                        <a:pt x="647" y="435"/>
                      </a:cubicBezTo>
                      <a:close/>
                    </a:path>
                  </a:pathLst>
                </a:custGeom>
                <a:solidFill>
                  <a:srgbClr val="77584B"/>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63" name="ïṧḷïḓê-Freeform 74">
                  <a:extLst>
                    <a:ext uri="{FF2B5EF4-FFF2-40B4-BE49-F238E27FC236}">
                      <a16:creationId xmlns:a16="http://schemas.microsoft.com/office/drawing/2014/main" id="{9CD801E6-D163-4000-A1CA-C3C6DF52B824}"/>
                    </a:ext>
                  </a:extLst>
                </p:cNvPr>
                <p:cNvSpPr>
                  <a:spLocks/>
                </p:cNvSpPr>
                <p:nvPr/>
              </p:nvSpPr>
              <p:spPr bwMode="auto">
                <a:xfrm>
                  <a:off x="6175120" y="2538669"/>
                  <a:ext cx="891082" cy="243292"/>
                </a:xfrm>
                <a:custGeom>
                  <a:avLst/>
                  <a:gdLst>
                    <a:gd name="T0" fmla="*/ 102 w 381"/>
                    <a:gd name="T1" fmla="*/ 0 h 104"/>
                    <a:gd name="T2" fmla="*/ 145 w 381"/>
                    <a:gd name="T3" fmla="*/ 8 h 104"/>
                    <a:gd name="T4" fmla="*/ 322 w 381"/>
                    <a:gd name="T5" fmla="*/ 37 h 104"/>
                    <a:gd name="T6" fmla="*/ 381 w 381"/>
                    <a:gd name="T7" fmla="*/ 82 h 104"/>
                    <a:gd name="T8" fmla="*/ 317 w 381"/>
                    <a:gd name="T9" fmla="*/ 83 h 104"/>
                    <a:gd name="T10" fmla="*/ 223 w 381"/>
                    <a:gd name="T11" fmla="*/ 103 h 104"/>
                    <a:gd name="T12" fmla="*/ 238 w 381"/>
                    <a:gd name="T13" fmla="*/ 89 h 104"/>
                    <a:gd name="T14" fmla="*/ 304 w 381"/>
                    <a:gd name="T15" fmla="*/ 53 h 104"/>
                    <a:gd name="T16" fmla="*/ 226 w 381"/>
                    <a:gd name="T17" fmla="*/ 55 h 104"/>
                    <a:gd name="T18" fmla="*/ 100 w 381"/>
                    <a:gd name="T19" fmla="*/ 96 h 104"/>
                    <a:gd name="T20" fmla="*/ 135 w 381"/>
                    <a:gd name="T21" fmla="*/ 62 h 104"/>
                    <a:gd name="T22" fmla="*/ 193 w 381"/>
                    <a:gd name="T23" fmla="*/ 34 h 104"/>
                    <a:gd name="T24" fmla="*/ 93 w 381"/>
                    <a:gd name="T25" fmla="*/ 44 h 104"/>
                    <a:gd name="T26" fmla="*/ 0 w 381"/>
                    <a:gd name="T27" fmla="*/ 92 h 104"/>
                    <a:gd name="T28" fmla="*/ 40 w 381"/>
                    <a:gd name="T29" fmla="*/ 45 h 104"/>
                    <a:gd name="T30" fmla="*/ 116 w 381"/>
                    <a:gd name="T31" fmla="*/ 17 h 104"/>
                    <a:gd name="T32" fmla="*/ 59 w 381"/>
                    <a:gd name="T33" fmla="*/ 14 h 104"/>
                    <a:gd name="T34" fmla="*/ 102 w 381"/>
                    <a:gd name="T3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 h="104">
                      <a:moveTo>
                        <a:pt x="102" y="0"/>
                      </a:moveTo>
                      <a:cubicBezTo>
                        <a:pt x="115" y="3"/>
                        <a:pt x="129" y="6"/>
                        <a:pt x="145" y="8"/>
                      </a:cubicBezTo>
                      <a:cubicBezTo>
                        <a:pt x="193" y="16"/>
                        <a:pt x="261" y="12"/>
                        <a:pt x="322" y="37"/>
                      </a:cubicBezTo>
                      <a:cubicBezTo>
                        <a:pt x="352" y="50"/>
                        <a:pt x="370" y="68"/>
                        <a:pt x="381" y="82"/>
                      </a:cubicBezTo>
                      <a:cubicBezTo>
                        <a:pt x="363" y="81"/>
                        <a:pt x="339" y="81"/>
                        <a:pt x="317" y="83"/>
                      </a:cubicBezTo>
                      <a:cubicBezTo>
                        <a:pt x="275" y="86"/>
                        <a:pt x="224" y="102"/>
                        <a:pt x="223" y="103"/>
                      </a:cubicBezTo>
                      <a:cubicBezTo>
                        <a:pt x="222" y="104"/>
                        <a:pt x="223" y="102"/>
                        <a:pt x="238" y="89"/>
                      </a:cubicBezTo>
                      <a:cubicBezTo>
                        <a:pt x="252" y="76"/>
                        <a:pt x="302" y="53"/>
                        <a:pt x="304" y="53"/>
                      </a:cubicBezTo>
                      <a:cubicBezTo>
                        <a:pt x="305" y="53"/>
                        <a:pt x="259" y="47"/>
                        <a:pt x="226" y="55"/>
                      </a:cubicBezTo>
                      <a:cubicBezTo>
                        <a:pt x="194" y="63"/>
                        <a:pt x="100" y="96"/>
                        <a:pt x="100" y="96"/>
                      </a:cubicBezTo>
                      <a:cubicBezTo>
                        <a:pt x="100" y="96"/>
                        <a:pt x="106" y="83"/>
                        <a:pt x="135" y="62"/>
                      </a:cubicBezTo>
                      <a:cubicBezTo>
                        <a:pt x="164" y="40"/>
                        <a:pt x="193" y="34"/>
                        <a:pt x="193" y="34"/>
                      </a:cubicBezTo>
                      <a:cubicBezTo>
                        <a:pt x="193" y="34"/>
                        <a:pt x="143" y="30"/>
                        <a:pt x="93" y="44"/>
                      </a:cubicBezTo>
                      <a:cubicBezTo>
                        <a:pt x="43" y="59"/>
                        <a:pt x="1" y="89"/>
                        <a:pt x="0" y="92"/>
                      </a:cubicBezTo>
                      <a:cubicBezTo>
                        <a:pt x="0" y="96"/>
                        <a:pt x="11" y="68"/>
                        <a:pt x="40" y="45"/>
                      </a:cubicBezTo>
                      <a:cubicBezTo>
                        <a:pt x="69" y="22"/>
                        <a:pt x="108" y="17"/>
                        <a:pt x="116" y="17"/>
                      </a:cubicBezTo>
                      <a:cubicBezTo>
                        <a:pt x="59" y="14"/>
                        <a:pt x="59" y="14"/>
                        <a:pt x="59" y="14"/>
                      </a:cubicBezTo>
                      <a:cubicBezTo>
                        <a:pt x="59" y="14"/>
                        <a:pt x="76" y="6"/>
                        <a:pt x="102" y="0"/>
                      </a:cubicBezTo>
                      <a:close/>
                    </a:path>
                  </a:pathLst>
                </a:custGeom>
                <a:solidFill>
                  <a:srgbClr val="8C6654"/>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64" name="ïṧḷïḓê-Freeform 75">
                  <a:extLst>
                    <a:ext uri="{FF2B5EF4-FFF2-40B4-BE49-F238E27FC236}">
                      <a16:creationId xmlns:a16="http://schemas.microsoft.com/office/drawing/2014/main" id="{D2C33176-A0F1-4197-9BE7-E70904DCDCD6}"/>
                    </a:ext>
                  </a:extLst>
                </p:cNvPr>
                <p:cNvSpPr>
                  <a:spLocks/>
                </p:cNvSpPr>
                <p:nvPr/>
              </p:nvSpPr>
              <p:spPr bwMode="auto">
                <a:xfrm>
                  <a:off x="5719194" y="2595042"/>
                  <a:ext cx="1389534" cy="1053277"/>
                </a:xfrm>
                <a:custGeom>
                  <a:avLst/>
                  <a:gdLst>
                    <a:gd name="T0" fmla="*/ 488 w 594"/>
                    <a:gd name="T1" fmla="*/ 450 h 450"/>
                    <a:gd name="T2" fmla="*/ 516 w 594"/>
                    <a:gd name="T3" fmla="*/ 247 h 450"/>
                    <a:gd name="T4" fmla="*/ 511 w 594"/>
                    <a:gd name="T5" fmla="*/ 148 h 450"/>
                    <a:gd name="T6" fmla="*/ 89 w 594"/>
                    <a:gd name="T7" fmla="*/ 165 h 450"/>
                    <a:gd name="T8" fmla="*/ 3 w 594"/>
                    <a:gd name="T9" fmla="*/ 0 h 450"/>
                    <a:gd name="T10" fmla="*/ 13 w 594"/>
                    <a:gd name="T11" fmla="*/ 40 h 450"/>
                    <a:gd name="T12" fmla="*/ 73 w 594"/>
                    <a:gd name="T13" fmla="*/ 128 h 450"/>
                    <a:gd name="T14" fmla="*/ 68 w 594"/>
                    <a:gd name="T15" fmla="*/ 81 h 450"/>
                    <a:gd name="T16" fmla="*/ 86 w 594"/>
                    <a:gd name="T17" fmla="*/ 30 h 450"/>
                    <a:gd name="T18" fmla="*/ 100 w 594"/>
                    <a:gd name="T19" fmla="*/ 103 h 450"/>
                    <a:gd name="T20" fmla="*/ 119 w 594"/>
                    <a:gd name="T21" fmla="*/ 137 h 450"/>
                    <a:gd name="T22" fmla="*/ 135 w 594"/>
                    <a:gd name="T23" fmla="*/ 86 h 450"/>
                    <a:gd name="T24" fmla="*/ 192 w 594"/>
                    <a:gd name="T25" fmla="*/ 29 h 450"/>
                    <a:gd name="T26" fmla="*/ 171 w 594"/>
                    <a:gd name="T27" fmla="*/ 87 h 450"/>
                    <a:gd name="T28" fmla="*/ 173 w 594"/>
                    <a:gd name="T29" fmla="*/ 116 h 450"/>
                    <a:gd name="T30" fmla="*/ 237 w 594"/>
                    <a:gd name="T31" fmla="*/ 64 h 450"/>
                    <a:gd name="T32" fmla="*/ 320 w 594"/>
                    <a:gd name="T33" fmla="*/ 28 h 450"/>
                    <a:gd name="T34" fmla="*/ 281 w 594"/>
                    <a:gd name="T35" fmla="*/ 66 h 450"/>
                    <a:gd name="T36" fmla="*/ 272 w 594"/>
                    <a:gd name="T37" fmla="*/ 102 h 450"/>
                    <a:gd name="T38" fmla="*/ 357 w 594"/>
                    <a:gd name="T39" fmla="*/ 62 h 450"/>
                    <a:gd name="T40" fmla="*/ 454 w 594"/>
                    <a:gd name="T41" fmla="*/ 44 h 450"/>
                    <a:gd name="T42" fmla="*/ 393 w 594"/>
                    <a:gd name="T43" fmla="*/ 79 h 450"/>
                    <a:gd name="T44" fmla="*/ 382 w 594"/>
                    <a:gd name="T45" fmla="*/ 97 h 450"/>
                    <a:gd name="T46" fmla="*/ 468 w 594"/>
                    <a:gd name="T47" fmla="*/ 76 h 450"/>
                    <a:gd name="T48" fmla="*/ 561 w 594"/>
                    <a:gd name="T49" fmla="*/ 84 h 450"/>
                    <a:gd name="T50" fmla="*/ 497 w 594"/>
                    <a:gd name="T51" fmla="*/ 115 h 450"/>
                    <a:gd name="T52" fmla="*/ 559 w 594"/>
                    <a:gd name="T53" fmla="*/ 139 h 450"/>
                    <a:gd name="T54" fmla="*/ 594 w 594"/>
                    <a:gd name="T55" fmla="*/ 174 h 450"/>
                    <a:gd name="T56" fmla="*/ 534 w 594"/>
                    <a:gd name="T57" fmla="*/ 158 h 450"/>
                    <a:gd name="T58" fmla="*/ 543 w 594"/>
                    <a:gd name="T59" fmla="*/ 298 h 450"/>
                    <a:gd name="T60" fmla="*/ 488 w 594"/>
                    <a:gd name="T6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4" h="450">
                      <a:moveTo>
                        <a:pt x="488" y="450"/>
                      </a:moveTo>
                      <a:cubicBezTo>
                        <a:pt x="488" y="450"/>
                        <a:pt x="523" y="332"/>
                        <a:pt x="516" y="247"/>
                      </a:cubicBezTo>
                      <a:cubicBezTo>
                        <a:pt x="514" y="222"/>
                        <a:pt x="524" y="159"/>
                        <a:pt x="511" y="148"/>
                      </a:cubicBezTo>
                      <a:cubicBezTo>
                        <a:pt x="399" y="58"/>
                        <a:pt x="89" y="165"/>
                        <a:pt x="89" y="165"/>
                      </a:cubicBezTo>
                      <a:cubicBezTo>
                        <a:pt x="5" y="144"/>
                        <a:pt x="0" y="51"/>
                        <a:pt x="3" y="0"/>
                      </a:cubicBezTo>
                      <a:cubicBezTo>
                        <a:pt x="4" y="11"/>
                        <a:pt x="7" y="24"/>
                        <a:pt x="13" y="40"/>
                      </a:cubicBezTo>
                      <a:cubicBezTo>
                        <a:pt x="32" y="87"/>
                        <a:pt x="75" y="131"/>
                        <a:pt x="73" y="128"/>
                      </a:cubicBezTo>
                      <a:cubicBezTo>
                        <a:pt x="72" y="125"/>
                        <a:pt x="60" y="121"/>
                        <a:pt x="68" y="81"/>
                      </a:cubicBezTo>
                      <a:cubicBezTo>
                        <a:pt x="76" y="40"/>
                        <a:pt x="89" y="23"/>
                        <a:pt x="86" y="30"/>
                      </a:cubicBezTo>
                      <a:cubicBezTo>
                        <a:pt x="83" y="36"/>
                        <a:pt x="89" y="72"/>
                        <a:pt x="100" y="103"/>
                      </a:cubicBezTo>
                      <a:cubicBezTo>
                        <a:pt x="110" y="134"/>
                        <a:pt x="119" y="137"/>
                        <a:pt x="119" y="137"/>
                      </a:cubicBezTo>
                      <a:cubicBezTo>
                        <a:pt x="119" y="137"/>
                        <a:pt x="117" y="119"/>
                        <a:pt x="135" y="86"/>
                      </a:cubicBezTo>
                      <a:cubicBezTo>
                        <a:pt x="153" y="53"/>
                        <a:pt x="196" y="25"/>
                        <a:pt x="192" y="29"/>
                      </a:cubicBezTo>
                      <a:cubicBezTo>
                        <a:pt x="187" y="33"/>
                        <a:pt x="172" y="65"/>
                        <a:pt x="171" y="87"/>
                      </a:cubicBezTo>
                      <a:cubicBezTo>
                        <a:pt x="169" y="108"/>
                        <a:pt x="173" y="116"/>
                        <a:pt x="173" y="116"/>
                      </a:cubicBezTo>
                      <a:cubicBezTo>
                        <a:pt x="173" y="116"/>
                        <a:pt x="184" y="98"/>
                        <a:pt x="237" y="64"/>
                      </a:cubicBezTo>
                      <a:cubicBezTo>
                        <a:pt x="290" y="29"/>
                        <a:pt x="328" y="28"/>
                        <a:pt x="320" y="28"/>
                      </a:cubicBezTo>
                      <a:cubicBezTo>
                        <a:pt x="313" y="28"/>
                        <a:pt x="300" y="34"/>
                        <a:pt x="281" y="66"/>
                      </a:cubicBezTo>
                      <a:cubicBezTo>
                        <a:pt x="263" y="98"/>
                        <a:pt x="272" y="102"/>
                        <a:pt x="272" y="102"/>
                      </a:cubicBezTo>
                      <a:cubicBezTo>
                        <a:pt x="272" y="102"/>
                        <a:pt x="305" y="81"/>
                        <a:pt x="357" y="62"/>
                      </a:cubicBezTo>
                      <a:cubicBezTo>
                        <a:pt x="409" y="43"/>
                        <a:pt x="459" y="45"/>
                        <a:pt x="454" y="44"/>
                      </a:cubicBezTo>
                      <a:cubicBezTo>
                        <a:pt x="450" y="43"/>
                        <a:pt x="403" y="68"/>
                        <a:pt x="393" y="79"/>
                      </a:cubicBezTo>
                      <a:cubicBezTo>
                        <a:pt x="383" y="91"/>
                        <a:pt x="382" y="97"/>
                        <a:pt x="382" y="97"/>
                      </a:cubicBezTo>
                      <a:cubicBezTo>
                        <a:pt x="382" y="97"/>
                        <a:pt x="409" y="87"/>
                        <a:pt x="468" y="76"/>
                      </a:cubicBezTo>
                      <a:cubicBezTo>
                        <a:pt x="526" y="64"/>
                        <a:pt x="567" y="84"/>
                        <a:pt x="561" y="84"/>
                      </a:cubicBezTo>
                      <a:cubicBezTo>
                        <a:pt x="555" y="84"/>
                        <a:pt x="497" y="115"/>
                        <a:pt x="497" y="115"/>
                      </a:cubicBezTo>
                      <a:cubicBezTo>
                        <a:pt x="497" y="115"/>
                        <a:pt x="537" y="125"/>
                        <a:pt x="559" y="139"/>
                      </a:cubicBezTo>
                      <a:cubicBezTo>
                        <a:pt x="581" y="153"/>
                        <a:pt x="594" y="174"/>
                        <a:pt x="594" y="174"/>
                      </a:cubicBezTo>
                      <a:cubicBezTo>
                        <a:pt x="534" y="158"/>
                        <a:pt x="534" y="158"/>
                        <a:pt x="534" y="158"/>
                      </a:cubicBezTo>
                      <a:cubicBezTo>
                        <a:pt x="534" y="158"/>
                        <a:pt x="548" y="236"/>
                        <a:pt x="543" y="298"/>
                      </a:cubicBezTo>
                      <a:cubicBezTo>
                        <a:pt x="537" y="359"/>
                        <a:pt x="488" y="450"/>
                        <a:pt x="488" y="450"/>
                      </a:cubicBezTo>
                      <a:close/>
                    </a:path>
                  </a:pathLst>
                </a:custGeom>
                <a:solidFill>
                  <a:srgbClr val="8F5744"/>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65" name="ïṧḷïḓê-Freeform 76">
                  <a:extLst>
                    <a:ext uri="{FF2B5EF4-FFF2-40B4-BE49-F238E27FC236}">
                      <a16:creationId xmlns:a16="http://schemas.microsoft.com/office/drawing/2014/main" id="{BE8DFD0B-041F-46F4-89FA-399F279BA72C}"/>
                    </a:ext>
                  </a:extLst>
                </p:cNvPr>
                <p:cNvSpPr>
                  <a:spLocks/>
                </p:cNvSpPr>
                <p:nvPr/>
              </p:nvSpPr>
              <p:spPr bwMode="auto">
                <a:xfrm>
                  <a:off x="5719194" y="2595042"/>
                  <a:ext cx="1389534" cy="1053277"/>
                </a:xfrm>
                <a:custGeom>
                  <a:avLst/>
                  <a:gdLst>
                    <a:gd name="T0" fmla="*/ 488 w 594"/>
                    <a:gd name="T1" fmla="*/ 450 h 450"/>
                    <a:gd name="T2" fmla="*/ 516 w 594"/>
                    <a:gd name="T3" fmla="*/ 247 h 450"/>
                    <a:gd name="T4" fmla="*/ 511 w 594"/>
                    <a:gd name="T5" fmla="*/ 148 h 450"/>
                    <a:gd name="T6" fmla="*/ 89 w 594"/>
                    <a:gd name="T7" fmla="*/ 165 h 450"/>
                    <a:gd name="T8" fmla="*/ 3 w 594"/>
                    <a:gd name="T9" fmla="*/ 0 h 450"/>
                    <a:gd name="T10" fmla="*/ 13 w 594"/>
                    <a:gd name="T11" fmla="*/ 40 h 450"/>
                    <a:gd name="T12" fmla="*/ 73 w 594"/>
                    <a:gd name="T13" fmla="*/ 128 h 450"/>
                    <a:gd name="T14" fmla="*/ 86 w 594"/>
                    <a:gd name="T15" fmla="*/ 30 h 450"/>
                    <a:gd name="T16" fmla="*/ 100 w 594"/>
                    <a:gd name="T17" fmla="*/ 103 h 450"/>
                    <a:gd name="T18" fmla="*/ 119 w 594"/>
                    <a:gd name="T19" fmla="*/ 137 h 450"/>
                    <a:gd name="T20" fmla="*/ 135 w 594"/>
                    <a:gd name="T21" fmla="*/ 86 h 450"/>
                    <a:gd name="T22" fmla="*/ 192 w 594"/>
                    <a:gd name="T23" fmla="*/ 29 h 450"/>
                    <a:gd name="T24" fmla="*/ 171 w 594"/>
                    <a:gd name="T25" fmla="*/ 87 h 450"/>
                    <a:gd name="T26" fmla="*/ 173 w 594"/>
                    <a:gd name="T27" fmla="*/ 116 h 450"/>
                    <a:gd name="T28" fmla="*/ 237 w 594"/>
                    <a:gd name="T29" fmla="*/ 64 h 450"/>
                    <a:gd name="T30" fmla="*/ 320 w 594"/>
                    <a:gd name="T31" fmla="*/ 28 h 450"/>
                    <a:gd name="T32" fmla="*/ 281 w 594"/>
                    <a:gd name="T33" fmla="*/ 66 h 450"/>
                    <a:gd name="T34" fmla="*/ 272 w 594"/>
                    <a:gd name="T35" fmla="*/ 102 h 450"/>
                    <a:gd name="T36" fmla="*/ 357 w 594"/>
                    <a:gd name="T37" fmla="*/ 62 h 450"/>
                    <a:gd name="T38" fmla="*/ 454 w 594"/>
                    <a:gd name="T39" fmla="*/ 44 h 450"/>
                    <a:gd name="T40" fmla="*/ 393 w 594"/>
                    <a:gd name="T41" fmla="*/ 79 h 450"/>
                    <a:gd name="T42" fmla="*/ 382 w 594"/>
                    <a:gd name="T43" fmla="*/ 97 h 450"/>
                    <a:gd name="T44" fmla="*/ 468 w 594"/>
                    <a:gd name="T45" fmla="*/ 76 h 450"/>
                    <a:gd name="T46" fmla="*/ 561 w 594"/>
                    <a:gd name="T47" fmla="*/ 84 h 450"/>
                    <a:gd name="T48" fmla="*/ 497 w 594"/>
                    <a:gd name="T49" fmla="*/ 115 h 450"/>
                    <a:gd name="T50" fmla="*/ 559 w 594"/>
                    <a:gd name="T51" fmla="*/ 139 h 450"/>
                    <a:gd name="T52" fmla="*/ 594 w 594"/>
                    <a:gd name="T53" fmla="*/ 174 h 450"/>
                    <a:gd name="T54" fmla="*/ 534 w 594"/>
                    <a:gd name="T55" fmla="*/ 158 h 450"/>
                    <a:gd name="T56" fmla="*/ 543 w 594"/>
                    <a:gd name="T57" fmla="*/ 298 h 450"/>
                    <a:gd name="T58" fmla="*/ 488 w 594"/>
                    <a:gd name="T59"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4" h="450">
                      <a:moveTo>
                        <a:pt x="488" y="450"/>
                      </a:moveTo>
                      <a:cubicBezTo>
                        <a:pt x="488" y="450"/>
                        <a:pt x="523" y="332"/>
                        <a:pt x="516" y="247"/>
                      </a:cubicBezTo>
                      <a:cubicBezTo>
                        <a:pt x="514" y="222"/>
                        <a:pt x="524" y="159"/>
                        <a:pt x="511" y="148"/>
                      </a:cubicBezTo>
                      <a:cubicBezTo>
                        <a:pt x="399" y="58"/>
                        <a:pt x="89" y="165"/>
                        <a:pt x="89" y="165"/>
                      </a:cubicBezTo>
                      <a:cubicBezTo>
                        <a:pt x="5" y="144"/>
                        <a:pt x="0" y="51"/>
                        <a:pt x="3" y="0"/>
                      </a:cubicBezTo>
                      <a:cubicBezTo>
                        <a:pt x="4" y="11"/>
                        <a:pt x="7" y="24"/>
                        <a:pt x="13" y="40"/>
                      </a:cubicBezTo>
                      <a:cubicBezTo>
                        <a:pt x="32" y="87"/>
                        <a:pt x="75" y="131"/>
                        <a:pt x="73" y="128"/>
                      </a:cubicBezTo>
                      <a:cubicBezTo>
                        <a:pt x="52" y="80"/>
                        <a:pt x="88" y="26"/>
                        <a:pt x="86" y="30"/>
                      </a:cubicBezTo>
                      <a:cubicBezTo>
                        <a:pt x="83" y="36"/>
                        <a:pt x="89" y="72"/>
                        <a:pt x="100" y="103"/>
                      </a:cubicBezTo>
                      <a:cubicBezTo>
                        <a:pt x="110" y="134"/>
                        <a:pt x="119" y="137"/>
                        <a:pt x="119" y="137"/>
                      </a:cubicBezTo>
                      <a:cubicBezTo>
                        <a:pt x="119" y="137"/>
                        <a:pt x="117" y="119"/>
                        <a:pt x="135" y="86"/>
                      </a:cubicBezTo>
                      <a:cubicBezTo>
                        <a:pt x="153" y="53"/>
                        <a:pt x="196" y="25"/>
                        <a:pt x="192" y="29"/>
                      </a:cubicBezTo>
                      <a:cubicBezTo>
                        <a:pt x="187" y="33"/>
                        <a:pt x="172" y="65"/>
                        <a:pt x="171" y="87"/>
                      </a:cubicBezTo>
                      <a:cubicBezTo>
                        <a:pt x="169" y="108"/>
                        <a:pt x="173" y="116"/>
                        <a:pt x="173" y="116"/>
                      </a:cubicBezTo>
                      <a:cubicBezTo>
                        <a:pt x="173" y="116"/>
                        <a:pt x="184" y="98"/>
                        <a:pt x="237" y="64"/>
                      </a:cubicBezTo>
                      <a:cubicBezTo>
                        <a:pt x="290" y="29"/>
                        <a:pt x="328" y="28"/>
                        <a:pt x="320" y="28"/>
                      </a:cubicBezTo>
                      <a:cubicBezTo>
                        <a:pt x="313" y="28"/>
                        <a:pt x="300" y="34"/>
                        <a:pt x="281" y="66"/>
                      </a:cubicBezTo>
                      <a:cubicBezTo>
                        <a:pt x="263" y="98"/>
                        <a:pt x="272" y="102"/>
                        <a:pt x="272" y="102"/>
                      </a:cubicBezTo>
                      <a:cubicBezTo>
                        <a:pt x="272" y="102"/>
                        <a:pt x="305" y="81"/>
                        <a:pt x="357" y="62"/>
                      </a:cubicBezTo>
                      <a:cubicBezTo>
                        <a:pt x="409" y="43"/>
                        <a:pt x="459" y="45"/>
                        <a:pt x="454" y="44"/>
                      </a:cubicBezTo>
                      <a:cubicBezTo>
                        <a:pt x="450" y="43"/>
                        <a:pt x="403" y="68"/>
                        <a:pt x="393" y="79"/>
                      </a:cubicBezTo>
                      <a:cubicBezTo>
                        <a:pt x="383" y="91"/>
                        <a:pt x="382" y="97"/>
                        <a:pt x="382" y="97"/>
                      </a:cubicBezTo>
                      <a:cubicBezTo>
                        <a:pt x="382" y="97"/>
                        <a:pt x="409" y="87"/>
                        <a:pt x="468" y="76"/>
                      </a:cubicBezTo>
                      <a:cubicBezTo>
                        <a:pt x="526" y="64"/>
                        <a:pt x="567" y="84"/>
                        <a:pt x="561" y="84"/>
                      </a:cubicBezTo>
                      <a:cubicBezTo>
                        <a:pt x="555" y="84"/>
                        <a:pt x="497" y="115"/>
                        <a:pt x="497" y="115"/>
                      </a:cubicBezTo>
                      <a:cubicBezTo>
                        <a:pt x="497" y="115"/>
                        <a:pt x="537" y="125"/>
                        <a:pt x="559" y="139"/>
                      </a:cubicBezTo>
                      <a:cubicBezTo>
                        <a:pt x="581" y="153"/>
                        <a:pt x="594" y="174"/>
                        <a:pt x="594" y="174"/>
                      </a:cubicBezTo>
                      <a:cubicBezTo>
                        <a:pt x="534" y="158"/>
                        <a:pt x="534" y="158"/>
                        <a:pt x="534" y="158"/>
                      </a:cubicBezTo>
                      <a:cubicBezTo>
                        <a:pt x="534" y="158"/>
                        <a:pt x="548" y="236"/>
                        <a:pt x="543" y="298"/>
                      </a:cubicBezTo>
                      <a:cubicBezTo>
                        <a:pt x="537" y="359"/>
                        <a:pt x="488" y="450"/>
                        <a:pt x="488" y="450"/>
                      </a:cubicBezTo>
                      <a:close/>
                    </a:path>
                  </a:pathLst>
                </a:custGeom>
                <a:solidFill>
                  <a:srgbClr val="8C6654"/>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66" name="ïṧḷïḓê-Freeform 77">
                  <a:extLst>
                    <a:ext uri="{FF2B5EF4-FFF2-40B4-BE49-F238E27FC236}">
                      <a16:creationId xmlns:a16="http://schemas.microsoft.com/office/drawing/2014/main" id="{FBD1D5FA-E707-49BD-8397-E9C4CBD3729F}"/>
                    </a:ext>
                  </a:extLst>
                </p:cNvPr>
                <p:cNvSpPr>
                  <a:spLocks/>
                </p:cNvSpPr>
                <p:nvPr/>
              </p:nvSpPr>
              <p:spPr bwMode="auto">
                <a:xfrm>
                  <a:off x="6032704" y="3249755"/>
                  <a:ext cx="528122" cy="122635"/>
                </a:xfrm>
                <a:custGeom>
                  <a:avLst/>
                  <a:gdLst>
                    <a:gd name="T0" fmla="*/ 38 w 226"/>
                    <a:gd name="T1" fmla="*/ 47 h 52"/>
                    <a:gd name="T2" fmla="*/ 213 w 226"/>
                    <a:gd name="T3" fmla="*/ 46 h 52"/>
                    <a:gd name="T4" fmla="*/ 180 w 226"/>
                    <a:gd name="T5" fmla="*/ 13 h 52"/>
                    <a:gd name="T6" fmla="*/ 96 w 226"/>
                    <a:gd name="T7" fmla="*/ 1 h 52"/>
                    <a:gd name="T8" fmla="*/ 48 w 226"/>
                    <a:gd name="T9" fmla="*/ 0 h 52"/>
                    <a:gd name="T10" fmla="*/ 38 w 226"/>
                    <a:gd name="T11" fmla="*/ 47 h 52"/>
                  </a:gdLst>
                  <a:ahLst/>
                  <a:cxnLst>
                    <a:cxn ang="0">
                      <a:pos x="T0" y="T1"/>
                    </a:cxn>
                    <a:cxn ang="0">
                      <a:pos x="T2" y="T3"/>
                    </a:cxn>
                    <a:cxn ang="0">
                      <a:pos x="T4" y="T5"/>
                    </a:cxn>
                    <a:cxn ang="0">
                      <a:pos x="T6" y="T7"/>
                    </a:cxn>
                    <a:cxn ang="0">
                      <a:pos x="T8" y="T9"/>
                    </a:cxn>
                    <a:cxn ang="0">
                      <a:pos x="T10" y="T11"/>
                    </a:cxn>
                  </a:cxnLst>
                  <a:rect l="0" t="0" r="r" b="b"/>
                  <a:pathLst>
                    <a:path w="226" h="52">
                      <a:moveTo>
                        <a:pt x="38" y="47"/>
                      </a:moveTo>
                      <a:cubicBezTo>
                        <a:pt x="62" y="43"/>
                        <a:pt x="67" y="24"/>
                        <a:pt x="213" y="46"/>
                      </a:cubicBezTo>
                      <a:cubicBezTo>
                        <a:pt x="226" y="48"/>
                        <a:pt x="208" y="21"/>
                        <a:pt x="180" y="13"/>
                      </a:cubicBezTo>
                      <a:cubicBezTo>
                        <a:pt x="152" y="5"/>
                        <a:pt x="142" y="2"/>
                        <a:pt x="96" y="1"/>
                      </a:cubicBezTo>
                      <a:cubicBezTo>
                        <a:pt x="75" y="0"/>
                        <a:pt x="60" y="0"/>
                        <a:pt x="48" y="0"/>
                      </a:cubicBezTo>
                      <a:cubicBezTo>
                        <a:pt x="6" y="0"/>
                        <a:pt x="0" y="52"/>
                        <a:pt x="38" y="47"/>
                      </a:cubicBezTo>
                      <a:close/>
                    </a:path>
                  </a:pathLst>
                </a:custGeom>
                <a:solidFill>
                  <a:srgbClr val="8C6654"/>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67" name="ïṧḷïḓê-Freeform 78">
                  <a:extLst>
                    <a:ext uri="{FF2B5EF4-FFF2-40B4-BE49-F238E27FC236}">
                      <a16:creationId xmlns:a16="http://schemas.microsoft.com/office/drawing/2014/main" id="{BBC7F62C-B4B5-4CF6-94AA-9318511A5162}"/>
                    </a:ext>
                  </a:extLst>
                </p:cNvPr>
                <p:cNvSpPr>
                  <a:spLocks/>
                </p:cNvSpPr>
                <p:nvPr/>
              </p:nvSpPr>
              <p:spPr bwMode="auto">
                <a:xfrm>
                  <a:off x="5621284" y="3257667"/>
                  <a:ext cx="327356" cy="125602"/>
                </a:xfrm>
                <a:custGeom>
                  <a:avLst/>
                  <a:gdLst>
                    <a:gd name="T0" fmla="*/ 116 w 140"/>
                    <a:gd name="T1" fmla="*/ 47 h 54"/>
                    <a:gd name="T2" fmla="*/ 7 w 140"/>
                    <a:gd name="T3" fmla="*/ 43 h 54"/>
                    <a:gd name="T4" fmla="*/ 25 w 140"/>
                    <a:gd name="T5" fmla="*/ 11 h 54"/>
                    <a:gd name="T6" fmla="*/ 76 w 140"/>
                    <a:gd name="T7" fmla="*/ 0 h 54"/>
                    <a:gd name="T8" fmla="*/ 105 w 140"/>
                    <a:gd name="T9" fmla="*/ 1 h 54"/>
                    <a:gd name="T10" fmla="*/ 116 w 140"/>
                    <a:gd name="T11" fmla="*/ 47 h 54"/>
                  </a:gdLst>
                  <a:ahLst/>
                  <a:cxnLst>
                    <a:cxn ang="0">
                      <a:pos x="T0" y="T1"/>
                    </a:cxn>
                    <a:cxn ang="0">
                      <a:pos x="T2" y="T3"/>
                    </a:cxn>
                    <a:cxn ang="0">
                      <a:pos x="T4" y="T5"/>
                    </a:cxn>
                    <a:cxn ang="0">
                      <a:pos x="T6" y="T7"/>
                    </a:cxn>
                    <a:cxn ang="0">
                      <a:pos x="T8" y="T9"/>
                    </a:cxn>
                    <a:cxn ang="0">
                      <a:pos x="T10" y="T11"/>
                    </a:cxn>
                  </a:cxnLst>
                  <a:rect l="0" t="0" r="r" b="b"/>
                  <a:pathLst>
                    <a:path w="140" h="54">
                      <a:moveTo>
                        <a:pt x="116" y="47"/>
                      </a:moveTo>
                      <a:cubicBezTo>
                        <a:pt x="101" y="43"/>
                        <a:pt x="96" y="25"/>
                        <a:pt x="7" y="43"/>
                      </a:cubicBezTo>
                      <a:cubicBezTo>
                        <a:pt x="0" y="44"/>
                        <a:pt x="8" y="18"/>
                        <a:pt x="25" y="11"/>
                      </a:cubicBezTo>
                      <a:cubicBezTo>
                        <a:pt x="42" y="3"/>
                        <a:pt x="47" y="1"/>
                        <a:pt x="76" y="0"/>
                      </a:cubicBezTo>
                      <a:cubicBezTo>
                        <a:pt x="88" y="0"/>
                        <a:pt x="98" y="0"/>
                        <a:pt x="105" y="1"/>
                      </a:cubicBezTo>
                      <a:cubicBezTo>
                        <a:pt x="132" y="2"/>
                        <a:pt x="140" y="54"/>
                        <a:pt x="116" y="47"/>
                      </a:cubicBezTo>
                      <a:close/>
                    </a:path>
                  </a:pathLst>
                </a:custGeom>
                <a:solidFill>
                  <a:srgbClr val="8C6654"/>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68" name="ïṧḷïḓê-Freeform 79">
                  <a:extLst>
                    <a:ext uri="{FF2B5EF4-FFF2-40B4-BE49-F238E27FC236}">
                      <a16:creationId xmlns:a16="http://schemas.microsoft.com/office/drawing/2014/main" id="{F43AF80B-B5F7-4A4F-B46D-E8E59D4586C0}"/>
                    </a:ext>
                  </a:extLst>
                </p:cNvPr>
                <p:cNvSpPr>
                  <a:spLocks/>
                </p:cNvSpPr>
                <p:nvPr/>
              </p:nvSpPr>
              <p:spPr bwMode="auto">
                <a:xfrm>
                  <a:off x="5522384" y="3220085"/>
                  <a:ext cx="1536894" cy="488562"/>
                </a:xfrm>
                <a:custGeom>
                  <a:avLst/>
                  <a:gdLst>
                    <a:gd name="T0" fmla="*/ 657 w 657"/>
                    <a:gd name="T1" fmla="*/ 67 h 209"/>
                    <a:gd name="T2" fmla="*/ 428 w 657"/>
                    <a:gd name="T3" fmla="*/ 7 h 209"/>
                    <a:gd name="T4" fmla="*/ 4 w 657"/>
                    <a:gd name="T5" fmla="*/ 41 h 209"/>
                    <a:gd name="T6" fmla="*/ 27 w 657"/>
                    <a:gd name="T7" fmla="*/ 186 h 209"/>
                    <a:gd name="T8" fmla="*/ 144 w 657"/>
                    <a:gd name="T9" fmla="*/ 198 h 209"/>
                    <a:gd name="T10" fmla="*/ 163 w 657"/>
                    <a:gd name="T11" fmla="*/ 177 h 209"/>
                    <a:gd name="T12" fmla="*/ 157 w 657"/>
                    <a:gd name="T13" fmla="*/ 46 h 209"/>
                    <a:gd name="T14" fmla="*/ 186 w 657"/>
                    <a:gd name="T15" fmla="*/ 37 h 209"/>
                    <a:gd name="T16" fmla="*/ 216 w 657"/>
                    <a:gd name="T17" fmla="*/ 44 h 209"/>
                    <a:gd name="T18" fmla="*/ 228 w 657"/>
                    <a:gd name="T19" fmla="*/ 186 h 209"/>
                    <a:gd name="T20" fmla="*/ 428 w 657"/>
                    <a:gd name="T21" fmla="*/ 193 h 209"/>
                    <a:gd name="T22" fmla="*/ 440 w 657"/>
                    <a:gd name="T23" fmla="*/ 37 h 209"/>
                    <a:gd name="T24" fmla="*/ 646 w 657"/>
                    <a:gd name="T25" fmla="*/ 84 h 209"/>
                    <a:gd name="T26" fmla="*/ 657 w 657"/>
                    <a:gd name="T27" fmla="*/ 67 h 209"/>
                    <a:gd name="T28" fmla="*/ 131 w 657"/>
                    <a:gd name="T29" fmla="*/ 34 h 209"/>
                    <a:gd name="T30" fmla="*/ 138 w 657"/>
                    <a:gd name="T31" fmla="*/ 38 h 209"/>
                    <a:gd name="T32" fmla="*/ 153 w 657"/>
                    <a:gd name="T33" fmla="*/ 180 h 209"/>
                    <a:gd name="T34" fmla="*/ 143 w 657"/>
                    <a:gd name="T35" fmla="*/ 187 h 209"/>
                    <a:gd name="T36" fmla="*/ 44 w 657"/>
                    <a:gd name="T37" fmla="*/ 185 h 209"/>
                    <a:gd name="T38" fmla="*/ 35 w 657"/>
                    <a:gd name="T39" fmla="*/ 174 h 209"/>
                    <a:gd name="T40" fmla="*/ 17 w 657"/>
                    <a:gd name="T41" fmla="*/ 47 h 209"/>
                    <a:gd name="T42" fmla="*/ 131 w 657"/>
                    <a:gd name="T43" fmla="*/ 34 h 209"/>
                    <a:gd name="T44" fmla="*/ 417 w 657"/>
                    <a:gd name="T45" fmla="*/ 179 h 209"/>
                    <a:gd name="T46" fmla="*/ 240 w 657"/>
                    <a:gd name="T47" fmla="*/ 179 h 209"/>
                    <a:gd name="T48" fmla="*/ 233 w 657"/>
                    <a:gd name="T49" fmla="*/ 29 h 209"/>
                    <a:gd name="T50" fmla="*/ 402 w 657"/>
                    <a:gd name="T51" fmla="*/ 24 h 209"/>
                    <a:gd name="T52" fmla="*/ 419 w 657"/>
                    <a:gd name="T53" fmla="*/ 29 h 209"/>
                    <a:gd name="T54" fmla="*/ 417 w 657"/>
                    <a:gd name="T55" fmla="*/ 17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7" h="209">
                      <a:moveTo>
                        <a:pt x="657" y="67"/>
                      </a:moveTo>
                      <a:cubicBezTo>
                        <a:pt x="648" y="67"/>
                        <a:pt x="435" y="9"/>
                        <a:pt x="428" y="7"/>
                      </a:cubicBezTo>
                      <a:cubicBezTo>
                        <a:pt x="400" y="0"/>
                        <a:pt x="14" y="23"/>
                        <a:pt x="4" y="41"/>
                      </a:cubicBezTo>
                      <a:cubicBezTo>
                        <a:pt x="0" y="48"/>
                        <a:pt x="13" y="163"/>
                        <a:pt x="27" y="186"/>
                      </a:cubicBezTo>
                      <a:cubicBezTo>
                        <a:pt x="41" y="209"/>
                        <a:pt x="140" y="201"/>
                        <a:pt x="144" y="198"/>
                      </a:cubicBezTo>
                      <a:cubicBezTo>
                        <a:pt x="149" y="194"/>
                        <a:pt x="158" y="192"/>
                        <a:pt x="163" y="177"/>
                      </a:cubicBezTo>
                      <a:cubicBezTo>
                        <a:pt x="167" y="163"/>
                        <a:pt x="157" y="46"/>
                        <a:pt x="157" y="46"/>
                      </a:cubicBezTo>
                      <a:cubicBezTo>
                        <a:pt x="157" y="46"/>
                        <a:pt x="164" y="36"/>
                        <a:pt x="186" y="37"/>
                      </a:cubicBezTo>
                      <a:cubicBezTo>
                        <a:pt x="209" y="37"/>
                        <a:pt x="216" y="44"/>
                        <a:pt x="216" y="44"/>
                      </a:cubicBezTo>
                      <a:cubicBezTo>
                        <a:pt x="216" y="44"/>
                        <a:pt x="212" y="168"/>
                        <a:pt x="228" y="186"/>
                      </a:cubicBezTo>
                      <a:cubicBezTo>
                        <a:pt x="245" y="203"/>
                        <a:pt x="411" y="200"/>
                        <a:pt x="428" y="193"/>
                      </a:cubicBezTo>
                      <a:cubicBezTo>
                        <a:pt x="445" y="186"/>
                        <a:pt x="440" y="37"/>
                        <a:pt x="440" y="37"/>
                      </a:cubicBezTo>
                      <a:cubicBezTo>
                        <a:pt x="646" y="84"/>
                        <a:pt x="646" y="84"/>
                        <a:pt x="646" y="84"/>
                      </a:cubicBezTo>
                      <a:lnTo>
                        <a:pt x="657" y="67"/>
                      </a:lnTo>
                      <a:close/>
                      <a:moveTo>
                        <a:pt x="131" y="34"/>
                      </a:moveTo>
                      <a:cubicBezTo>
                        <a:pt x="131" y="34"/>
                        <a:pt x="137" y="34"/>
                        <a:pt x="138" y="38"/>
                      </a:cubicBezTo>
                      <a:cubicBezTo>
                        <a:pt x="140" y="41"/>
                        <a:pt x="154" y="178"/>
                        <a:pt x="153" y="180"/>
                      </a:cubicBezTo>
                      <a:cubicBezTo>
                        <a:pt x="152" y="183"/>
                        <a:pt x="151" y="186"/>
                        <a:pt x="143" y="187"/>
                      </a:cubicBezTo>
                      <a:cubicBezTo>
                        <a:pt x="136" y="188"/>
                        <a:pt x="47" y="186"/>
                        <a:pt x="44" y="185"/>
                      </a:cubicBezTo>
                      <a:cubicBezTo>
                        <a:pt x="40" y="185"/>
                        <a:pt x="36" y="180"/>
                        <a:pt x="35" y="174"/>
                      </a:cubicBezTo>
                      <a:cubicBezTo>
                        <a:pt x="33" y="169"/>
                        <a:pt x="10" y="57"/>
                        <a:pt x="17" y="47"/>
                      </a:cubicBezTo>
                      <a:cubicBezTo>
                        <a:pt x="24" y="38"/>
                        <a:pt x="128" y="34"/>
                        <a:pt x="131" y="34"/>
                      </a:cubicBezTo>
                      <a:close/>
                      <a:moveTo>
                        <a:pt x="417" y="179"/>
                      </a:moveTo>
                      <a:cubicBezTo>
                        <a:pt x="407" y="190"/>
                        <a:pt x="241" y="180"/>
                        <a:pt x="240" y="179"/>
                      </a:cubicBezTo>
                      <a:cubicBezTo>
                        <a:pt x="233" y="174"/>
                        <a:pt x="227" y="48"/>
                        <a:pt x="233" y="29"/>
                      </a:cubicBezTo>
                      <a:cubicBezTo>
                        <a:pt x="235" y="23"/>
                        <a:pt x="361" y="23"/>
                        <a:pt x="402" y="24"/>
                      </a:cubicBezTo>
                      <a:cubicBezTo>
                        <a:pt x="408" y="24"/>
                        <a:pt x="417" y="22"/>
                        <a:pt x="419" y="29"/>
                      </a:cubicBezTo>
                      <a:cubicBezTo>
                        <a:pt x="424" y="53"/>
                        <a:pt x="423" y="173"/>
                        <a:pt x="417" y="179"/>
                      </a:cubicBezTo>
                      <a:close/>
                    </a:path>
                  </a:pathLst>
                </a:custGeom>
                <a:solidFill>
                  <a:schemeClr val="tx2"/>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69" name="ïṧḷïḓê-Freeform 80">
                  <a:extLst>
                    <a:ext uri="{FF2B5EF4-FFF2-40B4-BE49-F238E27FC236}">
                      <a16:creationId xmlns:a16="http://schemas.microsoft.com/office/drawing/2014/main" id="{B5DB1C35-79D9-4F22-A5DE-19AB4FB44230}"/>
                    </a:ext>
                  </a:extLst>
                </p:cNvPr>
                <p:cNvSpPr>
                  <a:spLocks/>
                </p:cNvSpPr>
                <p:nvPr/>
              </p:nvSpPr>
              <p:spPr bwMode="auto">
                <a:xfrm>
                  <a:off x="5833917" y="3489091"/>
                  <a:ext cx="159228" cy="241314"/>
                </a:xfrm>
                <a:custGeom>
                  <a:avLst/>
                  <a:gdLst>
                    <a:gd name="T0" fmla="*/ 59 w 68"/>
                    <a:gd name="T1" fmla="*/ 0 h 103"/>
                    <a:gd name="T2" fmla="*/ 34 w 68"/>
                    <a:gd name="T3" fmla="*/ 42 h 103"/>
                    <a:gd name="T4" fmla="*/ 0 w 68"/>
                    <a:gd name="T5" fmla="*/ 75 h 103"/>
                    <a:gd name="T6" fmla="*/ 44 w 68"/>
                    <a:gd name="T7" fmla="*/ 101 h 103"/>
                    <a:gd name="T8" fmla="*/ 68 w 68"/>
                    <a:gd name="T9" fmla="*/ 92 h 103"/>
                    <a:gd name="T10" fmla="*/ 37 w 68"/>
                    <a:gd name="T11" fmla="*/ 82 h 103"/>
                    <a:gd name="T12" fmla="*/ 26 w 68"/>
                    <a:gd name="T13" fmla="*/ 71 h 103"/>
                    <a:gd name="T14" fmla="*/ 57 w 68"/>
                    <a:gd name="T15" fmla="*/ 23 h 103"/>
                    <a:gd name="T16" fmla="*/ 59 w 68"/>
                    <a:gd name="T1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03">
                      <a:moveTo>
                        <a:pt x="59" y="0"/>
                      </a:moveTo>
                      <a:cubicBezTo>
                        <a:pt x="58" y="5"/>
                        <a:pt x="56" y="19"/>
                        <a:pt x="34" y="42"/>
                      </a:cubicBezTo>
                      <a:cubicBezTo>
                        <a:pt x="12" y="66"/>
                        <a:pt x="0" y="65"/>
                        <a:pt x="0" y="75"/>
                      </a:cubicBezTo>
                      <a:cubicBezTo>
                        <a:pt x="0" y="83"/>
                        <a:pt x="37" y="100"/>
                        <a:pt x="44" y="101"/>
                      </a:cubicBezTo>
                      <a:cubicBezTo>
                        <a:pt x="50" y="103"/>
                        <a:pt x="68" y="99"/>
                        <a:pt x="68" y="92"/>
                      </a:cubicBezTo>
                      <a:cubicBezTo>
                        <a:pt x="68" y="89"/>
                        <a:pt x="50" y="86"/>
                        <a:pt x="37" y="82"/>
                      </a:cubicBezTo>
                      <a:cubicBezTo>
                        <a:pt x="28" y="79"/>
                        <a:pt x="21" y="75"/>
                        <a:pt x="26" y="71"/>
                      </a:cubicBezTo>
                      <a:cubicBezTo>
                        <a:pt x="39" y="61"/>
                        <a:pt x="50" y="41"/>
                        <a:pt x="57" y="23"/>
                      </a:cubicBezTo>
                      <a:cubicBezTo>
                        <a:pt x="63" y="4"/>
                        <a:pt x="59" y="0"/>
                        <a:pt x="59" y="0"/>
                      </a:cubicBezTo>
                      <a:close/>
                    </a:path>
                  </a:pathLst>
                </a:custGeom>
                <a:solidFill>
                  <a:srgbClr val="D6B896"/>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70" name="ïṧḷïḓê-Freeform 81">
                  <a:extLst>
                    <a:ext uri="{FF2B5EF4-FFF2-40B4-BE49-F238E27FC236}">
                      <a16:creationId xmlns:a16="http://schemas.microsoft.com/office/drawing/2014/main" id="{A69E5832-8BA8-4405-99CD-6A7A16B15EE1}"/>
                    </a:ext>
                  </a:extLst>
                </p:cNvPr>
                <p:cNvSpPr>
                  <a:spLocks/>
                </p:cNvSpPr>
                <p:nvPr/>
              </p:nvSpPr>
              <p:spPr bwMode="auto">
                <a:xfrm>
                  <a:off x="6236437" y="3453487"/>
                  <a:ext cx="89009" cy="95932"/>
                </a:xfrm>
                <a:custGeom>
                  <a:avLst/>
                  <a:gdLst>
                    <a:gd name="T0" fmla="*/ 17 w 38"/>
                    <a:gd name="T1" fmla="*/ 0 h 41"/>
                    <a:gd name="T2" fmla="*/ 37 w 38"/>
                    <a:gd name="T3" fmla="*/ 20 h 41"/>
                    <a:gd name="T4" fmla="*/ 21 w 38"/>
                    <a:gd name="T5" fmla="*/ 41 h 41"/>
                    <a:gd name="T6" fmla="*/ 1 w 38"/>
                    <a:gd name="T7" fmla="*/ 20 h 41"/>
                    <a:gd name="T8" fmla="*/ 17 w 38"/>
                    <a:gd name="T9" fmla="*/ 0 h 41"/>
                  </a:gdLst>
                  <a:ahLst/>
                  <a:cxnLst>
                    <a:cxn ang="0">
                      <a:pos x="T0" y="T1"/>
                    </a:cxn>
                    <a:cxn ang="0">
                      <a:pos x="T2" y="T3"/>
                    </a:cxn>
                    <a:cxn ang="0">
                      <a:pos x="T4" y="T5"/>
                    </a:cxn>
                    <a:cxn ang="0">
                      <a:pos x="T6" y="T7"/>
                    </a:cxn>
                    <a:cxn ang="0">
                      <a:pos x="T8" y="T9"/>
                    </a:cxn>
                  </a:cxnLst>
                  <a:rect l="0" t="0" r="r" b="b"/>
                  <a:pathLst>
                    <a:path w="38" h="41">
                      <a:moveTo>
                        <a:pt x="17" y="0"/>
                      </a:moveTo>
                      <a:cubicBezTo>
                        <a:pt x="27" y="0"/>
                        <a:pt x="36" y="9"/>
                        <a:pt x="37" y="20"/>
                      </a:cubicBezTo>
                      <a:cubicBezTo>
                        <a:pt x="38" y="32"/>
                        <a:pt x="30" y="41"/>
                        <a:pt x="21" y="41"/>
                      </a:cubicBezTo>
                      <a:cubicBezTo>
                        <a:pt x="11" y="41"/>
                        <a:pt x="2" y="32"/>
                        <a:pt x="1" y="20"/>
                      </a:cubicBezTo>
                      <a:cubicBezTo>
                        <a:pt x="0" y="9"/>
                        <a:pt x="8" y="0"/>
                        <a:pt x="17" y="0"/>
                      </a:cubicBezTo>
                      <a:close/>
                    </a:path>
                  </a:pathLst>
                </a:custGeom>
                <a:solidFill>
                  <a:schemeClr val="accent1">
                    <a:lumMod val="50000"/>
                  </a:schemeClr>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71" name="ïṧḷïḓê-Freeform 82">
                  <a:extLst>
                    <a:ext uri="{FF2B5EF4-FFF2-40B4-BE49-F238E27FC236}">
                      <a16:creationId xmlns:a16="http://schemas.microsoft.com/office/drawing/2014/main" id="{8E42B0A3-3D43-4A1B-9504-7F34AD697815}"/>
                    </a:ext>
                  </a:extLst>
                </p:cNvPr>
                <p:cNvSpPr>
                  <a:spLocks/>
                </p:cNvSpPr>
                <p:nvPr/>
              </p:nvSpPr>
              <p:spPr bwMode="auto">
                <a:xfrm>
                  <a:off x="5746886" y="3477223"/>
                  <a:ext cx="87031" cy="93954"/>
                </a:xfrm>
                <a:custGeom>
                  <a:avLst/>
                  <a:gdLst>
                    <a:gd name="T0" fmla="*/ 17 w 37"/>
                    <a:gd name="T1" fmla="*/ 0 h 40"/>
                    <a:gd name="T2" fmla="*/ 37 w 37"/>
                    <a:gd name="T3" fmla="*/ 20 h 40"/>
                    <a:gd name="T4" fmla="*/ 20 w 37"/>
                    <a:gd name="T5" fmla="*/ 40 h 40"/>
                    <a:gd name="T6" fmla="*/ 1 w 37"/>
                    <a:gd name="T7" fmla="*/ 20 h 40"/>
                    <a:gd name="T8" fmla="*/ 17 w 37"/>
                    <a:gd name="T9" fmla="*/ 0 h 40"/>
                  </a:gdLst>
                  <a:ahLst/>
                  <a:cxnLst>
                    <a:cxn ang="0">
                      <a:pos x="T0" y="T1"/>
                    </a:cxn>
                    <a:cxn ang="0">
                      <a:pos x="T2" y="T3"/>
                    </a:cxn>
                    <a:cxn ang="0">
                      <a:pos x="T4" y="T5"/>
                    </a:cxn>
                    <a:cxn ang="0">
                      <a:pos x="T6" y="T7"/>
                    </a:cxn>
                    <a:cxn ang="0">
                      <a:pos x="T8" y="T9"/>
                    </a:cxn>
                  </a:cxnLst>
                  <a:rect l="0" t="0" r="r" b="b"/>
                  <a:pathLst>
                    <a:path w="37" h="40">
                      <a:moveTo>
                        <a:pt x="17" y="0"/>
                      </a:moveTo>
                      <a:cubicBezTo>
                        <a:pt x="27" y="0"/>
                        <a:pt x="36" y="9"/>
                        <a:pt x="37" y="20"/>
                      </a:cubicBezTo>
                      <a:cubicBezTo>
                        <a:pt x="37" y="31"/>
                        <a:pt x="30" y="40"/>
                        <a:pt x="20" y="40"/>
                      </a:cubicBezTo>
                      <a:cubicBezTo>
                        <a:pt x="11" y="40"/>
                        <a:pt x="2" y="31"/>
                        <a:pt x="1" y="20"/>
                      </a:cubicBezTo>
                      <a:cubicBezTo>
                        <a:pt x="0" y="9"/>
                        <a:pt x="8" y="0"/>
                        <a:pt x="17" y="0"/>
                      </a:cubicBezTo>
                      <a:close/>
                    </a:path>
                  </a:pathLst>
                </a:custGeom>
                <a:solidFill>
                  <a:schemeClr val="accent1">
                    <a:lumMod val="50000"/>
                  </a:schemeClr>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72" name="ïṧḷïḓê-Freeform 83">
                  <a:extLst>
                    <a:ext uri="{FF2B5EF4-FFF2-40B4-BE49-F238E27FC236}">
                      <a16:creationId xmlns:a16="http://schemas.microsoft.com/office/drawing/2014/main" id="{4F998673-07B1-4192-98E6-3729423829EF}"/>
                    </a:ext>
                  </a:extLst>
                </p:cNvPr>
                <p:cNvSpPr>
                  <a:spLocks/>
                </p:cNvSpPr>
                <p:nvPr/>
              </p:nvSpPr>
              <p:spPr bwMode="auto">
                <a:xfrm>
                  <a:off x="6998950" y="3393159"/>
                  <a:ext cx="219556" cy="332301"/>
                </a:xfrm>
                <a:custGeom>
                  <a:avLst/>
                  <a:gdLst>
                    <a:gd name="T0" fmla="*/ 84 w 94"/>
                    <a:gd name="T1" fmla="*/ 23 h 142"/>
                    <a:gd name="T2" fmla="*/ 66 w 94"/>
                    <a:gd name="T3" fmla="*/ 105 h 142"/>
                    <a:gd name="T4" fmla="*/ 15 w 94"/>
                    <a:gd name="T5" fmla="*/ 135 h 142"/>
                    <a:gd name="T6" fmla="*/ 7 w 94"/>
                    <a:gd name="T7" fmla="*/ 106 h 142"/>
                    <a:gd name="T8" fmla="*/ 27 w 94"/>
                    <a:gd name="T9" fmla="*/ 88 h 142"/>
                    <a:gd name="T10" fmla="*/ 21 w 94"/>
                    <a:gd name="T11" fmla="*/ 67 h 142"/>
                    <a:gd name="T12" fmla="*/ 30 w 94"/>
                    <a:gd name="T13" fmla="*/ 33 h 142"/>
                    <a:gd name="T14" fmla="*/ 84 w 94"/>
                    <a:gd name="T15" fmla="*/ 23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42">
                      <a:moveTo>
                        <a:pt x="84" y="23"/>
                      </a:moveTo>
                      <a:cubicBezTo>
                        <a:pt x="94" y="42"/>
                        <a:pt x="83" y="79"/>
                        <a:pt x="66" y="105"/>
                      </a:cubicBezTo>
                      <a:cubicBezTo>
                        <a:pt x="48" y="132"/>
                        <a:pt x="29" y="142"/>
                        <a:pt x="15" y="135"/>
                      </a:cubicBezTo>
                      <a:cubicBezTo>
                        <a:pt x="1" y="129"/>
                        <a:pt x="0" y="119"/>
                        <a:pt x="7" y="106"/>
                      </a:cubicBezTo>
                      <a:cubicBezTo>
                        <a:pt x="13" y="93"/>
                        <a:pt x="26" y="101"/>
                        <a:pt x="27" y="88"/>
                      </a:cubicBezTo>
                      <a:cubicBezTo>
                        <a:pt x="28" y="75"/>
                        <a:pt x="24" y="81"/>
                        <a:pt x="21" y="67"/>
                      </a:cubicBezTo>
                      <a:cubicBezTo>
                        <a:pt x="18" y="52"/>
                        <a:pt x="22" y="47"/>
                        <a:pt x="30" y="33"/>
                      </a:cubicBezTo>
                      <a:cubicBezTo>
                        <a:pt x="41" y="13"/>
                        <a:pt x="73" y="0"/>
                        <a:pt x="84" y="23"/>
                      </a:cubicBezTo>
                      <a:close/>
                    </a:path>
                  </a:pathLst>
                </a:custGeom>
                <a:solidFill>
                  <a:srgbClr val="9D7865"/>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73" name="ïṧḷïḓê-Freeform 84">
                  <a:extLst>
                    <a:ext uri="{FF2B5EF4-FFF2-40B4-BE49-F238E27FC236}">
                      <a16:creationId xmlns:a16="http://schemas.microsoft.com/office/drawing/2014/main" id="{A714671B-7532-4F0E-9F8B-3733FB76E2E5}"/>
                    </a:ext>
                  </a:extLst>
                </p:cNvPr>
                <p:cNvSpPr>
                  <a:spLocks/>
                </p:cNvSpPr>
                <p:nvPr/>
              </p:nvSpPr>
              <p:spPr bwMode="auto">
                <a:xfrm>
                  <a:off x="5974354" y="3823371"/>
                  <a:ext cx="535045" cy="82086"/>
                </a:xfrm>
                <a:custGeom>
                  <a:avLst/>
                  <a:gdLst>
                    <a:gd name="T0" fmla="*/ 0 w 229"/>
                    <a:gd name="T1" fmla="*/ 20 h 35"/>
                    <a:gd name="T2" fmla="*/ 229 w 229"/>
                    <a:gd name="T3" fmla="*/ 0 h 35"/>
                    <a:gd name="T4" fmla="*/ 0 w 229"/>
                    <a:gd name="T5" fmla="*/ 20 h 35"/>
                  </a:gdLst>
                  <a:ahLst/>
                  <a:cxnLst>
                    <a:cxn ang="0">
                      <a:pos x="T0" y="T1"/>
                    </a:cxn>
                    <a:cxn ang="0">
                      <a:pos x="T2" y="T3"/>
                    </a:cxn>
                    <a:cxn ang="0">
                      <a:pos x="T4" y="T5"/>
                    </a:cxn>
                  </a:cxnLst>
                  <a:rect l="0" t="0" r="r" b="b"/>
                  <a:pathLst>
                    <a:path w="229" h="35">
                      <a:moveTo>
                        <a:pt x="0" y="20"/>
                      </a:moveTo>
                      <a:cubicBezTo>
                        <a:pt x="61" y="26"/>
                        <a:pt x="168" y="30"/>
                        <a:pt x="229" y="0"/>
                      </a:cubicBezTo>
                      <a:cubicBezTo>
                        <a:pt x="210" y="33"/>
                        <a:pt x="6" y="35"/>
                        <a:pt x="0" y="20"/>
                      </a:cubicBezTo>
                      <a:close/>
                    </a:path>
                  </a:pathLst>
                </a:custGeom>
                <a:solidFill>
                  <a:srgbClr val="796A53"/>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74" name="ïṧḷïḓê-Freeform 85">
                  <a:extLst>
                    <a:ext uri="{FF2B5EF4-FFF2-40B4-BE49-F238E27FC236}">
                      <a16:creationId xmlns:a16="http://schemas.microsoft.com/office/drawing/2014/main" id="{9518C180-11F2-4CE3-B021-2E7EC3AC6C29}"/>
                    </a:ext>
                  </a:extLst>
                </p:cNvPr>
                <p:cNvSpPr>
                  <a:spLocks/>
                </p:cNvSpPr>
                <p:nvPr/>
              </p:nvSpPr>
              <p:spPr bwMode="auto">
                <a:xfrm>
                  <a:off x="5798313" y="3749196"/>
                  <a:ext cx="1151187" cy="411421"/>
                </a:xfrm>
                <a:custGeom>
                  <a:avLst/>
                  <a:gdLst>
                    <a:gd name="T0" fmla="*/ 170 w 492"/>
                    <a:gd name="T1" fmla="*/ 147 h 176"/>
                    <a:gd name="T2" fmla="*/ 0 w 492"/>
                    <a:gd name="T3" fmla="*/ 83 h 176"/>
                    <a:gd name="T4" fmla="*/ 40 w 492"/>
                    <a:gd name="T5" fmla="*/ 117 h 176"/>
                    <a:gd name="T6" fmla="*/ 253 w 492"/>
                    <a:gd name="T7" fmla="*/ 164 h 176"/>
                    <a:gd name="T8" fmla="*/ 347 w 492"/>
                    <a:gd name="T9" fmla="*/ 141 h 176"/>
                    <a:gd name="T10" fmla="*/ 358 w 492"/>
                    <a:gd name="T11" fmla="*/ 137 h 176"/>
                    <a:gd name="T12" fmla="*/ 359 w 492"/>
                    <a:gd name="T13" fmla="*/ 136 h 176"/>
                    <a:gd name="T14" fmla="*/ 492 w 492"/>
                    <a:gd name="T15" fmla="*/ 11 h 176"/>
                    <a:gd name="T16" fmla="*/ 484 w 492"/>
                    <a:gd name="T17" fmla="*/ 0 h 176"/>
                    <a:gd name="T18" fmla="*/ 373 w 492"/>
                    <a:gd name="T19" fmla="*/ 98 h 176"/>
                    <a:gd name="T20" fmla="*/ 303 w 492"/>
                    <a:gd name="T21" fmla="*/ 124 h 176"/>
                    <a:gd name="T22" fmla="*/ 254 w 492"/>
                    <a:gd name="T23" fmla="*/ 136 h 176"/>
                    <a:gd name="T24" fmla="*/ 170 w 492"/>
                    <a:gd name="T25" fmla="*/ 1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176">
                      <a:moveTo>
                        <a:pt x="170" y="147"/>
                      </a:moveTo>
                      <a:cubicBezTo>
                        <a:pt x="123" y="148"/>
                        <a:pt x="56" y="114"/>
                        <a:pt x="0" y="83"/>
                      </a:cubicBezTo>
                      <a:cubicBezTo>
                        <a:pt x="11" y="93"/>
                        <a:pt x="24" y="104"/>
                        <a:pt x="40" y="117"/>
                      </a:cubicBezTo>
                      <a:cubicBezTo>
                        <a:pt x="95" y="162"/>
                        <a:pt x="169" y="176"/>
                        <a:pt x="253" y="164"/>
                      </a:cubicBezTo>
                      <a:cubicBezTo>
                        <a:pt x="283" y="160"/>
                        <a:pt x="315" y="152"/>
                        <a:pt x="347" y="141"/>
                      </a:cubicBezTo>
                      <a:cubicBezTo>
                        <a:pt x="351" y="140"/>
                        <a:pt x="354" y="138"/>
                        <a:pt x="358" y="137"/>
                      </a:cubicBezTo>
                      <a:cubicBezTo>
                        <a:pt x="358" y="137"/>
                        <a:pt x="359" y="137"/>
                        <a:pt x="359" y="136"/>
                      </a:cubicBezTo>
                      <a:cubicBezTo>
                        <a:pt x="485" y="91"/>
                        <a:pt x="490" y="23"/>
                        <a:pt x="492" y="11"/>
                      </a:cubicBezTo>
                      <a:cubicBezTo>
                        <a:pt x="484" y="0"/>
                        <a:pt x="484" y="0"/>
                        <a:pt x="484" y="0"/>
                      </a:cubicBezTo>
                      <a:cubicBezTo>
                        <a:pt x="471" y="42"/>
                        <a:pt x="426" y="75"/>
                        <a:pt x="373" y="98"/>
                      </a:cubicBezTo>
                      <a:cubicBezTo>
                        <a:pt x="350" y="108"/>
                        <a:pt x="326" y="117"/>
                        <a:pt x="303" y="124"/>
                      </a:cubicBezTo>
                      <a:cubicBezTo>
                        <a:pt x="286" y="128"/>
                        <a:pt x="270" y="132"/>
                        <a:pt x="254" y="136"/>
                      </a:cubicBezTo>
                      <a:cubicBezTo>
                        <a:pt x="220" y="143"/>
                        <a:pt x="190" y="147"/>
                        <a:pt x="170" y="147"/>
                      </a:cubicBezTo>
                      <a:close/>
                    </a:path>
                  </a:pathLst>
                </a:custGeom>
                <a:solidFill>
                  <a:srgbClr val="DCC9B3"/>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75" name="ïṧḷïḓê-Freeform 86">
                  <a:extLst>
                    <a:ext uri="{FF2B5EF4-FFF2-40B4-BE49-F238E27FC236}">
                      <a16:creationId xmlns:a16="http://schemas.microsoft.com/office/drawing/2014/main" id="{05C1C6B3-9851-4052-8C1C-0AD93DE228A2}"/>
                    </a:ext>
                  </a:extLst>
                </p:cNvPr>
                <p:cNvSpPr>
                  <a:spLocks/>
                </p:cNvSpPr>
                <p:nvPr/>
              </p:nvSpPr>
              <p:spPr bwMode="auto">
                <a:xfrm>
                  <a:off x="6277975" y="3470300"/>
                  <a:ext cx="37582" cy="49450"/>
                </a:xfrm>
                <a:custGeom>
                  <a:avLst/>
                  <a:gdLst>
                    <a:gd name="T0" fmla="*/ 5 w 16"/>
                    <a:gd name="T1" fmla="*/ 1 h 21"/>
                    <a:gd name="T2" fmla="*/ 15 w 16"/>
                    <a:gd name="T3" fmla="*/ 9 h 21"/>
                    <a:gd name="T4" fmla="*/ 11 w 16"/>
                    <a:gd name="T5" fmla="*/ 20 h 21"/>
                    <a:gd name="T6" fmla="*/ 1 w 16"/>
                    <a:gd name="T7" fmla="*/ 12 h 21"/>
                    <a:gd name="T8" fmla="*/ 5 w 16"/>
                    <a:gd name="T9" fmla="*/ 1 h 21"/>
                  </a:gdLst>
                  <a:ahLst/>
                  <a:cxnLst>
                    <a:cxn ang="0">
                      <a:pos x="T0" y="T1"/>
                    </a:cxn>
                    <a:cxn ang="0">
                      <a:pos x="T2" y="T3"/>
                    </a:cxn>
                    <a:cxn ang="0">
                      <a:pos x="T4" y="T5"/>
                    </a:cxn>
                    <a:cxn ang="0">
                      <a:pos x="T6" y="T7"/>
                    </a:cxn>
                    <a:cxn ang="0">
                      <a:pos x="T8" y="T9"/>
                    </a:cxn>
                  </a:cxnLst>
                  <a:rect l="0" t="0" r="r" b="b"/>
                  <a:pathLst>
                    <a:path w="16" h="21">
                      <a:moveTo>
                        <a:pt x="5" y="1"/>
                      </a:moveTo>
                      <a:cubicBezTo>
                        <a:pt x="9" y="0"/>
                        <a:pt x="13" y="3"/>
                        <a:pt x="15" y="9"/>
                      </a:cubicBezTo>
                      <a:cubicBezTo>
                        <a:pt x="16" y="14"/>
                        <a:pt x="14" y="19"/>
                        <a:pt x="11" y="20"/>
                      </a:cubicBezTo>
                      <a:cubicBezTo>
                        <a:pt x="7" y="21"/>
                        <a:pt x="3" y="18"/>
                        <a:pt x="1" y="12"/>
                      </a:cubicBezTo>
                      <a:cubicBezTo>
                        <a:pt x="0" y="7"/>
                        <a:pt x="2" y="2"/>
                        <a:pt x="5" y="1"/>
                      </a:cubicBezTo>
                      <a:close/>
                    </a:path>
                  </a:pathLst>
                </a:custGeom>
                <a:solidFill>
                  <a:srgbClr val="FFFFFF"/>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76" name="ïṧḷïḓê-Freeform 87">
                  <a:extLst>
                    <a:ext uri="{FF2B5EF4-FFF2-40B4-BE49-F238E27FC236}">
                      <a16:creationId xmlns:a16="http://schemas.microsoft.com/office/drawing/2014/main" id="{6CB0DAB0-9085-44A0-B231-5555A34F26F5}"/>
                    </a:ext>
                  </a:extLst>
                </p:cNvPr>
                <p:cNvSpPr>
                  <a:spLocks/>
                </p:cNvSpPr>
                <p:nvPr/>
              </p:nvSpPr>
              <p:spPr bwMode="auto">
                <a:xfrm>
                  <a:off x="5789412" y="3494036"/>
                  <a:ext cx="37582" cy="48461"/>
                </a:xfrm>
                <a:custGeom>
                  <a:avLst/>
                  <a:gdLst>
                    <a:gd name="T0" fmla="*/ 5 w 16"/>
                    <a:gd name="T1" fmla="*/ 1 h 21"/>
                    <a:gd name="T2" fmla="*/ 15 w 16"/>
                    <a:gd name="T3" fmla="*/ 9 h 21"/>
                    <a:gd name="T4" fmla="*/ 11 w 16"/>
                    <a:gd name="T5" fmla="*/ 20 h 21"/>
                    <a:gd name="T6" fmla="*/ 1 w 16"/>
                    <a:gd name="T7" fmla="*/ 12 h 21"/>
                    <a:gd name="T8" fmla="*/ 5 w 16"/>
                    <a:gd name="T9" fmla="*/ 1 h 21"/>
                  </a:gdLst>
                  <a:ahLst/>
                  <a:cxnLst>
                    <a:cxn ang="0">
                      <a:pos x="T0" y="T1"/>
                    </a:cxn>
                    <a:cxn ang="0">
                      <a:pos x="T2" y="T3"/>
                    </a:cxn>
                    <a:cxn ang="0">
                      <a:pos x="T4" y="T5"/>
                    </a:cxn>
                    <a:cxn ang="0">
                      <a:pos x="T6" y="T7"/>
                    </a:cxn>
                    <a:cxn ang="0">
                      <a:pos x="T8" y="T9"/>
                    </a:cxn>
                  </a:cxnLst>
                  <a:rect l="0" t="0" r="r" b="b"/>
                  <a:pathLst>
                    <a:path w="16" h="21">
                      <a:moveTo>
                        <a:pt x="5" y="1"/>
                      </a:moveTo>
                      <a:cubicBezTo>
                        <a:pt x="9" y="0"/>
                        <a:pt x="13" y="3"/>
                        <a:pt x="15" y="9"/>
                      </a:cubicBezTo>
                      <a:cubicBezTo>
                        <a:pt x="16" y="14"/>
                        <a:pt x="14" y="19"/>
                        <a:pt x="11" y="20"/>
                      </a:cubicBezTo>
                      <a:cubicBezTo>
                        <a:pt x="7" y="21"/>
                        <a:pt x="3" y="18"/>
                        <a:pt x="1" y="12"/>
                      </a:cubicBezTo>
                      <a:cubicBezTo>
                        <a:pt x="0" y="7"/>
                        <a:pt x="2" y="2"/>
                        <a:pt x="5" y="1"/>
                      </a:cubicBezTo>
                      <a:close/>
                    </a:path>
                  </a:pathLst>
                </a:custGeom>
                <a:solidFill>
                  <a:srgbClr val="FFFFFF"/>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77" name="ïṧḷïḓê-Oval 88">
                  <a:extLst>
                    <a:ext uri="{FF2B5EF4-FFF2-40B4-BE49-F238E27FC236}">
                      <a16:creationId xmlns:a16="http://schemas.microsoft.com/office/drawing/2014/main" id="{FF7E524F-1ABF-48BD-AABD-10BAC38B457F}"/>
                    </a:ext>
                  </a:extLst>
                </p:cNvPr>
                <p:cNvSpPr>
                  <a:spLocks/>
                </p:cNvSpPr>
                <p:nvPr/>
              </p:nvSpPr>
              <p:spPr bwMode="auto">
                <a:xfrm>
                  <a:off x="6589507" y="3713593"/>
                  <a:ext cx="13846" cy="16813"/>
                </a:xfrm>
                <a:prstGeom prst="ellipse">
                  <a:avLst/>
                </a:prstGeom>
                <a:solidFill>
                  <a:srgbClr val="CEB0A0"/>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78" name="ïṧḷïḓê-Oval 89">
                  <a:extLst>
                    <a:ext uri="{FF2B5EF4-FFF2-40B4-BE49-F238E27FC236}">
                      <a16:creationId xmlns:a16="http://schemas.microsoft.com/office/drawing/2014/main" id="{D3B120D0-F953-490F-A9A8-8A2DCF8463C4}"/>
                    </a:ext>
                  </a:extLst>
                </p:cNvPr>
                <p:cNvSpPr>
                  <a:spLocks/>
                </p:cNvSpPr>
                <p:nvPr/>
              </p:nvSpPr>
              <p:spPr bwMode="auto">
                <a:xfrm>
                  <a:off x="6647858" y="3685901"/>
                  <a:ext cx="13846" cy="13846"/>
                </a:xfrm>
                <a:prstGeom prst="ellipse">
                  <a:avLst/>
                </a:prstGeom>
                <a:solidFill>
                  <a:srgbClr val="CEB0A0"/>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79" name="îṣļîḑé-Oval 90">
                  <a:extLst>
                    <a:ext uri="{FF2B5EF4-FFF2-40B4-BE49-F238E27FC236}">
                      <a16:creationId xmlns:a16="http://schemas.microsoft.com/office/drawing/2014/main" id="{3F0F968C-0B1B-40E7-B65C-1F1FBBBD60E0}"/>
                    </a:ext>
                  </a:extLst>
                </p:cNvPr>
                <p:cNvSpPr>
                  <a:spLocks/>
                </p:cNvSpPr>
                <p:nvPr/>
              </p:nvSpPr>
              <p:spPr bwMode="auto">
                <a:xfrm>
                  <a:off x="6699285" y="3699747"/>
                  <a:ext cx="15824" cy="11868"/>
                </a:xfrm>
                <a:prstGeom prst="ellipse">
                  <a:avLst/>
                </a:prstGeom>
                <a:solidFill>
                  <a:srgbClr val="CEB0A0"/>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80" name="îṣļîḑé-Oval 91">
                  <a:extLst>
                    <a:ext uri="{FF2B5EF4-FFF2-40B4-BE49-F238E27FC236}">
                      <a16:creationId xmlns:a16="http://schemas.microsoft.com/office/drawing/2014/main" id="{7AE2CA80-9EAC-4F15-ACE6-E4C1FAE07563}"/>
                    </a:ext>
                  </a:extLst>
                </p:cNvPr>
                <p:cNvSpPr>
                  <a:spLocks/>
                </p:cNvSpPr>
                <p:nvPr/>
              </p:nvSpPr>
              <p:spPr bwMode="auto">
                <a:xfrm>
                  <a:off x="6620166" y="3653264"/>
                  <a:ext cx="10879" cy="10879"/>
                </a:xfrm>
                <a:prstGeom prst="ellipse">
                  <a:avLst/>
                </a:prstGeom>
                <a:solidFill>
                  <a:srgbClr val="CEB0A0"/>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81" name="îṣļîḑé-Oval 92">
                  <a:extLst>
                    <a:ext uri="{FF2B5EF4-FFF2-40B4-BE49-F238E27FC236}">
                      <a16:creationId xmlns:a16="http://schemas.microsoft.com/office/drawing/2014/main" id="{667D79B8-71FC-43F5-99BF-F0460D5E82AA}"/>
                    </a:ext>
                  </a:extLst>
                </p:cNvPr>
                <p:cNvSpPr>
                  <a:spLocks/>
                </p:cNvSpPr>
                <p:nvPr/>
              </p:nvSpPr>
              <p:spPr bwMode="auto">
                <a:xfrm>
                  <a:off x="6488630" y="3685901"/>
                  <a:ext cx="11868" cy="11868"/>
                </a:xfrm>
                <a:prstGeom prst="ellipse">
                  <a:avLst/>
                </a:prstGeom>
                <a:solidFill>
                  <a:srgbClr val="CEB0A0"/>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82" name="îṣļîḑé-Oval 93">
                  <a:extLst>
                    <a:ext uri="{FF2B5EF4-FFF2-40B4-BE49-F238E27FC236}">
                      <a16:creationId xmlns:a16="http://schemas.microsoft.com/office/drawing/2014/main" id="{6B4F8703-4104-4B9E-8C02-BDA79196342C}"/>
                    </a:ext>
                  </a:extLst>
                </p:cNvPr>
                <p:cNvSpPr>
                  <a:spLocks/>
                </p:cNvSpPr>
                <p:nvPr/>
              </p:nvSpPr>
              <p:spPr bwMode="auto">
                <a:xfrm>
                  <a:off x="6640935" y="3600847"/>
                  <a:ext cx="13846" cy="11868"/>
                </a:xfrm>
                <a:prstGeom prst="ellipse">
                  <a:avLst/>
                </a:prstGeom>
                <a:solidFill>
                  <a:srgbClr val="CEB0A0"/>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83" name="îṣļîḑé-Oval 94">
                  <a:extLst>
                    <a:ext uri="{FF2B5EF4-FFF2-40B4-BE49-F238E27FC236}">
                      <a16:creationId xmlns:a16="http://schemas.microsoft.com/office/drawing/2014/main" id="{7F78A204-ECD7-4C23-8CDE-EF4E041263FE}"/>
                    </a:ext>
                  </a:extLst>
                </p:cNvPr>
                <p:cNvSpPr>
                  <a:spLocks/>
                </p:cNvSpPr>
                <p:nvPr/>
              </p:nvSpPr>
              <p:spPr bwMode="auto">
                <a:xfrm>
                  <a:off x="6671594" y="3629528"/>
                  <a:ext cx="15824" cy="15824"/>
                </a:xfrm>
                <a:prstGeom prst="ellipse">
                  <a:avLst/>
                </a:prstGeom>
                <a:solidFill>
                  <a:srgbClr val="CEB0A0"/>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84" name="îṣļîḑé-Oval 95">
                  <a:extLst>
                    <a:ext uri="{FF2B5EF4-FFF2-40B4-BE49-F238E27FC236}">
                      <a16:creationId xmlns:a16="http://schemas.microsoft.com/office/drawing/2014/main" id="{288DE2C0-F97A-4F99-A8F4-3999C93D0247}"/>
                    </a:ext>
                  </a:extLst>
                </p:cNvPr>
                <p:cNvSpPr>
                  <a:spLocks/>
                </p:cNvSpPr>
                <p:nvPr/>
              </p:nvSpPr>
              <p:spPr bwMode="auto">
                <a:xfrm>
                  <a:off x="6558848" y="3605792"/>
                  <a:ext cx="13846" cy="11868"/>
                </a:xfrm>
                <a:prstGeom prst="ellipse">
                  <a:avLst/>
                </a:prstGeom>
                <a:solidFill>
                  <a:srgbClr val="CEB0A0"/>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85" name="îṣļîḑé-Oval 96">
                  <a:extLst>
                    <a:ext uri="{FF2B5EF4-FFF2-40B4-BE49-F238E27FC236}">
                      <a16:creationId xmlns:a16="http://schemas.microsoft.com/office/drawing/2014/main" id="{056250D5-3F8E-4659-8775-A1B09473FBF1}"/>
                    </a:ext>
                  </a:extLst>
                </p:cNvPr>
                <p:cNvSpPr>
                  <a:spLocks/>
                </p:cNvSpPr>
                <p:nvPr/>
              </p:nvSpPr>
              <p:spPr bwMode="auto">
                <a:xfrm>
                  <a:off x="6598408" y="3603814"/>
                  <a:ext cx="11868" cy="11868"/>
                </a:xfrm>
                <a:prstGeom prst="ellipse">
                  <a:avLst/>
                </a:prstGeom>
                <a:solidFill>
                  <a:srgbClr val="CEB0A0"/>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86" name="îṣļîḑé-Oval 97">
                  <a:extLst>
                    <a:ext uri="{FF2B5EF4-FFF2-40B4-BE49-F238E27FC236}">
                      <a16:creationId xmlns:a16="http://schemas.microsoft.com/office/drawing/2014/main" id="{38824F0E-DBBF-4AF2-9B44-D033BBDE82E6}"/>
                    </a:ext>
                  </a:extLst>
                </p:cNvPr>
                <p:cNvSpPr>
                  <a:spLocks/>
                </p:cNvSpPr>
                <p:nvPr/>
              </p:nvSpPr>
              <p:spPr bwMode="auto">
                <a:xfrm>
                  <a:off x="6565771" y="3667110"/>
                  <a:ext cx="11868" cy="11868"/>
                </a:xfrm>
                <a:prstGeom prst="ellipse">
                  <a:avLst/>
                </a:prstGeom>
                <a:solidFill>
                  <a:srgbClr val="CEB0A0"/>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87" name="îṣļîḑé-Oval 98">
                  <a:extLst>
                    <a:ext uri="{FF2B5EF4-FFF2-40B4-BE49-F238E27FC236}">
                      <a16:creationId xmlns:a16="http://schemas.microsoft.com/office/drawing/2014/main" id="{460DE2A7-74A7-4AD2-AB7E-F66C15588EB5}"/>
                    </a:ext>
                  </a:extLst>
                </p:cNvPr>
                <p:cNvSpPr>
                  <a:spLocks/>
                </p:cNvSpPr>
                <p:nvPr/>
              </p:nvSpPr>
              <p:spPr bwMode="auto">
                <a:xfrm>
                  <a:off x="6509399" y="3711615"/>
                  <a:ext cx="9890" cy="8901"/>
                </a:xfrm>
                <a:prstGeom prst="ellipse">
                  <a:avLst/>
                </a:prstGeom>
                <a:solidFill>
                  <a:srgbClr val="CEB0A0"/>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88" name="îṣļîḑé-Oval 99">
                  <a:extLst>
                    <a:ext uri="{FF2B5EF4-FFF2-40B4-BE49-F238E27FC236}">
                      <a16:creationId xmlns:a16="http://schemas.microsoft.com/office/drawing/2014/main" id="{B3F579B0-CACC-4D11-BE92-20E020757B4E}"/>
                    </a:ext>
                  </a:extLst>
                </p:cNvPr>
                <p:cNvSpPr>
                  <a:spLocks/>
                </p:cNvSpPr>
                <p:nvPr/>
              </p:nvSpPr>
              <p:spPr bwMode="auto">
                <a:xfrm>
                  <a:off x="6531157" y="3760075"/>
                  <a:ext cx="10879" cy="16813"/>
                </a:xfrm>
                <a:prstGeom prst="ellipse">
                  <a:avLst/>
                </a:prstGeom>
                <a:solidFill>
                  <a:srgbClr val="CEB0A0"/>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89" name="îṣļîḑé-Oval 100">
                  <a:extLst>
                    <a:ext uri="{FF2B5EF4-FFF2-40B4-BE49-F238E27FC236}">
                      <a16:creationId xmlns:a16="http://schemas.microsoft.com/office/drawing/2014/main" id="{1E6CE3B8-65A4-4024-A76D-85B605B092FC}"/>
                    </a:ext>
                  </a:extLst>
                </p:cNvPr>
                <p:cNvSpPr>
                  <a:spLocks/>
                </p:cNvSpPr>
                <p:nvPr/>
              </p:nvSpPr>
              <p:spPr bwMode="auto">
                <a:xfrm>
                  <a:off x="6612254" y="3790734"/>
                  <a:ext cx="14835" cy="11868"/>
                </a:xfrm>
                <a:prstGeom prst="ellipse">
                  <a:avLst/>
                </a:prstGeom>
                <a:solidFill>
                  <a:srgbClr val="CEB0A0"/>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90" name="îṣļîḑé-Oval 101">
                  <a:extLst>
                    <a:ext uri="{FF2B5EF4-FFF2-40B4-BE49-F238E27FC236}">
                      <a16:creationId xmlns:a16="http://schemas.microsoft.com/office/drawing/2014/main" id="{6771BD34-19D6-4C79-94A6-D43816A103EF}"/>
                    </a:ext>
                  </a:extLst>
                </p:cNvPr>
                <p:cNvSpPr>
                  <a:spLocks/>
                </p:cNvSpPr>
                <p:nvPr/>
              </p:nvSpPr>
              <p:spPr bwMode="auto">
                <a:xfrm>
                  <a:off x="6637968" y="3746229"/>
                  <a:ext cx="9890" cy="9890"/>
                </a:xfrm>
                <a:prstGeom prst="ellipse">
                  <a:avLst/>
                </a:prstGeom>
                <a:solidFill>
                  <a:srgbClr val="CEB0A0"/>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91" name="îṣļîḑé-Freeform 102">
                  <a:extLst>
                    <a:ext uri="{FF2B5EF4-FFF2-40B4-BE49-F238E27FC236}">
                      <a16:creationId xmlns:a16="http://schemas.microsoft.com/office/drawing/2014/main" id="{77068831-29F8-49C6-8FF6-9C3BD3E5749D}"/>
                    </a:ext>
                  </a:extLst>
                </p:cNvPr>
                <p:cNvSpPr>
                  <a:spLocks/>
                </p:cNvSpPr>
                <p:nvPr/>
              </p:nvSpPr>
              <p:spPr bwMode="auto">
                <a:xfrm>
                  <a:off x="5606449" y="4225891"/>
                  <a:ext cx="1518103" cy="1390524"/>
                </a:xfrm>
                <a:custGeom>
                  <a:avLst/>
                  <a:gdLst>
                    <a:gd name="T0" fmla="*/ 640 w 649"/>
                    <a:gd name="T1" fmla="*/ 129 h 594"/>
                    <a:gd name="T2" fmla="*/ 581 w 649"/>
                    <a:gd name="T3" fmla="*/ 574 h 594"/>
                    <a:gd name="T4" fmla="*/ 509 w 649"/>
                    <a:gd name="T5" fmla="*/ 572 h 594"/>
                    <a:gd name="T6" fmla="*/ 210 w 649"/>
                    <a:gd name="T7" fmla="*/ 296 h 594"/>
                    <a:gd name="T8" fmla="*/ 210 w 649"/>
                    <a:gd name="T9" fmla="*/ 296 h 594"/>
                    <a:gd name="T10" fmla="*/ 162 w 649"/>
                    <a:gd name="T11" fmla="*/ 287 h 594"/>
                    <a:gd name="T12" fmla="*/ 122 w 649"/>
                    <a:gd name="T13" fmla="*/ 258 h 594"/>
                    <a:gd name="T14" fmla="*/ 109 w 649"/>
                    <a:gd name="T15" fmla="*/ 250 h 594"/>
                    <a:gd name="T16" fmla="*/ 93 w 649"/>
                    <a:gd name="T17" fmla="*/ 256 h 594"/>
                    <a:gd name="T18" fmla="*/ 62 w 649"/>
                    <a:gd name="T19" fmla="*/ 273 h 594"/>
                    <a:gd name="T20" fmla="*/ 69 w 649"/>
                    <a:gd name="T21" fmla="*/ 246 h 594"/>
                    <a:gd name="T22" fmla="*/ 96 w 649"/>
                    <a:gd name="T23" fmla="*/ 226 h 594"/>
                    <a:gd name="T24" fmla="*/ 116 w 649"/>
                    <a:gd name="T25" fmla="*/ 216 h 594"/>
                    <a:gd name="T26" fmla="*/ 76 w 649"/>
                    <a:gd name="T27" fmla="*/ 218 h 594"/>
                    <a:gd name="T28" fmla="*/ 33 w 649"/>
                    <a:gd name="T29" fmla="*/ 235 h 594"/>
                    <a:gd name="T30" fmla="*/ 14 w 649"/>
                    <a:gd name="T31" fmla="*/ 236 h 594"/>
                    <a:gd name="T32" fmla="*/ 50 w 649"/>
                    <a:gd name="T33" fmla="*/ 206 h 594"/>
                    <a:gd name="T34" fmla="*/ 94 w 649"/>
                    <a:gd name="T35" fmla="*/ 189 h 594"/>
                    <a:gd name="T36" fmla="*/ 101 w 649"/>
                    <a:gd name="T37" fmla="*/ 185 h 594"/>
                    <a:gd name="T38" fmla="*/ 63 w 649"/>
                    <a:gd name="T39" fmla="*/ 187 h 594"/>
                    <a:gd name="T40" fmla="*/ 22 w 649"/>
                    <a:gd name="T41" fmla="*/ 198 h 594"/>
                    <a:gd name="T42" fmla="*/ 4 w 649"/>
                    <a:gd name="T43" fmla="*/ 194 h 594"/>
                    <a:gd name="T44" fmla="*/ 11 w 649"/>
                    <a:gd name="T45" fmla="*/ 185 h 594"/>
                    <a:gd name="T46" fmla="*/ 95 w 649"/>
                    <a:gd name="T47" fmla="*/ 156 h 594"/>
                    <a:gd name="T48" fmla="*/ 125 w 649"/>
                    <a:gd name="T49" fmla="*/ 158 h 594"/>
                    <a:gd name="T50" fmla="*/ 78 w 649"/>
                    <a:gd name="T51" fmla="*/ 149 h 594"/>
                    <a:gd name="T52" fmla="*/ 15 w 649"/>
                    <a:gd name="T53" fmla="*/ 158 h 594"/>
                    <a:gd name="T54" fmla="*/ 2 w 649"/>
                    <a:gd name="T55" fmla="*/ 156 h 594"/>
                    <a:gd name="T56" fmla="*/ 1 w 649"/>
                    <a:gd name="T57" fmla="*/ 153 h 594"/>
                    <a:gd name="T58" fmla="*/ 83 w 649"/>
                    <a:gd name="T59" fmla="*/ 123 h 594"/>
                    <a:gd name="T60" fmla="*/ 131 w 649"/>
                    <a:gd name="T61" fmla="*/ 127 h 594"/>
                    <a:gd name="T62" fmla="*/ 225 w 649"/>
                    <a:gd name="T63" fmla="*/ 222 h 594"/>
                    <a:gd name="T64" fmla="*/ 508 w 649"/>
                    <a:gd name="T65" fmla="*/ 442 h 594"/>
                    <a:gd name="T66" fmla="*/ 524 w 649"/>
                    <a:gd name="T67" fmla="*/ 65 h 594"/>
                    <a:gd name="T68" fmla="*/ 640 w 649"/>
                    <a:gd name="T69" fmla="*/ 129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9" h="594">
                      <a:moveTo>
                        <a:pt x="640" y="129"/>
                      </a:moveTo>
                      <a:cubicBezTo>
                        <a:pt x="630" y="270"/>
                        <a:pt x="588" y="568"/>
                        <a:pt x="581" y="574"/>
                      </a:cubicBezTo>
                      <a:cubicBezTo>
                        <a:pt x="571" y="582"/>
                        <a:pt x="538" y="594"/>
                        <a:pt x="509" y="572"/>
                      </a:cubicBezTo>
                      <a:cubicBezTo>
                        <a:pt x="480" y="550"/>
                        <a:pt x="208" y="307"/>
                        <a:pt x="210" y="296"/>
                      </a:cubicBezTo>
                      <a:cubicBezTo>
                        <a:pt x="210" y="296"/>
                        <a:pt x="210" y="296"/>
                        <a:pt x="210" y="296"/>
                      </a:cubicBezTo>
                      <a:cubicBezTo>
                        <a:pt x="210" y="296"/>
                        <a:pt x="191" y="301"/>
                        <a:pt x="162" y="287"/>
                      </a:cubicBezTo>
                      <a:cubicBezTo>
                        <a:pt x="133" y="272"/>
                        <a:pt x="122" y="258"/>
                        <a:pt x="122" y="258"/>
                      </a:cubicBezTo>
                      <a:cubicBezTo>
                        <a:pt x="109" y="250"/>
                        <a:pt x="109" y="250"/>
                        <a:pt x="109" y="250"/>
                      </a:cubicBezTo>
                      <a:cubicBezTo>
                        <a:pt x="100" y="255"/>
                        <a:pt x="93" y="256"/>
                        <a:pt x="93" y="256"/>
                      </a:cubicBezTo>
                      <a:cubicBezTo>
                        <a:pt x="93" y="256"/>
                        <a:pt x="74" y="281"/>
                        <a:pt x="62" y="273"/>
                      </a:cubicBezTo>
                      <a:cubicBezTo>
                        <a:pt x="50" y="265"/>
                        <a:pt x="69" y="246"/>
                        <a:pt x="69" y="246"/>
                      </a:cubicBezTo>
                      <a:cubicBezTo>
                        <a:pt x="96" y="226"/>
                        <a:pt x="96" y="226"/>
                        <a:pt x="96" y="226"/>
                      </a:cubicBezTo>
                      <a:cubicBezTo>
                        <a:pt x="104" y="221"/>
                        <a:pt x="116" y="216"/>
                        <a:pt x="116" y="216"/>
                      </a:cubicBezTo>
                      <a:cubicBezTo>
                        <a:pt x="110" y="215"/>
                        <a:pt x="84" y="217"/>
                        <a:pt x="76" y="218"/>
                      </a:cubicBezTo>
                      <a:cubicBezTo>
                        <a:pt x="68" y="219"/>
                        <a:pt x="52" y="231"/>
                        <a:pt x="33" y="235"/>
                      </a:cubicBezTo>
                      <a:cubicBezTo>
                        <a:pt x="24" y="237"/>
                        <a:pt x="18" y="237"/>
                        <a:pt x="14" y="236"/>
                      </a:cubicBezTo>
                      <a:cubicBezTo>
                        <a:pt x="14" y="228"/>
                        <a:pt x="39" y="212"/>
                        <a:pt x="50" y="206"/>
                      </a:cubicBezTo>
                      <a:cubicBezTo>
                        <a:pt x="58" y="201"/>
                        <a:pt x="89" y="192"/>
                        <a:pt x="94" y="189"/>
                      </a:cubicBezTo>
                      <a:cubicBezTo>
                        <a:pt x="101" y="185"/>
                        <a:pt x="101" y="185"/>
                        <a:pt x="101" y="185"/>
                      </a:cubicBezTo>
                      <a:cubicBezTo>
                        <a:pt x="101" y="185"/>
                        <a:pt x="68" y="186"/>
                        <a:pt x="63" y="187"/>
                      </a:cubicBezTo>
                      <a:cubicBezTo>
                        <a:pt x="59" y="188"/>
                        <a:pt x="36" y="199"/>
                        <a:pt x="22" y="198"/>
                      </a:cubicBezTo>
                      <a:cubicBezTo>
                        <a:pt x="14" y="198"/>
                        <a:pt x="8" y="196"/>
                        <a:pt x="4" y="194"/>
                      </a:cubicBezTo>
                      <a:cubicBezTo>
                        <a:pt x="3" y="191"/>
                        <a:pt x="5" y="188"/>
                        <a:pt x="11" y="185"/>
                      </a:cubicBezTo>
                      <a:cubicBezTo>
                        <a:pt x="27" y="176"/>
                        <a:pt x="95" y="156"/>
                        <a:pt x="95" y="156"/>
                      </a:cubicBezTo>
                      <a:cubicBezTo>
                        <a:pt x="125" y="158"/>
                        <a:pt x="125" y="158"/>
                        <a:pt x="125" y="158"/>
                      </a:cubicBezTo>
                      <a:cubicBezTo>
                        <a:pt x="125" y="158"/>
                        <a:pt x="89" y="148"/>
                        <a:pt x="78" y="149"/>
                      </a:cubicBezTo>
                      <a:cubicBezTo>
                        <a:pt x="66" y="149"/>
                        <a:pt x="28" y="157"/>
                        <a:pt x="15" y="158"/>
                      </a:cubicBezTo>
                      <a:cubicBezTo>
                        <a:pt x="11" y="159"/>
                        <a:pt x="6" y="158"/>
                        <a:pt x="2" y="156"/>
                      </a:cubicBezTo>
                      <a:cubicBezTo>
                        <a:pt x="2" y="155"/>
                        <a:pt x="2" y="154"/>
                        <a:pt x="1" y="153"/>
                      </a:cubicBezTo>
                      <a:cubicBezTo>
                        <a:pt x="0" y="146"/>
                        <a:pt x="80" y="124"/>
                        <a:pt x="83" y="123"/>
                      </a:cubicBezTo>
                      <a:cubicBezTo>
                        <a:pt x="85" y="123"/>
                        <a:pt x="126" y="125"/>
                        <a:pt x="131" y="127"/>
                      </a:cubicBezTo>
                      <a:cubicBezTo>
                        <a:pt x="148" y="134"/>
                        <a:pt x="192" y="185"/>
                        <a:pt x="225" y="222"/>
                      </a:cubicBezTo>
                      <a:cubicBezTo>
                        <a:pt x="255" y="229"/>
                        <a:pt x="504" y="439"/>
                        <a:pt x="508" y="442"/>
                      </a:cubicBezTo>
                      <a:cubicBezTo>
                        <a:pt x="513" y="446"/>
                        <a:pt x="510" y="84"/>
                        <a:pt x="524" y="65"/>
                      </a:cubicBezTo>
                      <a:cubicBezTo>
                        <a:pt x="537" y="46"/>
                        <a:pt x="649" y="0"/>
                        <a:pt x="640" y="129"/>
                      </a:cubicBezTo>
                      <a:close/>
                    </a:path>
                  </a:pathLst>
                </a:custGeom>
                <a:solidFill>
                  <a:srgbClr val="E8D4BD"/>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92" name="îṣļîḑé-Freeform 103">
                  <a:extLst>
                    <a:ext uri="{FF2B5EF4-FFF2-40B4-BE49-F238E27FC236}">
                      <a16:creationId xmlns:a16="http://schemas.microsoft.com/office/drawing/2014/main" id="{66531925-6A7C-4800-9C4C-71E7A4464095}"/>
                    </a:ext>
                  </a:extLst>
                </p:cNvPr>
                <p:cNvSpPr>
                  <a:spLocks/>
                </p:cNvSpPr>
                <p:nvPr/>
              </p:nvSpPr>
              <p:spPr bwMode="auto">
                <a:xfrm>
                  <a:off x="6743790" y="4268417"/>
                  <a:ext cx="474716" cy="885148"/>
                </a:xfrm>
                <a:custGeom>
                  <a:avLst/>
                  <a:gdLst>
                    <a:gd name="T0" fmla="*/ 121 w 203"/>
                    <a:gd name="T1" fmla="*/ 21 h 378"/>
                    <a:gd name="T2" fmla="*/ 18 w 203"/>
                    <a:gd name="T3" fmla="*/ 52 h 378"/>
                    <a:gd name="T4" fmla="*/ 4 w 203"/>
                    <a:gd name="T5" fmla="*/ 377 h 378"/>
                    <a:gd name="T6" fmla="*/ 149 w 203"/>
                    <a:gd name="T7" fmla="*/ 378 h 378"/>
                    <a:gd name="T8" fmla="*/ 121 w 203"/>
                    <a:gd name="T9" fmla="*/ 21 h 378"/>
                  </a:gdLst>
                  <a:ahLst/>
                  <a:cxnLst>
                    <a:cxn ang="0">
                      <a:pos x="T0" y="T1"/>
                    </a:cxn>
                    <a:cxn ang="0">
                      <a:pos x="T2" y="T3"/>
                    </a:cxn>
                    <a:cxn ang="0">
                      <a:pos x="T4" y="T5"/>
                    </a:cxn>
                    <a:cxn ang="0">
                      <a:pos x="T6" y="T7"/>
                    </a:cxn>
                    <a:cxn ang="0">
                      <a:pos x="T8" y="T9"/>
                    </a:cxn>
                  </a:cxnLst>
                  <a:rect l="0" t="0" r="r" b="b"/>
                  <a:pathLst>
                    <a:path w="203" h="378">
                      <a:moveTo>
                        <a:pt x="121" y="21"/>
                      </a:moveTo>
                      <a:cubicBezTo>
                        <a:pt x="39" y="0"/>
                        <a:pt x="36" y="31"/>
                        <a:pt x="18" y="52"/>
                      </a:cubicBezTo>
                      <a:cubicBezTo>
                        <a:pt x="0" y="73"/>
                        <a:pt x="4" y="377"/>
                        <a:pt x="4" y="377"/>
                      </a:cubicBezTo>
                      <a:cubicBezTo>
                        <a:pt x="149" y="378"/>
                        <a:pt x="149" y="378"/>
                        <a:pt x="149" y="378"/>
                      </a:cubicBezTo>
                      <a:cubicBezTo>
                        <a:pt x="156" y="274"/>
                        <a:pt x="203" y="42"/>
                        <a:pt x="121" y="21"/>
                      </a:cubicBezTo>
                      <a:close/>
                    </a:path>
                  </a:pathLst>
                </a:custGeom>
                <a:solidFill>
                  <a:schemeClr val="accent5">
                    <a:lumMod val="60000"/>
                    <a:lumOff val="40000"/>
                  </a:schemeClr>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93" name="îṣļîḑé-Freeform 104">
                  <a:extLst>
                    <a:ext uri="{FF2B5EF4-FFF2-40B4-BE49-F238E27FC236}">
                      <a16:creationId xmlns:a16="http://schemas.microsoft.com/office/drawing/2014/main" id="{6B6D94D8-2C09-4AF4-ABDA-C66EDBDB7FC4}"/>
                    </a:ext>
                  </a:extLst>
                </p:cNvPr>
                <p:cNvSpPr>
                  <a:spLocks/>
                </p:cNvSpPr>
                <p:nvPr/>
              </p:nvSpPr>
              <p:spPr bwMode="auto">
                <a:xfrm>
                  <a:off x="6752691" y="4390063"/>
                  <a:ext cx="463837" cy="763502"/>
                </a:xfrm>
                <a:custGeom>
                  <a:avLst/>
                  <a:gdLst>
                    <a:gd name="T0" fmla="*/ 0 w 198"/>
                    <a:gd name="T1" fmla="*/ 318 h 326"/>
                    <a:gd name="T2" fmla="*/ 0 w 198"/>
                    <a:gd name="T3" fmla="*/ 325 h 326"/>
                    <a:gd name="T4" fmla="*/ 145 w 198"/>
                    <a:gd name="T5" fmla="*/ 326 h 326"/>
                    <a:gd name="T6" fmla="*/ 150 w 198"/>
                    <a:gd name="T7" fmla="*/ 0 h 326"/>
                    <a:gd name="T8" fmla="*/ 131 w 198"/>
                    <a:gd name="T9" fmla="*/ 245 h 326"/>
                    <a:gd name="T10" fmla="*/ 0 w 198"/>
                    <a:gd name="T11" fmla="*/ 318 h 326"/>
                  </a:gdLst>
                  <a:ahLst/>
                  <a:cxnLst>
                    <a:cxn ang="0">
                      <a:pos x="T0" y="T1"/>
                    </a:cxn>
                    <a:cxn ang="0">
                      <a:pos x="T2" y="T3"/>
                    </a:cxn>
                    <a:cxn ang="0">
                      <a:pos x="T4" y="T5"/>
                    </a:cxn>
                    <a:cxn ang="0">
                      <a:pos x="T6" y="T7"/>
                    </a:cxn>
                    <a:cxn ang="0">
                      <a:pos x="T8" y="T9"/>
                    </a:cxn>
                    <a:cxn ang="0">
                      <a:pos x="T10" y="T11"/>
                    </a:cxn>
                  </a:cxnLst>
                  <a:rect l="0" t="0" r="r" b="b"/>
                  <a:pathLst>
                    <a:path w="198" h="326">
                      <a:moveTo>
                        <a:pt x="0" y="318"/>
                      </a:moveTo>
                      <a:cubicBezTo>
                        <a:pt x="0" y="323"/>
                        <a:pt x="0" y="325"/>
                        <a:pt x="0" y="325"/>
                      </a:cubicBezTo>
                      <a:cubicBezTo>
                        <a:pt x="145" y="326"/>
                        <a:pt x="145" y="326"/>
                        <a:pt x="145" y="326"/>
                      </a:cubicBezTo>
                      <a:cubicBezTo>
                        <a:pt x="151" y="236"/>
                        <a:pt x="198" y="61"/>
                        <a:pt x="150" y="0"/>
                      </a:cubicBezTo>
                      <a:cubicBezTo>
                        <a:pt x="156" y="60"/>
                        <a:pt x="137" y="196"/>
                        <a:pt x="131" y="245"/>
                      </a:cubicBezTo>
                      <a:cubicBezTo>
                        <a:pt x="125" y="289"/>
                        <a:pt x="36" y="311"/>
                        <a:pt x="0" y="318"/>
                      </a:cubicBezTo>
                      <a:close/>
                    </a:path>
                  </a:pathLst>
                </a:custGeom>
                <a:solidFill>
                  <a:schemeClr val="accent5"/>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94" name="îṣļîḑé-Freeform 105">
                  <a:extLst>
                    <a:ext uri="{FF2B5EF4-FFF2-40B4-BE49-F238E27FC236}">
                      <a16:creationId xmlns:a16="http://schemas.microsoft.com/office/drawing/2014/main" id="{7D61B6BB-C131-440D-80E7-B16B1C0A3479}"/>
                    </a:ext>
                  </a:extLst>
                </p:cNvPr>
                <p:cNvSpPr>
                  <a:spLocks/>
                </p:cNvSpPr>
                <p:nvPr/>
              </p:nvSpPr>
              <p:spPr bwMode="auto">
                <a:xfrm>
                  <a:off x="5756776" y="4797528"/>
                  <a:ext cx="1276789" cy="818886"/>
                </a:xfrm>
                <a:custGeom>
                  <a:avLst/>
                  <a:gdLst>
                    <a:gd name="T0" fmla="*/ 431 w 546"/>
                    <a:gd name="T1" fmla="*/ 292 h 350"/>
                    <a:gd name="T2" fmla="*/ 163 w 546"/>
                    <a:gd name="T3" fmla="*/ 50 h 350"/>
                    <a:gd name="T4" fmla="*/ 151 w 546"/>
                    <a:gd name="T5" fmla="*/ 31 h 350"/>
                    <a:gd name="T6" fmla="*/ 108 w 546"/>
                    <a:gd name="T7" fmla="*/ 36 h 350"/>
                    <a:gd name="T8" fmla="*/ 85 w 546"/>
                    <a:gd name="T9" fmla="*/ 26 h 350"/>
                    <a:gd name="T10" fmla="*/ 72 w 546"/>
                    <a:gd name="T11" fmla="*/ 15 h 350"/>
                    <a:gd name="T12" fmla="*/ 71 w 546"/>
                    <a:gd name="T13" fmla="*/ 14 h 350"/>
                    <a:gd name="T14" fmla="*/ 65 w 546"/>
                    <a:gd name="T15" fmla="*/ 7 h 350"/>
                    <a:gd name="T16" fmla="*/ 46 w 546"/>
                    <a:gd name="T17" fmla="*/ 0 h 350"/>
                    <a:gd name="T18" fmla="*/ 30 w 546"/>
                    <a:gd name="T19" fmla="*/ 5 h 350"/>
                    <a:gd name="T20" fmla="*/ 6 w 546"/>
                    <a:gd name="T21" fmla="*/ 28 h 350"/>
                    <a:gd name="T22" fmla="*/ 0 w 546"/>
                    <a:gd name="T23" fmla="*/ 30 h 350"/>
                    <a:gd name="T24" fmla="*/ 29 w 546"/>
                    <a:gd name="T25" fmla="*/ 12 h 350"/>
                    <a:gd name="T26" fmla="*/ 45 w 546"/>
                    <a:gd name="T27" fmla="*/ 6 h 350"/>
                    <a:gd name="T28" fmla="*/ 58 w 546"/>
                    <a:gd name="T29" fmla="*/ 14 h 350"/>
                    <a:gd name="T30" fmla="*/ 65 w 546"/>
                    <a:gd name="T31" fmla="*/ 21 h 350"/>
                    <a:gd name="T32" fmla="*/ 69 w 546"/>
                    <a:gd name="T33" fmla="*/ 25 h 350"/>
                    <a:gd name="T34" fmla="*/ 88 w 546"/>
                    <a:gd name="T35" fmla="*/ 37 h 350"/>
                    <a:gd name="T36" fmla="*/ 98 w 546"/>
                    <a:gd name="T37" fmla="*/ 43 h 350"/>
                    <a:gd name="T38" fmla="*/ 146 w 546"/>
                    <a:gd name="T39" fmla="*/ 52 h 350"/>
                    <a:gd name="T40" fmla="*/ 146 w 546"/>
                    <a:gd name="T41" fmla="*/ 52 h 350"/>
                    <a:gd name="T42" fmla="*/ 423 w 546"/>
                    <a:gd name="T43" fmla="*/ 310 h 350"/>
                    <a:gd name="T44" fmla="*/ 445 w 546"/>
                    <a:gd name="T45" fmla="*/ 328 h 350"/>
                    <a:gd name="T46" fmla="*/ 517 w 546"/>
                    <a:gd name="T47" fmla="*/ 330 h 350"/>
                    <a:gd name="T48" fmla="*/ 546 w 546"/>
                    <a:gd name="T49" fmla="*/ 152 h 350"/>
                    <a:gd name="T50" fmla="*/ 528 w 546"/>
                    <a:gd name="T51" fmla="*/ 152 h 350"/>
                    <a:gd name="T52" fmla="*/ 452 w 546"/>
                    <a:gd name="T53" fmla="*/ 152 h 350"/>
                    <a:gd name="T54" fmla="*/ 527 w 546"/>
                    <a:gd name="T55" fmla="*/ 164 h 350"/>
                    <a:gd name="T56" fmla="*/ 512 w 546"/>
                    <a:gd name="T57" fmla="*/ 300 h 350"/>
                    <a:gd name="T58" fmla="*/ 455 w 546"/>
                    <a:gd name="T59" fmla="*/ 313 h 350"/>
                    <a:gd name="T60" fmla="*/ 431 w 546"/>
                    <a:gd name="T61" fmla="*/ 29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6" h="350">
                      <a:moveTo>
                        <a:pt x="431" y="292"/>
                      </a:moveTo>
                      <a:cubicBezTo>
                        <a:pt x="361" y="231"/>
                        <a:pt x="163" y="50"/>
                        <a:pt x="163" y="50"/>
                      </a:cubicBezTo>
                      <a:cubicBezTo>
                        <a:pt x="151" y="31"/>
                        <a:pt x="151" y="31"/>
                        <a:pt x="151" y="31"/>
                      </a:cubicBezTo>
                      <a:cubicBezTo>
                        <a:pt x="151" y="31"/>
                        <a:pt x="128" y="38"/>
                        <a:pt x="108" y="36"/>
                      </a:cubicBezTo>
                      <a:cubicBezTo>
                        <a:pt x="100" y="35"/>
                        <a:pt x="92" y="31"/>
                        <a:pt x="85" y="26"/>
                      </a:cubicBezTo>
                      <a:cubicBezTo>
                        <a:pt x="80" y="22"/>
                        <a:pt x="75" y="18"/>
                        <a:pt x="72" y="15"/>
                      </a:cubicBezTo>
                      <a:cubicBezTo>
                        <a:pt x="71" y="14"/>
                        <a:pt x="71" y="14"/>
                        <a:pt x="71" y="14"/>
                      </a:cubicBezTo>
                      <a:cubicBezTo>
                        <a:pt x="67" y="10"/>
                        <a:pt x="65" y="7"/>
                        <a:pt x="65" y="7"/>
                      </a:cubicBezTo>
                      <a:cubicBezTo>
                        <a:pt x="46" y="0"/>
                        <a:pt x="46" y="0"/>
                        <a:pt x="46" y="0"/>
                      </a:cubicBezTo>
                      <a:cubicBezTo>
                        <a:pt x="30" y="5"/>
                        <a:pt x="30" y="5"/>
                        <a:pt x="30" y="5"/>
                      </a:cubicBezTo>
                      <a:cubicBezTo>
                        <a:pt x="30" y="5"/>
                        <a:pt x="22" y="20"/>
                        <a:pt x="6" y="28"/>
                      </a:cubicBezTo>
                      <a:cubicBezTo>
                        <a:pt x="4" y="29"/>
                        <a:pt x="2" y="30"/>
                        <a:pt x="0" y="30"/>
                      </a:cubicBezTo>
                      <a:cubicBezTo>
                        <a:pt x="12" y="34"/>
                        <a:pt x="29" y="12"/>
                        <a:pt x="29" y="12"/>
                      </a:cubicBezTo>
                      <a:cubicBezTo>
                        <a:pt x="29" y="12"/>
                        <a:pt x="36" y="11"/>
                        <a:pt x="45" y="6"/>
                      </a:cubicBezTo>
                      <a:cubicBezTo>
                        <a:pt x="58" y="14"/>
                        <a:pt x="58" y="14"/>
                        <a:pt x="58" y="14"/>
                      </a:cubicBezTo>
                      <a:cubicBezTo>
                        <a:pt x="58" y="14"/>
                        <a:pt x="60" y="17"/>
                        <a:pt x="65" y="21"/>
                      </a:cubicBezTo>
                      <a:cubicBezTo>
                        <a:pt x="66" y="22"/>
                        <a:pt x="68" y="23"/>
                        <a:pt x="69" y="25"/>
                      </a:cubicBezTo>
                      <a:cubicBezTo>
                        <a:pt x="74" y="28"/>
                        <a:pt x="80" y="33"/>
                        <a:pt x="88" y="37"/>
                      </a:cubicBezTo>
                      <a:cubicBezTo>
                        <a:pt x="91" y="39"/>
                        <a:pt x="94" y="41"/>
                        <a:pt x="98" y="43"/>
                      </a:cubicBezTo>
                      <a:cubicBezTo>
                        <a:pt x="127" y="57"/>
                        <a:pt x="146" y="52"/>
                        <a:pt x="146" y="52"/>
                      </a:cubicBezTo>
                      <a:cubicBezTo>
                        <a:pt x="146" y="52"/>
                        <a:pt x="146" y="52"/>
                        <a:pt x="146" y="52"/>
                      </a:cubicBezTo>
                      <a:cubicBezTo>
                        <a:pt x="145" y="61"/>
                        <a:pt x="351" y="248"/>
                        <a:pt x="423" y="310"/>
                      </a:cubicBezTo>
                      <a:cubicBezTo>
                        <a:pt x="433" y="319"/>
                        <a:pt x="441" y="325"/>
                        <a:pt x="445" y="328"/>
                      </a:cubicBezTo>
                      <a:cubicBezTo>
                        <a:pt x="474" y="350"/>
                        <a:pt x="507" y="338"/>
                        <a:pt x="517" y="330"/>
                      </a:cubicBezTo>
                      <a:cubicBezTo>
                        <a:pt x="521" y="327"/>
                        <a:pt x="533" y="248"/>
                        <a:pt x="546" y="152"/>
                      </a:cubicBezTo>
                      <a:cubicBezTo>
                        <a:pt x="528" y="152"/>
                        <a:pt x="528" y="152"/>
                        <a:pt x="528" y="152"/>
                      </a:cubicBezTo>
                      <a:cubicBezTo>
                        <a:pt x="528" y="154"/>
                        <a:pt x="452" y="150"/>
                        <a:pt x="452" y="152"/>
                      </a:cubicBezTo>
                      <a:cubicBezTo>
                        <a:pt x="452" y="152"/>
                        <a:pt x="527" y="162"/>
                        <a:pt x="527" y="164"/>
                      </a:cubicBezTo>
                      <a:cubicBezTo>
                        <a:pt x="525" y="213"/>
                        <a:pt x="521" y="285"/>
                        <a:pt x="512" y="300"/>
                      </a:cubicBezTo>
                      <a:cubicBezTo>
                        <a:pt x="500" y="321"/>
                        <a:pt x="466" y="318"/>
                        <a:pt x="455" y="313"/>
                      </a:cubicBezTo>
                      <a:cubicBezTo>
                        <a:pt x="454" y="312"/>
                        <a:pt x="445" y="304"/>
                        <a:pt x="431" y="292"/>
                      </a:cubicBezTo>
                      <a:close/>
                    </a:path>
                  </a:pathLst>
                </a:custGeom>
                <a:solidFill>
                  <a:srgbClr val="DCC9B3"/>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95" name="îṣļîḑé-Freeform 106">
                  <a:extLst>
                    <a:ext uri="{FF2B5EF4-FFF2-40B4-BE49-F238E27FC236}">
                      <a16:creationId xmlns:a16="http://schemas.microsoft.com/office/drawing/2014/main" id="{4FBA8319-F514-4A5C-BD31-635C68A0238F}"/>
                    </a:ext>
                  </a:extLst>
                </p:cNvPr>
                <p:cNvSpPr>
                  <a:spLocks/>
                </p:cNvSpPr>
                <p:nvPr/>
              </p:nvSpPr>
              <p:spPr bwMode="auto">
                <a:xfrm>
                  <a:off x="5611394" y="4573027"/>
                  <a:ext cx="287797" cy="41538"/>
                </a:xfrm>
                <a:custGeom>
                  <a:avLst/>
                  <a:gdLst>
                    <a:gd name="T0" fmla="*/ 123 w 123"/>
                    <a:gd name="T1" fmla="*/ 10 h 18"/>
                    <a:gd name="T2" fmla="*/ 102 w 123"/>
                    <a:gd name="T3" fmla="*/ 9 h 18"/>
                    <a:gd name="T4" fmla="*/ 91 w 123"/>
                    <a:gd name="T5" fmla="*/ 8 h 18"/>
                    <a:gd name="T6" fmla="*/ 68 w 123"/>
                    <a:gd name="T7" fmla="*/ 7 h 18"/>
                    <a:gd name="T8" fmla="*/ 16 w 123"/>
                    <a:gd name="T9" fmla="*/ 16 h 18"/>
                    <a:gd name="T10" fmla="*/ 0 w 123"/>
                    <a:gd name="T11" fmla="*/ 8 h 18"/>
                    <a:gd name="T12" fmla="*/ 13 w 123"/>
                    <a:gd name="T13" fmla="*/ 10 h 18"/>
                    <a:gd name="T14" fmla="*/ 76 w 123"/>
                    <a:gd name="T15" fmla="*/ 1 h 18"/>
                    <a:gd name="T16" fmla="*/ 123 w 123"/>
                    <a:gd name="T1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8">
                      <a:moveTo>
                        <a:pt x="123" y="10"/>
                      </a:moveTo>
                      <a:cubicBezTo>
                        <a:pt x="116" y="10"/>
                        <a:pt x="109" y="10"/>
                        <a:pt x="102" y="9"/>
                      </a:cubicBezTo>
                      <a:cubicBezTo>
                        <a:pt x="98" y="9"/>
                        <a:pt x="94" y="8"/>
                        <a:pt x="91" y="8"/>
                      </a:cubicBezTo>
                      <a:cubicBezTo>
                        <a:pt x="81" y="7"/>
                        <a:pt x="73" y="7"/>
                        <a:pt x="68" y="7"/>
                      </a:cubicBezTo>
                      <a:cubicBezTo>
                        <a:pt x="50" y="9"/>
                        <a:pt x="34" y="18"/>
                        <a:pt x="16" y="16"/>
                      </a:cubicBezTo>
                      <a:cubicBezTo>
                        <a:pt x="3" y="14"/>
                        <a:pt x="1" y="12"/>
                        <a:pt x="0" y="8"/>
                      </a:cubicBezTo>
                      <a:cubicBezTo>
                        <a:pt x="4" y="10"/>
                        <a:pt x="9" y="11"/>
                        <a:pt x="13" y="10"/>
                      </a:cubicBezTo>
                      <a:cubicBezTo>
                        <a:pt x="26" y="9"/>
                        <a:pt x="64" y="1"/>
                        <a:pt x="76" y="1"/>
                      </a:cubicBezTo>
                      <a:cubicBezTo>
                        <a:pt x="87" y="0"/>
                        <a:pt x="123" y="10"/>
                        <a:pt x="123" y="10"/>
                      </a:cubicBezTo>
                      <a:close/>
                    </a:path>
                  </a:pathLst>
                </a:custGeom>
                <a:solidFill>
                  <a:srgbClr val="E4C7B6"/>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96" name="îṣļîḑé-Freeform 107">
                  <a:extLst>
                    <a:ext uri="{FF2B5EF4-FFF2-40B4-BE49-F238E27FC236}">
                      <a16:creationId xmlns:a16="http://schemas.microsoft.com/office/drawing/2014/main" id="{10F8DBA2-874C-4A38-A381-1C2FC20047C0}"/>
                    </a:ext>
                  </a:extLst>
                </p:cNvPr>
                <p:cNvSpPr>
                  <a:spLocks/>
                </p:cNvSpPr>
                <p:nvPr/>
              </p:nvSpPr>
              <p:spPr bwMode="auto">
                <a:xfrm>
                  <a:off x="5616339" y="4659069"/>
                  <a:ext cx="226479" cy="44505"/>
                </a:xfrm>
                <a:custGeom>
                  <a:avLst/>
                  <a:gdLst>
                    <a:gd name="T0" fmla="*/ 97 w 97"/>
                    <a:gd name="T1" fmla="*/ 0 h 19"/>
                    <a:gd name="T2" fmla="*/ 90 w 97"/>
                    <a:gd name="T3" fmla="*/ 4 h 19"/>
                    <a:gd name="T4" fmla="*/ 57 w 97"/>
                    <a:gd name="T5" fmla="*/ 8 h 19"/>
                    <a:gd name="T6" fmla="*/ 16 w 97"/>
                    <a:gd name="T7" fmla="*/ 18 h 19"/>
                    <a:gd name="T8" fmla="*/ 0 w 97"/>
                    <a:gd name="T9" fmla="*/ 9 h 19"/>
                    <a:gd name="T10" fmla="*/ 18 w 97"/>
                    <a:gd name="T11" fmla="*/ 13 h 19"/>
                    <a:gd name="T12" fmla="*/ 59 w 97"/>
                    <a:gd name="T13" fmla="*/ 2 h 19"/>
                    <a:gd name="T14" fmla="*/ 97 w 97"/>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19">
                      <a:moveTo>
                        <a:pt x="97" y="0"/>
                      </a:moveTo>
                      <a:cubicBezTo>
                        <a:pt x="90" y="4"/>
                        <a:pt x="90" y="4"/>
                        <a:pt x="90" y="4"/>
                      </a:cubicBezTo>
                      <a:cubicBezTo>
                        <a:pt x="90" y="4"/>
                        <a:pt x="69" y="5"/>
                        <a:pt x="57" y="8"/>
                      </a:cubicBezTo>
                      <a:cubicBezTo>
                        <a:pt x="42" y="11"/>
                        <a:pt x="25" y="19"/>
                        <a:pt x="16" y="18"/>
                      </a:cubicBezTo>
                      <a:cubicBezTo>
                        <a:pt x="8" y="17"/>
                        <a:pt x="1" y="13"/>
                        <a:pt x="0" y="9"/>
                      </a:cubicBezTo>
                      <a:cubicBezTo>
                        <a:pt x="4" y="11"/>
                        <a:pt x="10" y="13"/>
                        <a:pt x="18" y="13"/>
                      </a:cubicBezTo>
                      <a:cubicBezTo>
                        <a:pt x="32" y="14"/>
                        <a:pt x="55" y="3"/>
                        <a:pt x="59" y="2"/>
                      </a:cubicBezTo>
                      <a:cubicBezTo>
                        <a:pt x="64" y="1"/>
                        <a:pt x="97" y="0"/>
                        <a:pt x="97" y="0"/>
                      </a:cubicBezTo>
                      <a:close/>
                    </a:path>
                  </a:pathLst>
                </a:custGeom>
                <a:solidFill>
                  <a:srgbClr val="E4C7B6"/>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sp>
              <p:nvSpPr>
                <p:cNvPr id="97" name="îṣļîḑé-Freeform 108">
                  <a:extLst>
                    <a:ext uri="{FF2B5EF4-FFF2-40B4-BE49-F238E27FC236}">
                      <a16:creationId xmlns:a16="http://schemas.microsoft.com/office/drawing/2014/main" id="{DF2BCB34-3F93-4245-B6D0-E6EBC79154EB}"/>
                    </a:ext>
                  </a:extLst>
                </p:cNvPr>
                <p:cNvSpPr>
                  <a:spLocks/>
                </p:cNvSpPr>
                <p:nvPr/>
              </p:nvSpPr>
              <p:spPr bwMode="auto">
                <a:xfrm>
                  <a:off x="5640075" y="4727310"/>
                  <a:ext cx="252193" cy="75163"/>
                </a:xfrm>
                <a:custGeom>
                  <a:avLst/>
                  <a:gdLst>
                    <a:gd name="T0" fmla="*/ 93 w 108"/>
                    <a:gd name="T1" fmla="*/ 6 h 32"/>
                    <a:gd name="T2" fmla="*/ 93 w 108"/>
                    <a:gd name="T3" fmla="*/ 6 h 32"/>
                    <a:gd name="T4" fmla="*/ 66 w 108"/>
                    <a:gd name="T5" fmla="*/ 9 h 32"/>
                    <a:gd name="T6" fmla="*/ 33 w 108"/>
                    <a:gd name="T7" fmla="*/ 23 h 32"/>
                    <a:gd name="T8" fmla="*/ 2 w 108"/>
                    <a:gd name="T9" fmla="*/ 25 h 32"/>
                    <a:gd name="T10" fmla="*/ 0 w 108"/>
                    <a:gd name="T11" fmla="*/ 22 h 32"/>
                    <a:gd name="T12" fmla="*/ 19 w 108"/>
                    <a:gd name="T13" fmla="*/ 21 h 32"/>
                    <a:gd name="T14" fmla="*/ 62 w 108"/>
                    <a:gd name="T15" fmla="*/ 4 h 32"/>
                    <a:gd name="T16" fmla="*/ 102 w 108"/>
                    <a:gd name="T17" fmla="*/ 1 h 32"/>
                    <a:gd name="T18" fmla="*/ 93 w 108"/>
                    <a:gd name="T1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32">
                      <a:moveTo>
                        <a:pt x="93" y="6"/>
                      </a:moveTo>
                      <a:cubicBezTo>
                        <a:pt x="93" y="6"/>
                        <a:pt x="93" y="6"/>
                        <a:pt x="93" y="6"/>
                      </a:cubicBezTo>
                      <a:cubicBezTo>
                        <a:pt x="91" y="6"/>
                        <a:pt x="72" y="8"/>
                        <a:pt x="66" y="9"/>
                      </a:cubicBezTo>
                      <a:cubicBezTo>
                        <a:pt x="58" y="10"/>
                        <a:pt x="41" y="20"/>
                        <a:pt x="33" y="23"/>
                      </a:cubicBezTo>
                      <a:cubicBezTo>
                        <a:pt x="22" y="28"/>
                        <a:pt x="13" y="32"/>
                        <a:pt x="2" y="25"/>
                      </a:cubicBezTo>
                      <a:cubicBezTo>
                        <a:pt x="1" y="24"/>
                        <a:pt x="0" y="23"/>
                        <a:pt x="0" y="22"/>
                      </a:cubicBezTo>
                      <a:cubicBezTo>
                        <a:pt x="4" y="23"/>
                        <a:pt x="10" y="23"/>
                        <a:pt x="19" y="21"/>
                      </a:cubicBezTo>
                      <a:cubicBezTo>
                        <a:pt x="38" y="17"/>
                        <a:pt x="54" y="5"/>
                        <a:pt x="62" y="4"/>
                      </a:cubicBezTo>
                      <a:cubicBezTo>
                        <a:pt x="70" y="3"/>
                        <a:pt x="96" y="0"/>
                        <a:pt x="102" y="1"/>
                      </a:cubicBezTo>
                      <a:cubicBezTo>
                        <a:pt x="108" y="3"/>
                        <a:pt x="93" y="6"/>
                        <a:pt x="93" y="6"/>
                      </a:cubicBezTo>
                      <a:close/>
                    </a:path>
                  </a:pathLst>
                </a:custGeom>
                <a:solidFill>
                  <a:srgbClr val="E4C7B6"/>
                </a:solidFill>
                <a:ln>
                  <a:noFill/>
                </a:ln>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anchor="ctr"/>
                <a:lstStyle/>
                <a:p>
                  <a:pPr algn="ctr"/>
                  <a:endParaRPr/>
                </a:p>
              </p:txBody>
            </p:sp>
          </p:grpSp>
        </p:grpSp>
      </p:grpSp>
      <p:grpSp>
        <p:nvGrpSpPr>
          <p:cNvPr id="184" name="组合 183">
            <a:extLst>
              <a:ext uri="{FF2B5EF4-FFF2-40B4-BE49-F238E27FC236}">
                <a16:creationId xmlns:a16="http://schemas.microsoft.com/office/drawing/2014/main" id="{69476D9D-C0BA-4868-B5F4-C384890ABCBC}"/>
              </a:ext>
            </a:extLst>
          </p:cNvPr>
          <p:cNvGrpSpPr/>
          <p:nvPr/>
        </p:nvGrpSpPr>
        <p:grpSpPr>
          <a:xfrm>
            <a:off x="5120535" y="1230098"/>
            <a:ext cx="2864606" cy="654143"/>
            <a:chOff x="5072910" y="1230098"/>
            <a:chExt cx="2864606" cy="654143"/>
          </a:xfrm>
        </p:grpSpPr>
        <p:sp>
          <p:nvSpPr>
            <p:cNvPr id="185" name="îṣļîḑé-Freeform 4">
              <a:extLst>
                <a:ext uri="{FF2B5EF4-FFF2-40B4-BE49-F238E27FC236}">
                  <a16:creationId xmlns:a16="http://schemas.microsoft.com/office/drawing/2014/main" id="{448772DC-2FD5-49D7-AEA5-EA6FE5755358}"/>
                </a:ext>
              </a:extLst>
            </p:cNvPr>
            <p:cNvSpPr>
              <a:spLocks/>
            </p:cNvSpPr>
            <p:nvPr/>
          </p:nvSpPr>
          <p:spPr bwMode="auto">
            <a:xfrm>
              <a:off x="5072910" y="1356396"/>
              <a:ext cx="376233" cy="288180"/>
            </a:xfrm>
            <a:custGeom>
              <a:avLst/>
              <a:gdLst>
                <a:gd name="T0" fmla="*/ 36030 w 497"/>
                <a:gd name="T1" fmla="*/ 111308 h 382"/>
                <a:gd name="T2" fmla="*/ 36030 w 497"/>
                <a:gd name="T3" fmla="*/ 111308 h 382"/>
                <a:gd name="T4" fmla="*/ 71610 w 497"/>
                <a:gd name="T5" fmla="*/ 147214 h 382"/>
                <a:gd name="T6" fmla="*/ 111693 w 497"/>
                <a:gd name="T7" fmla="*/ 171001 h 382"/>
                <a:gd name="T8" fmla="*/ 151777 w 497"/>
                <a:gd name="T9" fmla="*/ 151253 h 382"/>
                <a:gd name="T10" fmla="*/ 175647 w 497"/>
                <a:gd name="T11" fmla="*/ 115796 h 382"/>
                <a:gd name="T12" fmla="*/ 111693 w 497"/>
                <a:gd name="T13" fmla="*/ 147214 h 382"/>
                <a:gd name="T14" fmla="*/ 36030 w 497"/>
                <a:gd name="T15" fmla="*/ 111308 h 382"/>
                <a:gd name="T16" fmla="*/ 219333 w 497"/>
                <a:gd name="T17" fmla="*/ 55654 h 382"/>
                <a:gd name="T18" fmla="*/ 219333 w 497"/>
                <a:gd name="T19" fmla="*/ 55654 h 382"/>
                <a:gd name="T20" fmla="*/ 123403 w 497"/>
                <a:gd name="T21" fmla="*/ 4039 h 382"/>
                <a:gd name="T22" fmla="*/ 99533 w 497"/>
                <a:gd name="T23" fmla="*/ 4039 h 382"/>
                <a:gd name="T24" fmla="*/ 4053 w 497"/>
                <a:gd name="T25" fmla="*/ 55654 h 382"/>
                <a:gd name="T26" fmla="*/ 4053 w 497"/>
                <a:gd name="T27" fmla="*/ 71812 h 382"/>
                <a:gd name="T28" fmla="*/ 99533 w 497"/>
                <a:gd name="T29" fmla="*/ 123426 h 382"/>
                <a:gd name="T30" fmla="*/ 123403 w 497"/>
                <a:gd name="T31" fmla="*/ 123426 h 382"/>
                <a:gd name="T32" fmla="*/ 183754 w 497"/>
                <a:gd name="T33" fmla="*/ 87520 h 382"/>
                <a:gd name="T34" fmla="*/ 119800 w 497"/>
                <a:gd name="T35" fmla="*/ 71812 h 382"/>
                <a:gd name="T36" fmla="*/ 111693 w 497"/>
                <a:gd name="T37" fmla="*/ 75402 h 382"/>
                <a:gd name="T38" fmla="*/ 91426 w 497"/>
                <a:gd name="T39" fmla="*/ 59693 h 382"/>
                <a:gd name="T40" fmla="*/ 111693 w 497"/>
                <a:gd name="T41" fmla="*/ 48024 h 382"/>
                <a:gd name="T42" fmla="*/ 131960 w 497"/>
                <a:gd name="T43" fmla="*/ 55654 h 382"/>
                <a:gd name="T44" fmla="*/ 199517 w 497"/>
                <a:gd name="T45" fmla="*/ 79441 h 382"/>
                <a:gd name="T46" fmla="*/ 219333 w 497"/>
                <a:gd name="T47" fmla="*/ 71812 h 382"/>
                <a:gd name="T48" fmla="*/ 219333 w 497"/>
                <a:gd name="T49" fmla="*/ 55654 h 382"/>
                <a:gd name="T50" fmla="*/ 191410 w 497"/>
                <a:gd name="T51" fmla="*/ 155292 h 382"/>
                <a:gd name="T52" fmla="*/ 191410 w 497"/>
                <a:gd name="T53" fmla="*/ 155292 h 382"/>
                <a:gd name="T54" fmla="*/ 207623 w 497"/>
                <a:gd name="T55" fmla="*/ 151253 h 382"/>
                <a:gd name="T56" fmla="*/ 199517 w 497"/>
                <a:gd name="T57" fmla="*/ 79441 h 382"/>
                <a:gd name="T58" fmla="*/ 183754 w 497"/>
                <a:gd name="T59" fmla="*/ 87520 h 382"/>
                <a:gd name="T60" fmla="*/ 191410 w 497"/>
                <a:gd name="T61" fmla="*/ 155292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1"/>
            </a:solidFill>
            <a:ln>
              <a:noFill/>
            </a:ln>
            <a:effectLst/>
          </p:spPr>
          <p:txBody>
            <a:bodyPr anchor="ctr"/>
            <a:lstStyle/>
            <a:p>
              <a:pPr algn="ctr"/>
              <a:endParaRPr/>
            </a:p>
          </p:txBody>
        </p:sp>
        <p:sp>
          <p:nvSpPr>
            <p:cNvPr id="186" name="îṣļîḑé-文本框 183">
              <a:extLst>
                <a:ext uri="{FF2B5EF4-FFF2-40B4-BE49-F238E27FC236}">
                  <a16:creationId xmlns:a16="http://schemas.microsoft.com/office/drawing/2014/main" id="{2D8CEC62-7669-46CA-8A64-1959950FC0F0}"/>
                </a:ext>
              </a:extLst>
            </p:cNvPr>
            <p:cNvSpPr txBox="1"/>
            <p:nvPr/>
          </p:nvSpPr>
          <p:spPr>
            <a:xfrm>
              <a:off x="5581533" y="1230098"/>
              <a:ext cx="1844736" cy="253915"/>
            </a:xfrm>
            <a:prstGeom prst="rect">
              <a:avLst/>
            </a:prstGeom>
            <a:noFill/>
          </p:spPr>
          <p:txBody>
            <a:bodyPr wrap="none">
              <a:noAutofit/>
            </a:bodyPr>
            <a:lstStyle/>
            <a:p>
              <a:r>
                <a:rPr lang="zh-CN" altLang="en-US" sz="1600" b="1" dirty="0">
                  <a:solidFill>
                    <a:schemeClr val="accent1">
                      <a:lumMod val="100000"/>
                    </a:schemeClr>
                  </a:solidFill>
                </a:rPr>
                <a:t>标题文本预设</a:t>
              </a:r>
            </a:p>
          </p:txBody>
        </p:sp>
        <p:sp>
          <p:nvSpPr>
            <p:cNvPr id="187" name="îṣļîḑé-Rectangle 6">
              <a:extLst>
                <a:ext uri="{FF2B5EF4-FFF2-40B4-BE49-F238E27FC236}">
                  <a16:creationId xmlns:a16="http://schemas.microsoft.com/office/drawing/2014/main" id="{5104D597-0020-40A8-A033-02C9B3FFC1AA}"/>
                </a:ext>
              </a:extLst>
            </p:cNvPr>
            <p:cNvSpPr/>
            <p:nvPr/>
          </p:nvSpPr>
          <p:spPr>
            <a:xfrm>
              <a:off x="5581533" y="1510293"/>
              <a:ext cx="2355983" cy="373948"/>
            </a:xfrm>
            <a:prstGeom prst="rect">
              <a:avLst/>
            </a:prstGeom>
          </p:spPr>
          <p:txBody>
            <a:bodyPr wrap="square">
              <a:noAutofit/>
            </a:bodyPr>
            <a:lstStyle/>
            <a:p>
              <a:pPr>
                <a:lnSpc>
                  <a:spcPct val="12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点击此处更换文本点击此处更换文本</a:t>
              </a:r>
              <a:endParaRPr lang="zh-CN" altLang="en-US" sz="1200" dirty="0">
                <a:solidFill>
                  <a:schemeClr val="dk1">
                    <a:lumMod val="100000"/>
                  </a:schemeClr>
                </a:solidFill>
              </a:endParaRPr>
            </a:p>
          </p:txBody>
        </p:sp>
      </p:grpSp>
      <p:grpSp>
        <p:nvGrpSpPr>
          <p:cNvPr id="188" name="组合 187">
            <a:extLst>
              <a:ext uri="{FF2B5EF4-FFF2-40B4-BE49-F238E27FC236}">
                <a16:creationId xmlns:a16="http://schemas.microsoft.com/office/drawing/2014/main" id="{7069A7BD-E750-4A4C-B066-A698A67090BB}"/>
              </a:ext>
            </a:extLst>
          </p:cNvPr>
          <p:cNvGrpSpPr/>
          <p:nvPr/>
        </p:nvGrpSpPr>
        <p:grpSpPr>
          <a:xfrm>
            <a:off x="5053290" y="2005724"/>
            <a:ext cx="2931850" cy="845276"/>
            <a:chOff x="5005665" y="2005724"/>
            <a:chExt cx="2931850" cy="845276"/>
          </a:xfrm>
        </p:grpSpPr>
        <p:sp>
          <p:nvSpPr>
            <p:cNvPr id="189" name="îṣļîḑé-Rounded Rectangle 3">
              <a:extLst>
                <a:ext uri="{FF2B5EF4-FFF2-40B4-BE49-F238E27FC236}">
                  <a16:creationId xmlns:a16="http://schemas.microsoft.com/office/drawing/2014/main" id="{DC785380-8DAF-402E-BDE3-853A2EC75889}"/>
                </a:ext>
              </a:extLst>
            </p:cNvPr>
            <p:cNvSpPr/>
            <p:nvPr/>
          </p:nvSpPr>
          <p:spPr>
            <a:xfrm>
              <a:off x="5005665" y="2005724"/>
              <a:ext cx="2919045" cy="845276"/>
            </a:xfrm>
            <a:prstGeom prst="roundRect">
              <a:avLst>
                <a:gd name="adj" fmla="val 8315"/>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0" name="îṣļîḑé-Freeform 7">
              <a:extLst>
                <a:ext uri="{FF2B5EF4-FFF2-40B4-BE49-F238E27FC236}">
                  <a16:creationId xmlns:a16="http://schemas.microsoft.com/office/drawing/2014/main" id="{E82B89D6-1483-48AA-BA49-36148EDD6BB0}"/>
                </a:ext>
              </a:extLst>
            </p:cNvPr>
            <p:cNvSpPr>
              <a:spLocks/>
            </p:cNvSpPr>
            <p:nvPr/>
          </p:nvSpPr>
          <p:spPr bwMode="auto">
            <a:xfrm>
              <a:off x="5126275" y="2147854"/>
              <a:ext cx="269501" cy="365561"/>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anchor="ctr"/>
            <a:lstStyle/>
            <a:p>
              <a:pPr algn="ctr"/>
              <a:endParaRPr/>
            </a:p>
          </p:txBody>
        </p:sp>
        <p:sp>
          <p:nvSpPr>
            <p:cNvPr id="191" name="îṣļîḑé-文本框 186">
              <a:extLst>
                <a:ext uri="{FF2B5EF4-FFF2-40B4-BE49-F238E27FC236}">
                  <a16:creationId xmlns:a16="http://schemas.microsoft.com/office/drawing/2014/main" id="{9A754F3C-4A1E-48D5-8EAD-7BC29B35A8DD}"/>
                </a:ext>
              </a:extLst>
            </p:cNvPr>
            <p:cNvSpPr txBox="1"/>
            <p:nvPr/>
          </p:nvSpPr>
          <p:spPr>
            <a:xfrm>
              <a:off x="5581533" y="2017658"/>
              <a:ext cx="1844736" cy="253915"/>
            </a:xfrm>
            <a:prstGeom prst="rect">
              <a:avLst/>
            </a:prstGeom>
            <a:noFill/>
          </p:spPr>
          <p:txBody>
            <a:bodyPr wrap="none">
              <a:noAutofit/>
            </a:bodyPr>
            <a:lstStyle/>
            <a:p>
              <a:r>
                <a:rPr lang="zh-CN" altLang="en-US" sz="1600" b="1">
                  <a:solidFill>
                    <a:schemeClr val="bg1"/>
                  </a:solidFill>
                </a:rPr>
                <a:t>标题文本预设</a:t>
              </a:r>
            </a:p>
          </p:txBody>
        </p:sp>
        <p:sp>
          <p:nvSpPr>
            <p:cNvPr id="192" name="îṣļîḑé-Rectangle 9">
              <a:extLst>
                <a:ext uri="{FF2B5EF4-FFF2-40B4-BE49-F238E27FC236}">
                  <a16:creationId xmlns:a16="http://schemas.microsoft.com/office/drawing/2014/main" id="{B4E0719A-42BE-4A51-95C4-2863A686091F}"/>
                </a:ext>
              </a:extLst>
            </p:cNvPr>
            <p:cNvSpPr/>
            <p:nvPr/>
          </p:nvSpPr>
          <p:spPr>
            <a:xfrm>
              <a:off x="5581532" y="2297853"/>
              <a:ext cx="2355983" cy="373948"/>
            </a:xfrm>
            <a:prstGeom prst="rect">
              <a:avLst/>
            </a:prstGeom>
          </p:spPr>
          <p:txBody>
            <a:bodyPr wrap="square">
              <a:noAutofit/>
            </a:bodyPr>
            <a:lstStyle/>
            <a:p>
              <a:pPr>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rPr>
                <a:t>点击此处更换文本点击此处更换文本</a:t>
              </a:r>
              <a:endParaRPr lang="zh-CN" altLang="en-US" sz="1200" dirty="0">
                <a:solidFill>
                  <a:schemeClr val="bg1"/>
                </a:solidFill>
              </a:endParaRPr>
            </a:p>
          </p:txBody>
        </p:sp>
      </p:grpSp>
      <p:grpSp>
        <p:nvGrpSpPr>
          <p:cNvPr id="193" name="组合 192">
            <a:extLst>
              <a:ext uri="{FF2B5EF4-FFF2-40B4-BE49-F238E27FC236}">
                <a16:creationId xmlns:a16="http://schemas.microsoft.com/office/drawing/2014/main" id="{1608FCE6-B7B3-4E2F-84B4-71CE23316A08}"/>
              </a:ext>
            </a:extLst>
          </p:cNvPr>
          <p:cNvGrpSpPr/>
          <p:nvPr/>
        </p:nvGrpSpPr>
        <p:grpSpPr>
          <a:xfrm>
            <a:off x="5117866" y="2838628"/>
            <a:ext cx="2867274" cy="654143"/>
            <a:chOff x="5070241" y="2838628"/>
            <a:chExt cx="2867274" cy="654143"/>
          </a:xfrm>
        </p:grpSpPr>
        <p:sp>
          <p:nvSpPr>
            <p:cNvPr id="194" name="îṣļîḑé-Freeform 10">
              <a:extLst>
                <a:ext uri="{FF2B5EF4-FFF2-40B4-BE49-F238E27FC236}">
                  <a16:creationId xmlns:a16="http://schemas.microsoft.com/office/drawing/2014/main" id="{59F1271E-34A8-41D1-A17F-AB084C53FB0D}"/>
                </a:ext>
              </a:extLst>
            </p:cNvPr>
            <p:cNvSpPr>
              <a:spLocks/>
            </p:cNvSpPr>
            <p:nvPr/>
          </p:nvSpPr>
          <p:spPr bwMode="auto">
            <a:xfrm>
              <a:off x="5070241" y="2994022"/>
              <a:ext cx="381570" cy="298853"/>
            </a:xfrm>
            <a:custGeom>
              <a:avLst/>
              <a:gdLst>
                <a:gd name="T0" fmla="*/ 194710 w 506"/>
                <a:gd name="T1" fmla="*/ 31193 h 399"/>
                <a:gd name="T2" fmla="*/ 194710 w 506"/>
                <a:gd name="T3" fmla="*/ 31193 h 399"/>
                <a:gd name="T4" fmla="*/ 75372 w 506"/>
                <a:gd name="T5" fmla="*/ 15596 h 399"/>
                <a:gd name="T6" fmla="*/ 4038 w 506"/>
                <a:gd name="T7" fmla="*/ 98481 h 399"/>
                <a:gd name="T8" fmla="*/ 87485 w 506"/>
                <a:gd name="T9" fmla="*/ 177354 h 399"/>
                <a:gd name="T10" fmla="*/ 170932 w 506"/>
                <a:gd name="T11" fmla="*/ 138140 h 399"/>
                <a:gd name="T12" fmla="*/ 162856 w 506"/>
                <a:gd name="T13" fmla="*/ 94470 h 399"/>
                <a:gd name="T14" fmla="*/ 210412 w 506"/>
                <a:gd name="T15" fmla="*/ 90460 h 399"/>
                <a:gd name="T16" fmla="*/ 194710 w 506"/>
                <a:gd name="T17" fmla="*/ 31193 h 399"/>
                <a:gd name="T18" fmla="*/ 122927 w 506"/>
                <a:gd name="T19" fmla="*/ 134130 h 399"/>
                <a:gd name="T20" fmla="*/ 122927 w 506"/>
                <a:gd name="T21" fmla="*/ 134130 h 399"/>
                <a:gd name="T22" fmla="*/ 107225 w 506"/>
                <a:gd name="T23" fmla="*/ 118088 h 399"/>
                <a:gd name="T24" fmla="*/ 122927 w 506"/>
                <a:gd name="T25" fmla="*/ 102491 h 399"/>
                <a:gd name="T26" fmla="*/ 138630 w 506"/>
                <a:gd name="T27" fmla="*/ 118088 h 399"/>
                <a:gd name="T28" fmla="*/ 122927 w 506"/>
                <a:gd name="T29" fmla="*/ 134130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2"/>
            </a:solidFill>
            <a:ln>
              <a:noFill/>
            </a:ln>
            <a:effectLst/>
          </p:spPr>
          <p:txBody>
            <a:bodyPr anchor="ctr"/>
            <a:lstStyle/>
            <a:p>
              <a:pPr algn="ctr"/>
              <a:endParaRPr/>
            </a:p>
          </p:txBody>
        </p:sp>
        <p:sp>
          <p:nvSpPr>
            <p:cNvPr id="195" name="îṣļîḑé-文本框 189">
              <a:extLst>
                <a:ext uri="{FF2B5EF4-FFF2-40B4-BE49-F238E27FC236}">
                  <a16:creationId xmlns:a16="http://schemas.microsoft.com/office/drawing/2014/main" id="{0A5E5F11-A95C-4406-9FB3-663C3052AE26}"/>
                </a:ext>
              </a:extLst>
            </p:cNvPr>
            <p:cNvSpPr txBox="1"/>
            <p:nvPr/>
          </p:nvSpPr>
          <p:spPr>
            <a:xfrm>
              <a:off x="5581533" y="2838628"/>
              <a:ext cx="1844736" cy="253915"/>
            </a:xfrm>
            <a:prstGeom prst="rect">
              <a:avLst/>
            </a:prstGeom>
            <a:noFill/>
          </p:spPr>
          <p:txBody>
            <a:bodyPr wrap="none">
              <a:noAutofit/>
            </a:bodyPr>
            <a:lstStyle/>
            <a:p>
              <a:r>
                <a:rPr lang="zh-CN" altLang="en-US" sz="1600" b="1">
                  <a:solidFill>
                    <a:schemeClr val="accent2">
                      <a:lumMod val="100000"/>
                    </a:schemeClr>
                  </a:solidFill>
                </a:rPr>
                <a:t>标题文本预设</a:t>
              </a:r>
            </a:p>
          </p:txBody>
        </p:sp>
        <p:sp>
          <p:nvSpPr>
            <p:cNvPr id="196" name="îṣļîḑé-Rectangle 12">
              <a:extLst>
                <a:ext uri="{FF2B5EF4-FFF2-40B4-BE49-F238E27FC236}">
                  <a16:creationId xmlns:a16="http://schemas.microsoft.com/office/drawing/2014/main" id="{D0854640-D7C0-4814-B20B-966F68216437}"/>
                </a:ext>
              </a:extLst>
            </p:cNvPr>
            <p:cNvSpPr/>
            <p:nvPr/>
          </p:nvSpPr>
          <p:spPr>
            <a:xfrm>
              <a:off x="5581532" y="3118823"/>
              <a:ext cx="2355983" cy="373948"/>
            </a:xfrm>
            <a:prstGeom prst="rect">
              <a:avLst/>
            </a:prstGeom>
          </p:spPr>
          <p:txBody>
            <a:bodyPr wrap="square">
              <a:noAutofit/>
            </a:bodyPr>
            <a:lstStyle/>
            <a:p>
              <a:pPr>
                <a:lnSpc>
                  <a:spcPct val="12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点击此处更换文本点击此处更换文本</a:t>
              </a:r>
              <a:endParaRPr lang="zh-CN" altLang="en-US" sz="1200" dirty="0">
                <a:solidFill>
                  <a:schemeClr val="dk1">
                    <a:lumMod val="100000"/>
                  </a:schemeClr>
                </a:solidFill>
              </a:endParaRPr>
            </a:p>
          </p:txBody>
        </p:sp>
      </p:grpSp>
      <p:grpSp>
        <p:nvGrpSpPr>
          <p:cNvPr id="197" name="组合 196">
            <a:extLst>
              <a:ext uri="{FF2B5EF4-FFF2-40B4-BE49-F238E27FC236}">
                <a16:creationId xmlns:a16="http://schemas.microsoft.com/office/drawing/2014/main" id="{9D8DF83F-5E70-48F8-93C2-FD4F4BAEF268}"/>
              </a:ext>
            </a:extLst>
          </p:cNvPr>
          <p:cNvGrpSpPr/>
          <p:nvPr/>
        </p:nvGrpSpPr>
        <p:grpSpPr>
          <a:xfrm>
            <a:off x="5201917" y="3577246"/>
            <a:ext cx="2783223" cy="626365"/>
            <a:chOff x="5154292" y="3577246"/>
            <a:chExt cx="2783223" cy="626365"/>
          </a:xfrm>
        </p:grpSpPr>
        <p:sp>
          <p:nvSpPr>
            <p:cNvPr id="198" name="îṣļîḑé-Freeform 13">
              <a:extLst>
                <a:ext uri="{FF2B5EF4-FFF2-40B4-BE49-F238E27FC236}">
                  <a16:creationId xmlns:a16="http://schemas.microsoft.com/office/drawing/2014/main" id="{B2E04554-045F-4B98-B9C8-E2FF53B222B1}"/>
                </a:ext>
              </a:extLst>
            </p:cNvPr>
            <p:cNvSpPr>
              <a:spLocks/>
            </p:cNvSpPr>
            <p:nvPr/>
          </p:nvSpPr>
          <p:spPr bwMode="auto">
            <a:xfrm>
              <a:off x="5154292" y="3766969"/>
              <a:ext cx="213467" cy="362892"/>
            </a:xfrm>
            <a:custGeom>
              <a:avLst/>
              <a:gdLst>
                <a:gd name="T0" fmla="*/ 67314 w 283"/>
                <a:gd name="T1" fmla="*/ 4057 h 479"/>
                <a:gd name="T2" fmla="*/ 67314 w 283"/>
                <a:gd name="T3" fmla="*/ 4057 h 479"/>
                <a:gd name="T4" fmla="*/ 59237 w 283"/>
                <a:gd name="T5" fmla="*/ 4057 h 479"/>
                <a:gd name="T6" fmla="*/ 0 w 283"/>
                <a:gd name="T7" fmla="*/ 155502 h 479"/>
                <a:gd name="T8" fmla="*/ 63276 w 283"/>
                <a:gd name="T9" fmla="*/ 215449 h 479"/>
                <a:gd name="T10" fmla="*/ 126551 w 283"/>
                <a:gd name="T11" fmla="*/ 155502 h 479"/>
                <a:gd name="T12" fmla="*/ 67314 w 283"/>
                <a:gd name="T13" fmla="*/ 4057 h 479"/>
                <a:gd name="T14" fmla="*/ 55198 w 283"/>
                <a:gd name="T15" fmla="*/ 91949 h 479"/>
                <a:gd name="T16" fmla="*/ 55198 w 283"/>
                <a:gd name="T17" fmla="*/ 91949 h 479"/>
                <a:gd name="T18" fmla="*/ 55198 w 283"/>
                <a:gd name="T19" fmla="*/ 99611 h 479"/>
                <a:gd name="T20" fmla="*/ 43530 w 283"/>
                <a:gd name="T21" fmla="*/ 151446 h 479"/>
                <a:gd name="T22" fmla="*/ 31413 w 283"/>
                <a:gd name="T23" fmla="*/ 167672 h 479"/>
                <a:gd name="T24" fmla="*/ 19746 w 283"/>
                <a:gd name="T25" fmla="*/ 155502 h 479"/>
                <a:gd name="T26" fmla="*/ 39491 w 283"/>
                <a:gd name="T27" fmla="*/ 99611 h 479"/>
                <a:gd name="T28" fmla="*/ 51159 w 283"/>
                <a:gd name="T29" fmla="*/ 87442 h 479"/>
                <a:gd name="T30" fmla="*/ 55198 w 283"/>
                <a:gd name="T31" fmla="*/ 87442 h 479"/>
                <a:gd name="T32" fmla="*/ 55198 w 283"/>
                <a:gd name="T33" fmla="*/ 91949 h 4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3"/>
            </a:solidFill>
            <a:ln>
              <a:noFill/>
            </a:ln>
            <a:effectLst/>
          </p:spPr>
          <p:txBody>
            <a:bodyPr anchor="ctr"/>
            <a:lstStyle/>
            <a:p>
              <a:pPr algn="ctr"/>
              <a:endParaRPr/>
            </a:p>
          </p:txBody>
        </p:sp>
        <p:sp>
          <p:nvSpPr>
            <p:cNvPr id="199" name="îṣļîḑé-文本框 192">
              <a:extLst>
                <a:ext uri="{FF2B5EF4-FFF2-40B4-BE49-F238E27FC236}">
                  <a16:creationId xmlns:a16="http://schemas.microsoft.com/office/drawing/2014/main" id="{8C7CC148-9F39-47CC-8439-206EFEF443FB}"/>
                </a:ext>
              </a:extLst>
            </p:cNvPr>
            <p:cNvSpPr txBox="1"/>
            <p:nvPr/>
          </p:nvSpPr>
          <p:spPr>
            <a:xfrm>
              <a:off x="5581533" y="3577246"/>
              <a:ext cx="1844736" cy="253915"/>
            </a:xfrm>
            <a:prstGeom prst="rect">
              <a:avLst/>
            </a:prstGeom>
            <a:noFill/>
          </p:spPr>
          <p:txBody>
            <a:bodyPr wrap="none">
              <a:noAutofit/>
            </a:bodyPr>
            <a:lstStyle/>
            <a:p>
              <a:r>
                <a:rPr lang="zh-CN" altLang="en-US" sz="1600" b="1">
                  <a:solidFill>
                    <a:schemeClr val="accent3">
                      <a:lumMod val="100000"/>
                    </a:schemeClr>
                  </a:solidFill>
                </a:rPr>
                <a:t>标题文本预设</a:t>
              </a:r>
            </a:p>
          </p:txBody>
        </p:sp>
        <p:sp>
          <p:nvSpPr>
            <p:cNvPr id="200" name="îṣļîḑé-Rectangle 15">
              <a:extLst>
                <a:ext uri="{FF2B5EF4-FFF2-40B4-BE49-F238E27FC236}">
                  <a16:creationId xmlns:a16="http://schemas.microsoft.com/office/drawing/2014/main" id="{1C7AF714-EC73-4F57-BE89-D93EEFFAFB9D}"/>
                </a:ext>
              </a:extLst>
            </p:cNvPr>
            <p:cNvSpPr/>
            <p:nvPr/>
          </p:nvSpPr>
          <p:spPr>
            <a:xfrm>
              <a:off x="5581532" y="3829663"/>
              <a:ext cx="2355983" cy="373948"/>
            </a:xfrm>
            <a:prstGeom prst="rect">
              <a:avLst/>
            </a:prstGeom>
          </p:spPr>
          <p:txBody>
            <a:bodyPr wrap="square">
              <a:noAutofit/>
            </a:bodyPr>
            <a:lstStyle/>
            <a:p>
              <a:pPr>
                <a:lnSpc>
                  <a:spcPct val="12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点击此处更换文本点击此处更换文本</a:t>
              </a:r>
              <a:endParaRPr lang="zh-CN" altLang="en-US" sz="1200" dirty="0">
                <a:solidFill>
                  <a:schemeClr val="dk1">
                    <a:lumMod val="100000"/>
                  </a:schemeClr>
                </a:solidFill>
              </a:endParaRPr>
            </a:p>
          </p:txBody>
        </p:sp>
      </p:grpSp>
    </p:spTree>
    <p:extLst>
      <p:ext uri="{BB962C8B-B14F-4D97-AF65-F5344CB8AC3E}">
        <p14:creationId xmlns:p14="http://schemas.microsoft.com/office/powerpoint/2010/main" val="3491596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4"/>
                                        </p:tgtEl>
                                        <p:attrNameLst>
                                          <p:attrName>style.visibility</p:attrName>
                                        </p:attrNameLst>
                                      </p:cBhvr>
                                      <p:to>
                                        <p:strVal val="visible"/>
                                      </p:to>
                                    </p:set>
                                    <p:animEffect transition="in" filter="fade">
                                      <p:cBhvr>
                                        <p:cTn id="17" dur="500"/>
                                        <p:tgtEl>
                                          <p:spTgt spid="18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8"/>
                                        </p:tgtEl>
                                        <p:attrNameLst>
                                          <p:attrName>style.visibility</p:attrName>
                                        </p:attrNameLst>
                                      </p:cBhvr>
                                      <p:to>
                                        <p:strVal val="visible"/>
                                      </p:to>
                                    </p:set>
                                    <p:animEffect transition="in" filter="fade">
                                      <p:cBhvr>
                                        <p:cTn id="21" dur="500"/>
                                        <p:tgtEl>
                                          <p:spTgt spid="18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93"/>
                                        </p:tgtEl>
                                        <p:attrNameLst>
                                          <p:attrName>style.visibility</p:attrName>
                                        </p:attrNameLst>
                                      </p:cBhvr>
                                      <p:to>
                                        <p:strVal val="visible"/>
                                      </p:to>
                                    </p:set>
                                    <p:animEffect transition="in" filter="fade">
                                      <p:cBhvr>
                                        <p:cTn id="25" dur="500"/>
                                        <p:tgtEl>
                                          <p:spTgt spid="193"/>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97"/>
                                        </p:tgtEl>
                                        <p:attrNameLst>
                                          <p:attrName>style.visibility</p:attrName>
                                        </p:attrNameLst>
                                      </p:cBhvr>
                                      <p:to>
                                        <p:strVal val="visible"/>
                                      </p:to>
                                    </p:set>
                                    <p:animEffect transition="in" filter="fade">
                                      <p:cBhvr>
                                        <p:cTn id="29"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590F425-6C49-4223-B88D-E1358CC9BCC9}"/>
              </a:ext>
            </a:extLst>
          </p:cNvPr>
          <p:cNvSpPr txBox="1"/>
          <p:nvPr/>
        </p:nvSpPr>
        <p:spPr>
          <a:xfrm>
            <a:off x="457200" y="266700"/>
            <a:ext cx="2571750"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solidFill>
                  <a:schemeClr val="tx1">
                    <a:lumMod val="65000"/>
                    <a:lumOff val="35000"/>
                  </a:schemeClr>
                </a:solidFill>
              </a:rPr>
              <a:t>标题内容预设</a:t>
            </a:r>
          </a:p>
        </p:txBody>
      </p:sp>
      <p:grpSp>
        <p:nvGrpSpPr>
          <p:cNvPr id="3" name="Group 1">
            <a:extLst>
              <a:ext uri="{FF2B5EF4-FFF2-40B4-BE49-F238E27FC236}">
                <a16:creationId xmlns:a16="http://schemas.microsoft.com/office/drawing/2014/main" id="{36E2E555-C1FF-43EB-964D-170D5F6C8CA2}"/>
              </a:ext>
            </a:extLst>
          </p:cNvPr>
          <p:cNvGrpSpPr/>
          <p:nvPr/>
        </p:nvGrpSpPr>
        <p:grpSpPr>
          <a:xfrm>
            <a:off x="3307040" y="1414915"/>
            <a:ext cx="2616307" cy="2616307"/>
            <a:chOff x="4422087" y="1886554"/>
            <a:chExt cx="3488409" cy="3488409"/>
          </a:xfrm>
        </p:grpSpPr>
        <p:sp>
          <p:nvSpPr>
            <p:cNvPr id="5" name="iS1ide-Isosceles Triangle 76">
              <a:extLst>
                <a:ext uri="{FF2B5EF4-FFF2-40B4-BE49-F238E27FC236}">
                  <a16:creationId xmlns:a16="http://schemas.microsoft.com/office/drawing/2014/main" id="{66C1D6CE-C3FA-4A50-BE21-CA5EDCEDB839}"/>
                </a:ext>
              </a:extLst>
            </p:cNvPr>
            <p:cNvSpPr/>
            <p:nvPr/>
          </p:nvSpPr>
          <p:spPr>
            <a:xfrm rot="2700000" flipH="1">
              <a:off x="6999308" y="1949394"/>
              <a:ext cx="911186" cy="78550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iS1ide-Arc 71">
              <a:extLst>
                <a:ext uri="{FF2B5EF4-FFF2-40B4-BE49-F238E27FC236}">
                  <a16:creationId xmlns:a16="http://schemas.microsoft.com/office/drawing/2014/main" id="{9A1166B2-EC91-4CC8-AADF-8F21152A18FF}"/>
                </a:ext>
              </a:extLst>
            </p:cNvPr>
            <p:cNvSpPr/>
            <p:nvPr/>
          </p:nvSpPr>
          <p:spPr>
            <a:xfrm rot="5400000" flipH="1" flipV="1">
              <a:off x="4742563" y="2207030"/>
              <a:ext cx="2847455" cy="2847456"/>
            </a:xfrm>
            <a:prstGeom prst="arc">
              <a:avLst>
                <a:gd name="adj1" fmla="val 21450093"/>
                <a:gd name="adj2" fmla="val 6793876"/>
              </a:avLst>
            </a:prstGeom>
            <a:noFill/>
            <a:ln w="635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iS1ide-Isosceles Triangle 75">
              <a:extLst>
                <a:ext uri="{FF2B5EF4-FFF2-40B4-BE49-F238E27FC236}">
                  <a16:creationId xmlns:a16="http://schemas.microsoft.com/office/drawing/2014/main" id="{B8F1C694-5BE8-48A0-A6EE-F72323AD41E5}"/>
                </a:ext>
              </a:extLst>
            </p:cNvPr>
            <p:cNvSpPr/>
            <p:nvPr/>
          </p:nvSpPr>
          <p:spPr>
            <a:xfrm rot="13500000">
              <a:off x="4422087" y="4526617"/>
              <a:ext cx="911186" cy="78550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iS1ide-Arc 73">
              <a:extLst>
                <a:ext uri="{FF2B5EF4-FFF2-40B4-BE49-F238E27FC236}">
                  <a16:creationId xmlns:a16="http://schemas.microsoft.com/office/drawing/2014/main" id="{E10DC138-0947-4486-9787-B74A5CD72CB9}"/>
                </a:ext>
              </a:extLst>
            </p:cNvPr>
            <p:cNvSpPr/>
            <p:nvPr/>
          </p:nvSpPr>
          <p:spPr>
            <a:xfrm rot="5400000">
              <a:off x="4742563" y="2207030"/>
              <a:ext cx="2847455" cy="2847456"/>
            </a:xfrm>
            <a:prstGeom prst="arc">
              <a:avLst>
                <a:gd name="adj1" fmla="val 21570699"/>
                <a:gd name="adj2" fmla="val 5546882"/>
              </a:avLst>
            </a:prstGeom>
            <a:noFill/>
            <a:ln w="635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iS1ide-Arc 74">
              <a:extLst>
                <a:ext uri="{FF2B5EF4-FFF2-40B4-BE49-F238E27FC236}">
                  <a16:creationId xmlns:a16="http://schemas.microsoft.com/office/drawing/2014/main" id="{040BAB06-154C-42A5-A735-B37EA01537D1}"/>
                </a:ext>
              </a:extLst>
            </p:cNvPr>
            <p:cNvSpPr/>
            <p:nvPr/>
          </p:nvSpPr>
          <p:spPr>
            <a:xfrm rot="5400000" flipH="1" flipV="1">
              <a:off x="4742563" y="2207030"/>
              <a:ext cx="2847455" cy="2847456"/>
            </a:xfrm>
            <a:prstGeom prst="arc">
              <a:avLst>
                <a:gd name="adj1" fmla="val 16165587"/>
                <a:gd name="adj2" fmla="val 71242"/>
              </a:avLst>
            </a:prstGeom>
            <a:noFill/>
            <a:ln w="635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iS1ide-Isosceles Triangle 69">
              <a:extLst>
                <a:ext uri="{FF2B5EF4-FFF2-40B4-BE49-F238E27FC236}">
                  <a16:creationId xmlns:a16="http://schemas.microsoft.com/office/drawing/2014/main" id="{F9A80D76-8369-4B02-942B-C6139293A1F9}"/>
                </a:ext>
              </a:extLst>
            </p:cNvPr>
            <p:cNvSpPr/>
            <p:nvPr/>
          </p:nvSpPr>
          <p:spPr>
            <a:xfrm rot="18900000">
              <a:off x="4422087" y="1949394"/>
              <a:ext cx="911185" cy="78550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iS1ide-Arc 72">
              <a:extLst>
                <a:ext uri="{FF2B5EF4-FFF2-40B4-BE49-F238E27FC236}">
                  <a16:creationId xmlns:a16="http://schemas.microsoft.com/office/drawing/2014/main" id="{93251604-95F2-4773-A88A-2738563953BD}"/>
                </a:ext>
              </a:extLst>
            </p:cNvPr>
            <p:cNvSpPr/>
            <p:nvPr/>
          </p:nvSpPr>
          <p:spPr>
            <a:xfrm rot="5400000">
              <a:off x="4742563" y="2207030"/>
              <a:ext cx="2847455" cy="2847456"/>
            </a:xfrm>
            <a:prstGeom prst="arc">
              <a:avLst>
                <a:gd name="adj1" fmla="val 16266375"/>
                <a:gd name="adj2" fmla="val 144661"/>
              </a:avLst>
            </a:prstGeom>
            <a:noFill/>
            <a:ln w="635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iS1ide-Isosceles Triangle 70">
              <a:extLst>
                <a:ext uri="{FF2B5EF4-FFF2-40B4-BE49-F238E27FC236}">
                  <a16:creationId xmlns:a16="http://schemas.microsoft.com/office/drawing/2014/main" id="{A685CEB8-B1B7-4BC6-A093-3573A63D450E}"/>
                </a:ext>
              </a:extLst>
            </p:cNvPr>
            <p:cNvSpPr/>
            <p:nvPr/>
          </p:nvSpPr>
          <p:spPr>
            <a:xfrm rot="8100000" flipH="1">
              <a:off x="6999311" y="4526616"/>
              <a:ext cx="911185" cy="78550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3" name="Group 53">
              <a:extLst>
                <a:ext uri="{FF2B5EF4-FFF2-40B4-BE49-F238E27FC236}">
                  <a16:creationId xmlns:a16="http://schemas.microsoft.com/office/drawing/2014/main" id="{14FDA3D1-8F41-44CE-8CC6-5DD289A03959}"/>
                </a:ext>
              </a:extLst>
            </p:cNvPr>
            <p:cNvGrpSpPr/>
            <p:nvPr/>
          </p:nvGrpSpPr>
          <p:grpSpPr>
            <a:xfrm>
              <a:off x="5329253" y="2793351"/>
              <a:ext cx="1674077" cy="2178725"/>
              <a:chOff x="4375152" y="1801285"/>
              <a:chExt cx="3651249" cy="4751916"/>
            </a:xfrm>
          </p:grpSpPr>
          <p:grpSp>
            <p:nvGrpSpPr>
              <p:cNvPr id="14" name="Group 54">
                <a:extLst>
                  <a:ext uri="{FF2B5EF4-FFF2-40B4-BE49-F238E27FC236}">
                    <a16:creationId xmlns:a16="http://schemas.microsoft.com/office/drawing/2014/main" id="{4342BEFA-398B-409F-A117-3B63EEF1B207}"/>
                  </a:ext>
                </a:extLst>
              </p:cNvPr>
              <p:cNvGrpSpPr/>
              <p:nvPr/>
            </p:nvGrpSpPr>
            <p:grpSpPr>
              <a:xfrm>
                <a:off x="4375152" y="1801285"/>
                <a:ext cx="3651249" cy="4751916"/>
                <a:chOff x="3281363" y="1350963"/>
                <a:chExt cx="2738437" cy="3563937"/>
              </a:xfrm>
            </p:grpSpPr>
            <p:sp>
              <p:nvSpPr>
                <p:cNvPr id="20" name="iS1ide-Rectangle 60">
                  <a:extLst>
                    <a:ext uri="{FF2B5EF4-FFF2-40B4-BE49-F238E27FC236}">
                      <a16:creationId xmlns:a16="http://schemas.microsoft.com/office/drawing/2014/main" id="{9C6B6B8F-5B3A-4783-AE56-966AEFCB9534}"/>
                    </a:ext>
                  </a:extLst>
                </p:cNvPr>
                <p:cNvSpPr>
                  <a:spLocks noChangeAspec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 name="iS1ide-Freeform: Shape 61">
                  <a:extLst>
                    <a:ext uri="{FF2B5EF4-FFF2-40B4-BE49-F238E27FC236}">
                      <a16:creationId xmlns:a16="http://schemas.microsoft.com/office/drawing/2014/main" id="{4EDF4E0C-2714-453E-B7A5-0E44B98B48C1}"/>
                    </a:ext>
                  </a:extLst>
                </p:cNvPr>
                <p:cNvSpPr>
                  <a:spLocks/>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anchor="ctr"/>
                <a:lstStyle/>
                <a:p>
                  <a:pPr algn="ctr"/>
                  <a:endParaRPr/>
                </a:p>
              </p:txBody>
            </p:sp>
            <p:sp>
              <p:nvSpPr>
                <p:cNvPr id="22" name="iS1ide-Freeform: Shape 62">
                  <a:extLst>
                    <a:ext uri="{FF2B5EF4-FFF2-40B4-BE49-F238E27FC236}">
                      <a16:creationId xmlns:a16="http://schemas.microsoft.com/office/drawing/2014/main" id="{D9E6A8F0-E5F3-4E7E-A5D7-3E7742017847}"/>
                    </a:ext>
                  </a:extLst>
                </p:cNvPr>
                <p:cNvSpPr>
                  <a:spLocks/>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anchor="ctr"/>
                <a:lstStyle/>
                <a:p>
                  <a:pPr algn="ctr"/>
                  <a:endParaRPr/>
                </a:p>
              </p:txBody>
            </p:sp>
            <p:sp>
              <p:nvSpPr>
                <p:cNvPr id="23" name="iS1ide-Freeform: Shape 63">
                  <a:extLst>
                    <a:ext uri="{FF2B5EF4-FFF2-40B4-BE49-F238E27FC236}">
                      <a16:creationId xmlns:a16="http://schemas.microsoft.com/office/drawing/2014/main" id="{3C14DB79-9A2C-485C-A390-27A0EFD946B5}"/>
                    </a:ext>
                  </a:extLst>
                </p:cNvPr>
                <p:cNvSpPr>
                  <a:spLocks/>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anchor="ctr"/>
                <a:lstStyle/>
                <a:p>
                  <a:pPr algn="ctr"/>
                  <a:endParaRPr/>
                </a:p>
              </p:txBody>
            </p:sp>
            <p:sp>
              <p:nvSpPr>
                <p:cNvPr id="24" name="iS1ide-Freeform: Shape 64">
                  <a:extLst>
                    <a:ext uri="{FF2B5EF4-FFF2-40B4-BE49-F238E27FC236}">
                      <a16:creationId xmlns:a16="http://schemas.microsoft.com/office/drawing/2014/main" id="{4C7913E5-4DFD-4540-AFA5-A8F90FE9BBC5}"/>
                    </a:ext>
                  </a:extLst>
                </p:cNvPr>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iS1ide-Freeform: Shape 65">
                  <a:extLst>
                    <a:ext uri="{FF2B5EF4-FFF2-40B4-BE49-F238E27FC236}">
                      <a16:creationId xmlns:a16="http://schemas.microsoft.com/office/drawing/2014/main" id="{612C2092-BC6B-4E73-AD72-747057AE6C7E}"/>
                    </a:ext>
                  </a:extLst>
                </p:cNvPr>
                <p:cNvSpPr>
                  <a:spLocks/>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15" name="iS1ide-Freeform: Shape 55">
                <a:extLst>
                  <a:ext uri="{FF2B5EF4-FFF2-40B4-BE49-F238E27FC236}">
                    <a16:creationId xmlns:a16="http://schemas.microsoft.com/office/drawing/2014/main" id="{28CBCABB-A4B1-477E-8CE0-5E7EF813A666}"/>
                  </a:ext>
                </a:extLst>
              </p:cNvPr>
              <p:cNvSpPr>
                <a:spLocks/>
              </p:cNvSpPr>
              <p:nvPr/>
            </p:nvSpPr>
            <p:spPr bwMode="auto">
              <a:xfrm>
                <a:off x="6195485" y="3611033"/>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chemeClr val="bg1">
                  <a:lumMod val="50000"/>
                </a:schemeClr>
              </a:solidFill>
              <a:ln>
                <a:noFill/>
              </a:ln>
            </p:spPr>
            <p:txBody>
              <a:bodyPr anchor="ctr"/>
              <a:lstStyle/>
              <a:p>
                <a:pPr algn="ctr"/>
                <a:endParaRPr/>
              </a:p>
            </p:txBody>
          </p:sp>
          <p:sp>
            <p:nvSpPr>
              <p:cNvPr id="16" name="iS1ide-Freeform: Shape 56">
                <a:extLst>
                  <a:ext uri="{FF2B5EF4-FFF2-40B4-BE49-F238E27FC236}">
                    <a16:creationId xmlns:a16="http://schemas.microsoft.com/office/drawing/2014/main" id="{0437AF1B-9EDA-4E26-A9D3-4EA730B12318}"/>
                  </a:ext>
                </a:extLst>
              </p:cNvPr>
              <p:cNvSpPr>
                <a:spLocks/>
              </p:cNvSpPr>
              <p:nvPr/>
            </p:nvSpPr>
            <p:spPr bwMode="auto">
              <a:xfrm>
                <a:off x="4980518" y="2398184"/>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chemeClr val="bg1">
                  <a:lumMod val="50000"/>
                </a:schemeClr>
              </a:solidFill>
              <a:ln>
                <a:noFill/>
              </a:ln>
            </p:spPr>
            <p:txBody>
              <a:bodyPr anchor="ctr"/>
              <a:lstStyle/>
              <a:p>
                <a:pPr algn="ctr"/>
                <a:endParaRPr/>
              </a:p>
            </p:txBody>
          </p:sp>
          <p:sp>
            <p:nvSpPr>
              <p:cNvPr id="17" name="iS1ide-Freeform: Shape 57">
                <a:extLst>
                  <a:ext uri="{FF2B5EF4-FFF2-40B4-BE49-F238E27FC236}">
                    <a16:creationId xmlns:a16="http://schemas.microsoft.com/office/drawing/2014/main" id="{1E81C221-DB15-4AEA-8585-4439BCC7F867}"/>
                  </a:ext>
                </a:extLst>
              </p:cNvPr>
              <p:cNvSpPr>
                <a:spLocks/>
              </p:cNvSpPr>
              <p:nvPr/>
            </p:nvSpPr>
            <p:spPr bwMode="auto">
              <a:xfrm>
                <a:off x="4980518" y="3611033"/>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chemeClr val="bg1">
                  <a:lumMod val="50000"/>
                </a:schemeClr>
              </a:solidFill>
              <a:ln>
                <a:noFill/>
              </a:ln>
            </p:spPr>
            <p:txBody>
              <a:bodyPr anchor="ctr"/>
              <a:lstStyle/>
              <a:p>
                <a:pPr algn="ctr"/>
                <a:endParaRPr/>
              </a:p>
            </p:txBody>
          </p:sp>
          <p:sp>
            <p:nvSpPr>
              <p:cNvPr id="18" name="iS1ide-Freeform: Shape 58">
                <a:extLst>
                  <a:ext uri="{FF2B5EF4-FFF2-40B4-BE49-F238E27FC236}">
                    <a16:creationId xmlns:a16="http://schemas.microsoft.com/office/drawing/2014/main" id="{0D80DCBF-93E9-4837-BE56-4F278A8A2920}"/>
                  </a:ext>
                </a:extLst>
              </p:cNvPr>
              <p:cNvSpPr>
                <a:spLocks/>
              </p:cNvSpPr>
              <p:nvPr/>
            </p:nvSpPr>
            <p:spPr bwMode="auto">
              <a:xfrm>
                <a:off x="6195485" y="2398184"/>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chemeClr val="bg1">
                  <a:lumMod val="50000"/>
                </a:schemeClr>
              </a:solidFill>
              <a:ln>
                <a:noFill/>
              </a:ln>
            </p:spPr>
            <p:txBody>
              <a:bodyPr anchor="ctr"/>
              <a:lstStyle/>
              <a:p>
                <a:pPr algn="ctr"/>
                <a:endParaRPr/>
              </a:p>
            </p:txBody>
          </p:sp>
          <p:sp>
            <p:nvSpPr>
              <p:cNvPr id="19" name="iS1ide-Oval 59">
                <a:extLst>
                  <a:ext uri="{FF2B5EF4-FFF2-40B4-BE49-F238E27FC236}">
                    <a16:creationId xmlns:a16="http://schemas.microsoft.com/office/drawing/2014/main" id="{ED72DA4B-CD27-4966-9FFE-3171C6260A83}"/>
                  </a:ext>
                </a:extLst>
              </p:cNvPr>
              <p:cNvSpPr>
                <a:spLocks/>
              </p:cNvSpPr>
              <p:nvPr/>
            </p:nvSpPr>
            <p:spPr bwMode="auto">
              <a:xfrm>
                <a:off x="5604933" y="3024717"/>
                <a:ext cx="1191683" cy="1193800"/>
              </a:xfrm>
              <a:prstGeom prst="ellipse">
                <a:avLst/>
              </a:prstGeom>
              <a:solidFill>
                <a:schemeClr val="bg1">
                  <a:lumMod val="85000"/>
                </a:schemeClr>
              </a:solidFill>
              <a:ln>
                <a:noFill/>
              </a:ln>
            </p:spPr>
            <p:txBody>
              <a:bodyPr anchor="ctr"/>
              <a:lstStyle/>
              <a:p>
                <a:pPr algn="ctr"/>
                <a:endParaRPr/>
              </a:p>
            </p:txBody>
          </p:sp>
        </p:grpSp>
      </p:grpSp>
      <p:grpSp>
        <p:nvGrpSpPr>
          <p:cNvPr id="26" name="组合 25">
            <a:extLst>
              <a:ext uri="{FF2B5EF4-FFF2-40B4-BE49-F238E27FC236}">
                <a16:creationId xmlns:a16="http://schemas.microsoft.com/office/drawing/2014/main" id="{9CB91DA6-58BC-4997-9B52-D18F836F7406}"/>
              </a:ext>
            </a:extLst>
          </p:cNvPr>
          <p:cNvGrpSpPr/>
          <p:nvPr/>
        </p:nvGrpSpPr>
        <p:grpSpPr>
          <a:xfrm>
            <a:off x="171450" y="1707654"/>
            <a:ext cx="2807288" cy="784083"/>
            <a:chOff x="171450" y="1707654"/>
            <a:chExt cx="2807288" cy="784083"/>
          </a:xfrm>
        </p:grpSpPr>
        <p:grpSp>
          <p:nvGrpSpPr>
            <p:cNvPr id="27" name="Group 4">
              <a:extLst>
                <a:ext uri="{FF2B5EF4-FFF2-40B4-BE49-F238E27FC236}">
                  <a16:creationId xmlns:a16="http://schemas.microsoft.com/office/drawing/2014/main" id="{CCD9DB91-F04E-455B-AD4D-4C824394847C}"/>
                </a:ext>
              </a:extLst>
            </p:cNvPr>
            <p:cNvGrpSpPr/>
            <p:nvPr/>
          </p:nvGrpSpPr>
          <p:grpSpPr>
            <a:xfrm>
              <a:off x="171450" y="1707654"/>
              <a:ext cx="2122163" cy="569998"/>
              <a:chOff x="47822" y="2163104"/>
              <a:chExt cx="2829550" cy="759997"/>
            </a:xfrm>
          </p:grpSpPr>
          <p:sp>
            <p:nvSpPr>
              <p:cNvPr id="35" name="iS1ide-TextBox 46">
                <a:extLst>
                  <a:ext uri="{FF2B5EF4-FFF2-40B4-BE49-F238E27FC236}">
                    <a16:creationId xmlns:a16="http://schemas.microsoft.com/office/drawing/2014/main" id="{F1D7FA21-4BB6-4089-8198-9B76E1DD6D92}"/>
                  </a:ext>
                </a:extLst>
              </p:cNvPr>
              <p:cNvSpPr txBox="1">
                <a:spLocks/>
              </p:cNvSpPr>
              <p:nvPr/>
            </p:nvSpPr>
            <p:spPr>
              <a:xfrm>
                <a:off x="787526" y="2163104"/>
                <a:ext cx="2089846" cy="282367"/>
              </a:xfrm>
              <a:prstGeom prst="rect">
                <a:avLst/>
              </a:prstGeom>
              <a:noFill/>
            </p:spPr>
            <p:txBody>
              <a:bodyPr vert="horz" wrap="none" lIns="0" tIns="0" rIns="144000" bIns="0" anchor="ctr">
                <a:noAutofit/>
              </a:bodyPr>
              <a:lstStyle/>
              <a:p>
                <a:pPr algn="r"/>
                <a:r>
                  <a:rPr lang="zh-CN" altLang="en-US" sz="1600" b="1" dirty="0">
                    <a:solidFill>
                      <a:schemeClr val="accent3"/>
                    </a:solidFill>
                  </a:rPr>
                  <a:t>标题文本预设</a:t>
                </a:r>
              </a:p>
            </p:txBody>
          </p:sp>
          <p:sp>
            <p:nvSpPr>
              <p:cNvPr id="36" name="iS1ide-TextBox 47">
                <a:extLst>
                  <a:ext uri="{FF2B5EF4-FFF2-40B4-BE49-F238E27FC236}">
                    <a16:creationId xmlns:a16="http://schemas.microsoft.com/office/drawing/2014/main" id="{B067CE1F-F907-4155-9070-34A2F0676463}"/>
                  </a:ext>
                </a:extLst>
              </p:cNvPr>
              <p:cNvSpPr txBox="1"/>
              <p:nvPr/>
            </p:nvSpPr>
            <p:spPr>
              <a:xfrm>
                <a:off x="47822" y="2445471"/>
                <a:ext cx="2829550" cy="477630"/>
              </a:xfrm>
              <a:prstGeom prst="rect">
                <a:avLst/>
              </a:prstGeom>
              <a:noFill/>
            </p:spPr>
            <p:txBody>
              <a:bodyPr wrap="square" lIns="0" tIns="0" rIns="144000" bIns="0">
                <a:noAutofit/>
              </a:bodyPr>
              <a:lstStyle/>
              <a:p>
                <a:pPr>
                  <a:lnSpc>
                    <a:spcPct val="12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点击此处更换文本点击此处更换文本</a:t>
                </a:r>
                <a:endParaRPr lang="zh-CN" altLang="en-US" sz="1200" dirty="0">
                  <a:solidFill>
                    <a:schemeClr val="dk1">
                      <a:lumMod val="100000"/>
                    </a:schemeClr>
                  </a:solidFill>
                </a:endParaRPr>
              </a:p>
            </p:txBody>
          </p:sp>
        </p:grpSp>
        <p:sp>
          <p:nvSpPr>
            <p:cNvPr id="28" name="iS1ide-Rectangle 90">
              <a:extLst>
                <a:ext uri="{FF2B5EF4-FFF2-40B4-BE49-F238E27FC236}">
                  <a16:creationId xmlns:a16="http://schemas.microsoft.com/office/drawing/2014/main" id="{C96BEAF0-4D8A-4396-BA2F-332DF9F92020}"/>
                </a:ext>
              </a:extLst>
            </p:cNvPr>
            <p:cNvSpPr/>
            <p:nvPr/>
          </p:nvSpPr>
          <p:spPr>
            <a:xfrm>
              <a:off x="2236463" y="1749463"/>
              <a:ext cx="742275" cy="742274"/>
            </a:xfrm>
            <a:prstGeom prst="rect">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9" name="Group 84">
              <a:extLst>
                <a:ext uri="{FF2B5EF4-FFF2-40B4-BE49-F238E27FC236}">
                  <a16:creationId xmlns:a16="http://schemas.microsoft.com/office/drawing/2014/main" id="{A4C5786B-8C6F-41A1-8F40-F30D202C68E3}"/>
                </a:ext>
              </a:extLst>
            </p:cNvPr>
            <p:cNvGrpSpPr/>
            <p:nvPr/>
          </p:nvGrpSpPr>
          <p:grpSpPr>
            <a:xfrm>
              <a:off x="2345320" y="1910935"/>
              <a:ext cx="544339" cy="355172"/>
              <a:chOff x="4357688" y="4635500"/>
              <a:chExt cx="447675" cy="292101"/>
            </a:xfrm>
            <a:solidFill>
              <a:schemeClr val="bg1"/>
            </a:solidFill>
            <a:effectLst/>
          </p:grpSpPr>
          <p:sp>
            <p:nvSpPr>
              <p:cNvPr id="30" name="iS1ide-Freeform: Shape 85">
                <a:extLst>
                  <a:ext uri="{FF2B5EF4-FFF2-40B4-BE49-F238E27FC236}">
                    <a16:creationId xmlns:a16="http://schemas.microsoft.com/office/drawing/2014/main" id="{9815AE18-9223-4BE4-967F-8C1308B8A3E7}"/>
                  </a:ext>
                </a:extLst>
              </p:cNvPr>
              <p:cNvSpPr>
                <a:spLocks/>
              </p:cNvSpPr>
              <p:nvPr/>
            </p:nvSpPr>
            <p:spPr bwMode="auto">
              <a:xfrm>
                <a:off x="4357688" y="4764088"/>
                <a:ext cx="112713" cy="152400"/>
              </a:xfrm>
              <a:custGeom>
                <a:avLst/>
                <a:gdLst>
                  <a:gd name="T0" fmla="*/ 24 w 29"/>
                  <a:gd name="T1" fmla="*/ 0 h 39"/>
                  <a:gd name="T2" fmla="*/ 5 w 29"/>
                  <a:gd name="T3" fmla="*/ 0 h 39"/>
                  <a:gd name="T4" fmla="*/ 0 w 29"/>
                  <a:gd name="T5" fmla="*/ 5 h 39"/>
                  <a:gd name="T6" fmla="*/ 0 w 29"/>
                  <a:gd name="T7" fmla="*/ 34 h 39"/>
                  <a:gd name="T8" fmla="*/ 5 w 29"/>
                  <a:gd name="T9" fmla="*/ 39 h 39"/>
                  <a:gd name="T10" fmla="*/ 24 w 29"/>
                  <a:gd name="T11" fmla="*/ 39 h 39"/>
                  <a:gd name="T12" fmla="*/ 29 w 29"/>
                  <a:gd name="T13" fmla="*/ 34 h 39"/>
                  <a:gd name="T14" fmla="*/ 29 w 29"/>
                  <a:gd name="T15" fmla="*/ 5 h 39"/>
                  <a:gd name="T16" fmla="*/ 24 w 29"/>
                  <a:gd name="T17" fmla="*/ 0 h 39"/>
                  <a:gd name="T18" fmla="*/ 19 w 29"/>
                  <a:gd name="T19" fmla="*/ 34 h 39"/>
                  <a:gd name="T20" fmla="*/ 15 w 29"/>
                  <a:gd name="T21" fmla="*/ 30 h 39"/>
                  <a:gd name="T22" fmla="*/ 19 w 29"/>
                  <a:gd name="T23" fmla="*/ 27 h 39"/>
                  <a:gd name="T24" fmla="*/ 23 w 29"/>
                  <a:gd name="T25" fmla="*/ 30 h 39"/>
                  <a:gd name="T26" fmla="*/ 19 w 29"/>
                  <a:gd name="T27"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9">
                    <a:moveTo>
                      <a:pt x="24" y="0"/>
                    </a:moveTo>
                    <a:cubicBezTo>
                      <a:pt x="5" y="0"/>
                      <a:pt x="5" y="0"/>
                      <a:pt x="5" y="0"/>
                    </a:cubicBezTo>
                    <a:cubicBezTo>
                      <a:pt x="2" y="0"/>
                      <a:pt x="0" y="3"/>
                      <a:pt x="0" y="5"/>
                    </a:cubicBezTo>
                    <a:cubicBezTo>
                      <a:pt x="0" y="34"/>
                      <a:pt x="0" y="34"/>
                      <a:pt x="0" y="34"/>
                    </a:cubicBezTo>
                    <a:cubicBezTo>
                      <a:pt x="0" y="37"/>
                      <a:pt x="2" y="39"/>
                      <a:pt x="5" y="39"/>
                    </a:cubicBezTo>
                    <a:cubicBezTo>
                      <a:pt x="24" y="39"/>
                      <a:pt x="24" y="39"/>
                      <a:pt x="24" y="39"/>
                    </a:cubicBezTo>
                    <a:cubicBezTo>
                      <a:pt x="27" y="39"/>
                      <a:pt x="29" y="37"/>
                      <a:pt x="29" y="34"/>
                    </a:cubicBezTo>
                    <a:cubicBezTo>
                      <a:pt x="29" y="5"/>
                      <a:pt x="29" y="5"/>
                      <a:pt x="29" y="5"/>
                    </a:cubicBezTo>
                    <a:cubicBezTo>
                      <a:pt x="29" y="3"/>
                      <a:pt x="27" y="0"/>
                      <a:pt x="24" y="0"/>
                    </a:cubicBezTo>
                    <a:close/>
                    <a:moveTo>
                      <a:pt x="19" y="34"/>
                    </a:moveTo>
                    <a:cubicBezTo>
                      <a:pt x="17" y="34"/>
                      <a:pt x="15" y="33"/>
                      <a:pt x="15" y="30"/>
                    </a:cubicBezTo>
                    <a:cubicBezTo>
                      <a:pt x="15" y="28"/>
                      <a:pt x="17" y="27"/>
                      <a:pt x="19" y="27"/>
                    </a:cubicBezTo>
                    <a:cubicBezTo>
                      <a:pt x="21" y="27"/>
                      <a:pt x="23" y="28"/>
                      <a:pt x="23" y="30"/>
                    </a:cubicBezTo>
                    <a:cubicBezTo>
                      <a:pt x="23" y="33"/>
                      <a:pt x="21" y="34"/>
                      <a:pt x="1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 name="iS1ide-Freeform: Shape 86">
                <a:extLst>
                  <a:ext uri="{FF2B5EF4-FFF2-40B4-BE49-F238E27FC236}">
                    <a16:creationId xmlns:a16="http://schemas.microsoft.com/office/drawing/2014/main" id="{CD27C29D-AE00-48D4-A177-EFDAEED31216}"/>
                  </a:ext>
                </a:extLst>
              </p:cNvPr>
              <p:cNvSpPr>
                <a:spLocks/>
              </p:cNvSpPr>
              <p:nvPr/>
            </p:nvSpPr>
            <p:spPr bwMode="auto">
              <a:xfrm>
                <a:off x="4481513" y="4767263"/>
                <a:ext cx="323850" cy="160338"/>
              </a:xfrm>
              <a:custGeom>
                <a:avLst/>
                <a:gdLst>
                  <a:gd name="T0" fmla="*/ 0 w 84"/>
                  <a:gd name="T1" fmla="*/ 31 h 41"/>
                  <a:gd name="T2" fmla="*/ 0 w 84"/>
                  <a:gd name="T3" fmla="*/ 7 h 41"/>
                  <a:gd name="T4" fmla="*/ 19 w 84"/>
                  <a:gd name="T5" fmla="*/ 2 h 41"/>
                  <a:gd name="T6" fmla="*/ 39 w 84"/>
                  <a:gd name="T7" fmla="*/ 14 h 41"/>
                  <a:gd name="T8" fmla="*/ 41 w 84"/>
                  <a:gd name="T9" fmla="*/ 29 h 41"/>
                  <a:gd name="T10" fmla="*/ 26 w 84"/>
                  <a:gd name="T11" fmla="*/ 24 h 41"/>
                  <a:gd name="T12" fmla="*/ 40 w 84"/>
                  <a:gd name="T13" fmla="*/ 30 h 41"/>
                  <a:gd name="T14" fmla="*/ 52 w 84"/>
                  <a:gd name="T15" fmla="*/ 18 h 41"/>
                  <a:gd name="T16" fmla="*/ 68 w 84"/>
                  <a:gd name="T17" fmla="*/ 10 h 41"/>
                  <a:gd name="T18" fmla="*/ 78 w 84"/>
                  <a:gd name="T19" fmla="*/ 20 h 41"/>
                  <a:gd name="T20" fmla="*/ 54 w 84"/>
                  <a:gd name="T21" fmla="*/ 36 h 41"/>
                  <a:gd name="T22" fmla="*/ 30 w 84"/>
                  <a:gd name="T23" fmla="*/ 37 h 41"/>
                  <a:gd name="T24" fmla="*/ 0 w 84"/>
                  <a:gd name="T25"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1">
                    <a:moveTo>
                      <a:pt x="0" y="31"/>
                    </a:moveTo>
                    <a:cubicBezTo>
                      <a:pt x="0" y="23"/>
                      <a:pt x="0" y="15"/>
                      <a:pt x="0" y="7"/>
                    </a:cubicBezTo>
                    <a:cubicBezTo>
                      <a:pt x="7" y="1"/>
                      <a:pt x="12" y="0"/>
                      <a:pt x="19" y="2"/>
                    </a:cubicBezTo>
                    <a:cubicBezTo>
                      <a:pt x="27" y="5"/>
                      <a:pt x="26" y="10"/>
                      <a:pt x="39" y="14"/>
                    </a:cubicBezTo>
                    <a:cubicBezTo>
                      <a:pt x="55" y="18"/>
                      <a:pt x="51" y="29"/>
                      <a:pt x="41" y="29"/>
                    </a:cubicBezTo>
                    <a:cubicBezTo>
                      <a:pt x="35" y="28"/>
                      <a:pt x="32" y="28"/>
                      <a:pt x="26" y="24"/>
                    </a:cubicBezTo>
                    <a:cubicBezTo>
                      <a:pt x="29" y="27"/>
                      <a:pt x="34" y="30"/>
                      <a:pt x="40" y="30"/>
                    </a:cubicBezTo>
                    <a:cubicBezTo>
                      <a:pt x="50" y="31"/>
                      <a:pt x="54" y="26"/>
                      <a:pt x="52" y="18"/>
                    </a:cubicBezTo>
                    <a:cubicBezTo>
                      <a:pt x="59" y="15"/>
                      <a:pt x="62" y="13"/>
                      <a:pt x="68" y="10"/>
                    </a:cubicBezTo>
                    <a:cubicBezTo>
                      <a:pt x="76" y="6"/>
                      <a:pt x="84" y="13"/>
                      <a:pt x="78" y="20"/>
                    </a:cubicBezTo>
                    <a:cubicBezTo>
                      <a:pt x="75" y="22"/>
                      <a:pt x="59" y="33"/>
                      <a:pt x="54" y="36"/>
                    </a:cubicBezTo>
                    <a:cubicBezTo>
                      <a:pt x="46" y="41"/>
                      <a:pt x="37" y="41"/>
                      <a:pt x="30" y="37"/>
                    </a:cubicBezTo>
                    <a:cubicBezTo>
                      <a:pt x="22" y="33"/>
                      <a:pt x="13" y="31"/>
                      <a:pt x="0"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 name="iS1ide-Freeform: Shape 87">
                <a:extLst>
                  <a:ext uri="{FF2B5EF4-FFF2-40B4-BE49-F238E27FC236}">
                    <a16:creationId xmlns:a16="http://schemas.microsoft.com/office/drawing/2014/main" id="{7F97D1DB-77E0-4C4C-82A4-FE1FE00AF510}"/>
                  </a:ext>
                </a:extLst>
              </p:cNvPr>
              <p:cNvSpPr>
                <a:spLocks/>
              </p:cNvSpPr>
              <p:nvPr/>
            </p:nvSpPr>
            <p:spPr bwMode="auto">
              <a:xfrm>
                <a:off x="4673601" y="4732338"/>
                <a:ext cx="12700" cy="19050"/>
              </a:xfrm>
              <a:custGeom>
                <a:avLst/>
                <a:gdLst>
                  <a:gd name="T0" fmla="*/ 0 w 3"/>
                  <a:gd name="T1" fmla="*/ 0 h 5"/>
                  <a:gd name="T2" fmla="*/ 0 w 3"/>
                  <a:gd name="T3" fmla="*/ 5 h 5"/>
                  <a:gd name="T4" fmla="*/ 2 w 3"/>
                  <a:gd name="T5" fmla="*/ 4 h 5"/>
                  <a:gd name="T6" fmla="*/ 3 w 3"/>
                  <a:gd name="T7" fmla="*/ 3 h 5"/>
                  <a:gd name="T8" fmla="*/ 2 w 3"/>
                  <a:gd name="T9" fmla="*/ 1 h 5"/>
                  <a:gd name="T10" fmla="*/ 0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0" y="0"/>
                    </a:moveTo>
                    <a:cubicBezTo>
                      <a:pt x="0" y="5"/>
                      <a:pt x="0" y="5"/>
                      <a:pt x="0" y="5"/>
                    </a:cubicBezTo>
                    <a:cubicBezTo>
                      <a:pt x="1" y="5"/>
                      <a:pt x="2" y="5"/>
                      <a:pt x="2" y="4"/>
                    </a:cubicBezTo>
                    <a:cubicBezTo>
                      <a:pt x="3" y="4"/>
                      <a:pt x="3" y="3"/>
                      <a:pt x="3" y="3"/>
                    </a:cubicBezTo>
                    <a:cubicBezTo>
                      <a:pt x="3" y="2"/>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iS1ide-Freeform: Shape 88">
                <a:extLst>
                  <a:ext uri="{FF2B5EF4-FFF2-40B4-BE49-F238E27FC236}">
                    <a16:creationId xmlns:a16="http://schemas.microsoft.com/office/drawing/2014/main" id="{BEB9E724-0C28-413B-80C3-B05C9BC9A990}"/>
                  </a:ext>
                </a:extLst>
              </p:cNvPr>
              <p:cNvSpPr>
                <a:spLocks/>
              </p:cNvSpPr>
              <p:nvPr/>
            </p:nvSpPr>
            <p:spPr bwMode="auto">
              <a:xfrm>
                <a:off x="4581526" y="4635500"/>
                <a:ext cx="177800" cy="179388"/>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30 w 46"/>
                  <a:gd name="T11" fmla="*/ 33 h 46"/>
                  <a:gd name="T12" fmla="*/ 24 w 46"/>
                  <a:gd name="T13" fmla="*/ 35 h 46"/>
                  <a:gd name="T14" fmla="*/ 24 w 46"/>
                  <a:gd name="T15" fmla="*/ 38 h 46"/>
                  <a:gd name="T16" fmla="*/ 22 w 46"/>
                  <a:gd name="T17" fmla="*/ 38 h 46"/>
                  <a:gd name="T18" fmla="*/ 22 w 46"/>
                  <a:gd name="T19" fmla="*/ 35 h 46"/>
                  <a:gd name="T20" fmla="*/ 12 w 46"/>
                  <a:gd name="T21" fmla="*/ 27 h 46"/>
                  <a:gd name="T22" fmla="*/ 19 w 46"/>
                  <a:gd name="T23" fmla="*/ 26 h 46"/>
                  <a:gd name="T24" fmla="*/ 22 w 46"/>
                  <a:gd name="T25" fmla="*/ 30 h 46"/>
                  <a:gd name="T26" fmla="*/ 22 w 46"/>
                  <a:gd name="T27" fmla="*/ 24 h 46"/>
                  <a:gd name="T28" fmla="*/ 17 w 46"/>
                  <a:gd name="T29" fmla="*/ 22 h 46"/>
                  <a:gd name="T30" fmla="*/ 15 w 46"/>
                  <a:gd name="T31" fmla="*/ 11 h 46"/>
                  <a:gd name="T32" fmla="*/ 22 w 46"/>
                  <a:gd name="T33" fmla="*/ 9 h 46"/>
                  <a:gd name="T34" fmla="*/ 22 w 46"/>
                  <a:gd name="T35" fmla="*/ 7 h 46"/>
                  <a:gd name="T36" fmla="*/ 24 w 46"/>
                  <a:gd name="T37" fmla="*/ 7 h 46"/>
                  <a:gd name="T38" fmla="*/ 24 w 46"/>
                  <a:gd name="T39" fmla="*/ 9 h 46"/>
                  <a:gd name="T40" fmla="*/ 33 w 46"/>
                  <a:gd name="T41" fmla="*/ 15 h 46"/>
                  <a:gd name="T42" fmla="*/ 26 w 46"/>
                  <a:gd name="T43" fmla="*/ 16 h 46"/>
                  <a:gd name="T44" fmla="*/ 24 w 46"/>
                  <a:gd name="T45" fmla="*/ 14 h 46"/>
                  <a:gd name="T46" fmla="*/ 24 w 46"/>
                  <a:gd name="T47" fmla="*/ 18 h 46"/>
                  <a:gd name="T48" fmla="*/ 31 w 46"/>
                  <a:gd name="T49" fmla="*/ 21 h 46"/>
                  <a:gd name="T50" fmla="*/ 30 w 46"/>
                  <a:gd name="T51"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46">
                    <a:moveTo>
                      <a:pt x="23" y="0"/>
                    </a:moveTo>
                    <a:cubicBezTo>
                      <a:pt x="10" y="0"/>
                      <a:pt x="0" y="10"/>
                      <a:pt x="0" y="23"/>
                    </a:cubicBezTo>
                    <a:cubicBezTo>
                      <a:pt x="0" y="35"/>
                      <a:pt x="10" y="46"/>
                      <a:pt x="23" y="46"/>
                    </a:cubicBezTo>
                    <a:cubicBezTo>
                      <a:pt x="35" y="46"/>
                      <a:pt x="46" y="35"/>
                      <a:pt x="46" y="23"/>
                    </a:cubicBezTo>
                    <a:cubicBezTo>
                      <a:pt x="46" y="10"/>
                      <a:pt x="35" y="0"/>
                      <a:pt x="23" y="0"/>
                    </a:cubicBezTo>
                    <a:close/>
                    <a:moveTo>
                      <a:pt x="30" y="33"/>
                    </a:moveTo>
                    <a:cubicBezTo>
                      <a:pt x="28" y="34"/>
                      <a:pt x="26" y="35"/>
                      <a:pt x="24" y="35"/>
                    </a:cubicBezTo>
                    <a:cubicBezTo>
                      <a:pt x="24" y="38"/>
                      <a:pt x="24" y="38"/>
                      <a:pt x="24" y="38"/>
                    </a:cubicBezTo>
                    <a:cubicBezTo>
                      <a:pt x="22" y="38"/>
                      <a:pt x="22" y="38"/>
                      <a:pt x="22" y="38"/>
                    </a:cubicBezTo>
                    <a:cubicBezTo>
                      <a:pt x="22" y="35"/>
                      <a:pt x="22" y="35"/>
                      <a:pt x="22" y="35"/>
                    </a:cubicBezTo>
                    <a:cubicBezTo>
                      <a:pt x="17" y="34"/>
                      <a:pt x="13" y="32"/>
                      <a:pt x="12" y="27"/>
                    </a:cubicBezTo>
                    <a:cubicBezTo>
                      <a:pt x="19" y="26"/>
                      <a:pt x="19" y="26"/>
                      <a:pt x="19" y="26"/>
                    </a:cubicBezTo>
                    <a:cubicBezTo>
                      <a:pt x="19" y="28"/>
                      <a:pt x="20" y="29"/>
                      <a:pt x="22" y="30"/>
                    </a:cubicBezTo>
                    <a:cubicBezTo>
                      <a:pt x="22" y="24"/>
                      <a:pt x="22" y="24"/>
                      <a:pt x="22" y="24"/>
                    </a:cubicBezTo>
                    <a:cubicBezTo>
                      <a:pt x="19" y="23"/>
                      <a:pt x="18" y="23"/>
                      <a:pt x="17" y="22"/>
                    </a:cubicBezTo>
                    <a:cubicBezTo>
                      <a:pt x="13" y="20"/>
                      <a:pt x="12" y="14"/>
                      <a:pt x="15" y="11"/>
                    </a:cubicBezTo>
                    <a:cubicBezTo>
                      <a:pt x="17" y="10"/>
                      <a:pt x="19" y="9"/>
                      <a:pt x="22" y="9"/>
                    </a:cubicBezTo>
                    <a:cubicBezTo>
                      <a:pt x="22" y="7"/>
                      <a:pt x="22" y="7"/>
                      <a:pt x="22" y="7"/>
                    </a:cubicBezTo>
                    <a:cubicBezTo>
                      <a:pt x="24" y="7"/>
                      <a:pt x="24" y="7"/>
                      <a:pt x="24" y="7"/>
                    </a:cubicBezTo>
                    <a:cubicBezTo>
                      <a:pt x="24" y="9"/>
                      <a:pt x="24" y="9"/>
                      <a:pt x="24" y="9"/>
                    </a:cubicBezTo>
                    <a:cubicBezTo>
                      <a:pt x="28" y="9"/>
                      <a:pt x="32" y="11"/>
                      <a:pt x="33" y="15"/>
                    </a:cubicBezTo>
                    <a:cubicBezTo>
                      <a:pt x="26" y="16"/>
                      <a:pt x="26" y="16"/>
                      <a:pt x="26" y="16"/>
                    </a:cubicBezTo>
                    <a:cubicBezTo>
                      <a:pt x="26" y="15"/>
                      <a:pt x="25" y="14"/>
                      <a:pt x="24" y="14"/>
                    </a:cubicBezTo>
                    <a:cubicBezTo>
                      <a:pt x="24" y="18"/>
                      <a:pt x="24" y="18"/>
                      <a:pt x="24" y="18"/>
                    </a:cubicBezTo>
                    <a:cubicBezTo>
                      <a:pt x="28" y="19"/>
                      <a:pt x="30" y="20"/>
                      <a:pt x="31" y="21"/>
                    </a:cubicBezTo>
                    <a:cubicBezTo>
                      <a:pt x="35" y="25"/>
                      <a:pt x="34" y="31"/>
                      <a:pt x="3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iS1ide-Freeform: Shape 89">
                <a:extLst>
                  <a:ext uri="{FF2B5EF4-FFF2-40B4-BE49-F238E27FC236}">
                    <a16:creationId xmlns:a16="http://schemas.microsoft.com/office/drawing/2014/main" id="{35277DFC-8DD8-4B36-9565-A9C097691EC0}"/>
                  </a:ext>
                </a:extLst>
              </p:cNvPr>
              <p:cNvSpPr>
                <a:spLocks/>
              </p:cNvSpPr>
              <p:nvPr/>
            </p:nvSpPr>
            <p:spPr bwMode="auto">
              <a:xfrm>
                <a:off x="4654551" y="4686300"/>
                <a:ext cx="12700" cy="19050"/>
              </a:xfrm>
              <a:custGeom>
                <a:avLst/>
                <a:gdLst>
                  <a:gd name="T0" fmla="*/ 1 w 3"/>
                  <a:gd name="T1" fmla="*/ 4 h 5"/>
                  <a:gd name="T2" fmla="*/ 3 w 3"/>
                  <a:gd name="T3" fmla="*/ 5 h 5"/>
                  <a:gd name="T4" fmla="*/ 3 w 3"/>
                  <a:gd name="T5" fmla="*/ 0 h 5"/>
                  <a:gd name="T6" fmla="*/ 1 w 3"/>
                  <a:gd name="T7" fmla="*/ 4 h 5"/>
                </a:gdLst>
                <a:ahLst/>
                <a:cxnLst>
                  <a:cxn ang="0">
                    <a:pos x="T0" y="T1"/>
                  </a:cxn>
                  <a:cxn ang="0">
                    <a:pos x="T2" y="T3"/>
                  </a:cxn>
                  <a:cxn ang="0">
                    <a:pos x="T4" y="T5"/>
                  </a:cxn>
                  <a:cxn ang="0">
                    <a:pos x="T6" y="T7"/>
                  </a:cxn>
                </a:cxnLst>
                <a:rect l="0" t="0" r="r" b="b"/>
                <a:pathLst>
                  <a:path w="3" h="5">
                    <a:moveTo>
                      <a:pt x="1" y="4"/>
                    </a:moveTo>
                    <a:cubicBezTo>
                      <a:pt x="1" y="4"/>
                      <a:pt x="2" y="5"/>
                      <a:pt x="3" y="5"/>
                    </a:cubicBezTo>
                    <a:cubicBezTo>
                      <a:pt x="3" y="0"/>
                      <a:pt x="3" y="0"/>
                      <a:pt x="3" y="0"/>
                    </a:cubicBezTo>
                    <a:cubicBezTo>
                      <a:pt x="1" y="1"/>
                      <a:pt x="0" y="2"/>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grpSp>
        <p:nvGrpSpPr>
          <p:cNvPr id="37" name="组合 36">
            <a:extLst>
              <a:ext uri="{FF2B5EF4-FFF2-40B4-BE49-F238E27FC236}">
                <a16:creationId xmlns:a16="http://schemas.microsoft.com/office/drawing/2014/main" id="{91196195-BF00-4244-879C-EBB4EBA1980B}"/>
              </a:ext>
            </a:extLst>
          </p:cNvPr>
          <p:cNvGrpSpPr/>
          <p:nvPr/>
        </p:nvGrpSpPr>
        <p:grpSpPr>
          <a:xfrm>
            <a:off x="171450" y="3013647"/>
            <a:ext cx="2803385" cy="681562"/>
            <a:chOff x="171450" y="3013647"/>
            <a:chExt cx="2803385" cy="681562"/>
          </a:xfrm>
        </p:grpSpPr>
        <p:sp>
          <p:nvSpPr>
            <p:cNvPr id="38" name="íṡľíḍè-Rectangle 103">
              <a:extLst>
                <a:ext uri="{FF2B5EF4-FFF2-40B4-BE49-F238E27FC236}">
                  <a16:creationId xmlns:a16="http://schemas.microsoft.com/office/drawing/2014/main" id="{AD9659E9-0172-4AD1-A433-9DD396C154AF}"/>
                </a:ext>
              </a:extLst>
            </p:cNvPr>
            <p:cNvSpPr/>
            <p:nvPr/>
          </p:nvSpPr>
          <p:spPr>
            <a:xfrm>
              <a:off x="2232561" y="3014091"/>
              <a:ext cx="742274" cy="681118"/>
            </a:xfrm>
            <a:prstGeom prst="rect">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íṡľíḍè-Freeform: Shape 102">
              <a:extLst>
                <a:ext uri="{FF2B5EF4-FFF2-40B4-BE49-F238E27FC236}">
                  <a16:creationId xmlns:a16="http://schemas.microsoft.com/office/drawing/2014/main" id="{81F035CF-0101-40D3-9DB8-8E5296EC80F0}"/>
                </a:ext>
              </a:extLst>
            </p:cNvPr>
            <p:cNvSpPr/>
            <p:nvPr/>
          </p:nvSpPr>
          <p:spPr>
            <a:xfrm>
              <a:off x="2423069" y="3164427"/>
              <a:ext cx="355012" cy="371515"/>
            </a:xfrm>
            <a:custGeom>
              <a:avLst/>
              <a:gdLst/>
              <a:ahLst/>
              <a:cxnLst>
                <a:cxn ang="0">
                  <a:pos x="wd2" y="hd2"/>
                </a:cxn>
                <a:cxn ang="5400000">
                  <a:pos x="wd2" y="hd2"/>
                </a:cxn>
                <a:cxn ang="10800000">
                  <a:pos x="wd2" y="hd2"/>
                </a:cxn>
                <a:cxn ang="16200000">
                  <a:pos x="wd2" y="hd2"/>
                </a:cxn>
              </a:cxnLst>
              <a:rect l="0" t="0" r="r" b="b"/>
              <a:pathLst>
                <a:path w="21441" h="21600" extrusionOk="0">
                  <a:moveTo>
                    <a:pt x="2206" y="3607"/>
                  </a:moveTo>
                  <a:lnTo>
                    <a:pt x="4487" y="1200"/>
                  </a:lnTo>
                  <a:lnTo>
                    <a:pt x="16953" y="1200"/>
                  </a:lnTo>
                  <a:lnTo>
                    <a:pt x="19234" y="3607"/>
                  </a:lnTo>
                  <a:cubicBezTo>
                    <a:pt x="19234" y="3607"/>
                    <a:pt x="2206" y="3607"/>
                    <a:pt x="2206" y="3607"/>
                  </a:cubicBezTo>
                  <a:close/>
                  <a:moveTo>
                    <a:pt x="10720" y="13168"/>
                  </a:moveTo>
                  <a:cubicBezTo>
                    <a:pt x="6671" y="13168"/>
                    <a:pt x="5805" y="7652"/>
                    <a:pt x="5625" y="6516"/>
                  </a:cubicBezTo>
                  <a:lnTo>
                    <a:pt x="7915" y="6516"/>
                  </a:lnTo>
                  <a:cubicBezTo>
                    <a:pt x="8259" y="8173"/>
                    <a:pt x="9042" y="11009"/>
                    <a:pt x="10720" y="11009"/>
                  </a:cubicBezTo>
                  <a:cubicBezTo>
                    <a:pt x="12398" y="11009"/>
                    <a:pt x="13182" y="8173"/>
                    <a:pt x="13525" y="6516"/>
                  </a:cubicBezTo>
                  <a:lnTo>
                    <a:pt x="15816" y="6516"/>
                  </a:lnTo>
                  <a:cubicBezTo>
                    <a:pt x="15635" y="7652"/>
                    <a:pt x="14769" y="13168"/>
                    <a:pt x="10720" y="13168"/>
                  </a:cubicBezTo>
                  <a:close/>
                  <a:moveTo>
                    <a:pt x="20843" y="2725"/>
                  </a:moveTo>
                  <a:cubicBezTo>
                    <a:pt x="20476" y="2418"/>
                    <a:pt x="18467" y="648"/>
                    <a:pt x="18092" y="336"/>
                  </a:cubicBezTo>
                  <a:cubicBezTo>
                    <a:pt x="17719" y="25"/>
                    <a:pt x="17150" y="0"/>
                    <a:pt x="16718" y="0"/>
                  </a:cubicBezTo>
                  <a:lnTo>
                    <a:pt x="4722" y="0"/>
                  </a:lnTo>
                  <a:cubicBezTo>
                    <a:pt x="4292" y="0"/>
                    <a:pt x="3722" y="25"/>
                    <a:pt x="3348" y="336"/>
                  </a:cubicBezTo>
                  <a:cubicBezTo>
                    <a:pt x="2973" y="648"/>
                    <a:pt x="964" y="2419"/>
                    <a:pt x="597" y="2725"/>
                  </a:cubicBezTo>
                  <a:cubicBezTo>
                    <a:pt x="227" y="3032"/>
                    <a:pt x="-80" y="3497"/>
                    <a:pt x="18" y="4155"/>
                  </a:cubicBezTo>
                  <a:cubicBezTo>
                    <a:pt x="117" y="4817"/>
                    <a:pt x="2374" y="20549"/>
                    <a:pt x="2433" y="20923"/>
                  </a:cubicBezTo>
                  <a:cubicBezTo>
                    <a:pt x="2490" y="21296"/>
                    <a:pt x="2829" y="21592"/>
                    <a:pt x="3241" y="21600"/>
                  </a:cubicBezTo>
                  <a:lnTo>
                    <a:pt x="18199" y="21600"/>
                  </a:lnTo>
                  <a:cubicBezTo>
                    <a:pt x="18611" y="21592"/>
                    <a:pt x="18950" y="21296"/>
                    <a:pt x="19007" y="20922"/>
                  </a:cubicBezTo>
                  <a:cubicBezTo>
                    <a:pt x="19066" y="20549"/>
                    <a:pt x="21323" y="4816"/>
                    <a:pt x="21423" y="4155"/>
                  </a:cubicBezTo>
                  <a:cubicBezTo>
                    <a:pt x="21520" y="3497"/>
                    <a:pt x="21213" y="3032"/>
                    <a:pt x="20843" y="2725"/>
                  </a:cubicBezTo>
                  <a:close/>
                </a:path>
              </a:pathLst>
            </a:custGeom>
            <a:solidFill>
              <a:srgbClr val="FFFFFF"/>
            </a:solidFill>
            <a:ln w="12700" cap="flat">
              <a:noFill/>
              <a:miter lim="400000"/>
            </a:ln>
            <a:effectLst/>
          </p:spPr>
          <p:txBody>
            <a:bodyPr anchor="ctr"/>
            <a:lstStyle/>
            <a:p>
              <a:pPr algn="ctr"/>
              <a:endParaRPr/>
            </a:p>
          </p:txBody>
        </p:sp>
        <p:grpSp>
          <p:nvGrpSpPr>
            <p:cNvPr id="40" name="Group 82">
              <a:extLst>
                <a:ext uri="{FF2B5EF4-FFF2-40B4-BE49-F238E27FC236}">
                  <a16:creationId xmlns:a16="http://schemas.microsoft.com/office/drawing/2014/main" id="{73B76EFC-6D4A-4D17-A3CA-FA73B1D3D499}"/>
                </a:ext>
              </a:extLst>
            </p:cNvPr>
            <p:cNvGrpSpPr/>
            <p:nvPr/>
          </p:nvGrpSpPr>
          <p:grpSpPr>
            <a:xfrm>
              <a:off x="171450" y="3013647"/>
              <a:ext cx="2122163" cy="569998"/>
              <a:chOff x="47822" y="2163104"/>
              <a:chExt cx="2829550" cy="759997"/>
            </a:xfrm>
          </p:grpSpPr>
          <p:sp>
            <p:nvSpPr>
              <p:cNvPr id="41" name="íṡľíḍè-TextBox 83">
                <a:extLst>
                  <a:ext uri="{FF2B5EF4-FFF2-40B4-BE49-F238E27FC236}">
                    <a16:creationId xmlns:a16="http://schemas.microsoft.com/office/drawing/2014/main" id="{11C1A641-7729-439A-AD70-4C56FE9CD855}"/>
                  </a:ext>
                </a:extLst>
              </p:cNvPr>
              <p:cNvSpPr txBox="1">
                <a:spLocks/>
              </p:cNvSpPr>
              <p:nvPr/>
            </p:nvSpPr>
            <p:spPr>
              <a:xfrm>
                <a:off x="787526" y="2163104"/>
                <a:ext cx="2089846" cy="282367"/>
              </a:xfrm>
              <a:prstGeom prst="rect">
                <a:avLst/>
              </a:prstGeom>
              <a:noFill/>
            </p:spPr>
            <p:txBody>
              <a:bodyPr vert="horz" wrap="none" lIns="0" tIns="0" rIns="144000" bIns="0" anchor="ctr">
                <a:noAutofit/>
              </a:bodyPr>
              <a:lstStyle/>
              <a:p>
                <a:pPr algn="r"/>
                <a:r>
                  <a:rPr lang="zh-CN" altLang="en-US" sz="1600" b="1">
                    <a:solidFill>
                      <a:schemeClr val="accent4">
                        <a:lumMod val="100000"/>
                      </a:schemeClr>
                    </a:solidFill>
                  </a:rPr>
                  <a:t>标题文本预设</a:t>
                </a:r>
              </a:p>
            </p:txBody>
          </p:sp>
          <p:sp>
            <p:nvSpPr>
              <p:cNvPr id="42" name="íṡľíḍè-TextBox 91">
                <a:extLst>
                  <a:ext uri="{FF2B5EF4-FFF2-40B4-BE49-F238E27FC236}">
                    <a16:creationId xmlns:a16="http://schemas.microsoft.com/office/drawing/2014/main" id="{80A9BC40-6858-4BC5-AA42-24DD786D7AED}"/>
                  </a:ext>
                </a:extLst>
              </p:cNvPr>
              <p:cNvSpPr txBox="1"/>
              <p:nvPr/>
            </p:nvSpPr>
            <p:spPr>
              <a:xfrm>
                <a:off x="47822" y="2445471"/>
                <a:ext cx="2829550" cy="477630"/>
              </a:xfrm>
              <a:prstGeom prst="rect">
                <a:avLst/>
              </a:prstGeom>
              <a:noFill/>
            </p:spPr>
            <p:txBody>
              <a:bodyPr wrap="square" lIns="0" tIns="0" rIns="144000" bIns="0">
                <a:noAutofit/>
              </a:bodyPr>
              <a:lstStyle/>
              <a:p>
                <a:pPr>
                  <a:lnSpc>
                    <a:spcPct val="12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点击此处更换文本点击此处更换文本</a:t>
                </a:r>
                <a:endParaRPr lang="zh-CN" altLang="en-US" sz="1200" dirty="0">
                  <a:solidFill>
                    <a:schemeClr val="dk1">
                      <a:lumMod val="100000"/>
                    </a:schemeClr>
                  </a:solidFill>
                </a:endParaRPr>
              </a:p>
            </p:txBody>
          </p:sp>
        </p:grpSp>
      </p:grpSp>
      <p:grpSp>
        <p:nvGrpSpPr>
          <p:cNvPr id="43" name="组合 42">
            <a:extLst>
              <a:ext uri="{FF2B5EF4-FFF2-40B4-BE49-F238E27FC236}">
                <a16:creationId xmlns:a16="http://schemas.microsoft.com/office/drawing/2014/main" id="{85C95FE7-1EF2-4174-9EEA-362D5E2A9902}"/>
              </a:ext>
            </a:extLst>
          </p:cNvPr>
          <p:cNvGrpSpPr/>
          <p:nvPr/>
        </p:nvGrpSpPr>
        <p:grpSpPr>
          <a:xfrm>
            <a:off x="6224720" y="1707654"/>
            <a:ext cx="2769488" cy="784083"/>
            <a:chOff x="6224720" y="1707654"/>
            <a:chExt cx="2769488" cy="784083"/>
          </a:xfrm>
        </p:grpSpPr>
        <p:sp>
          <p:nvSpPr>
            <p:cNvPr id="44" name="iS1ide-Rectangle 80">
              <a:extLst>
                <a:ext uri="{FF2B5EF4-FFF2-40B4-BE49-F238E27FC236}">
                  <a16:creationId xmlns:a16="http://schemas.microsoft.com/office/drawing/2014/main" id="{D342C0C6-D715-4F48-9A37-39F23E62D332}"/>
                </a:ext>
              </a:extLst>
            </p:cNvPr>
            <p:cNvSpPr/>
            <p:nvPr/>
          </p:nvSpPr>
          <p:spPr>
            <a:xfrm>
              <a:off x="6224720" y="1749463"/>
              <a:ext cx="742274" cy="742274"/>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5" name="iS1ide-Freeform: Shape 79">
              <a:extLst>
                <a:ext uri="{FF2B5EF4-FFF2-40B4-BE49-F238E27FC236}">
                  <a16:creationId xmlns:a16="http://schemas.microsoft.com/office/drawing/2014/main" id="{4D95326B-851A-4A29-9DC2-74A4178D98AF}"/>
                </a:ext>
              </a:extLst>
            </p:cNvPr>
            <p:cNvSpPr>
              <a:spLocks/>
            </p:cNvSpPr>
            <p:nvPr/>
          </p:nvSpPr>
          <p:spPr bwMode="auto">
            <a:xfrm>
              <a:off x="6397564" y="1867015"/>
              <a:ext cx="416712" cy="429733"/>
            </a:xfrm>
            <a:custGeom>
              <a:avLst/>
              <a:gdLst>
                <a:gd name="T0" fmla="*/ 68 w 68"/>
                <a:gd name="T1" fmla="*/ 16 h 67"/>
                <a:gd name="T2" fmla="*/ 68 w 68"/>
                <a:gd name="T3" fmla="*/ 66 h 67"/>
                <a:gd name="T4" fmla="*/ 67 w 68"/>
                <a:gd name="T5" fmla="*/ 67 h 67"/>
                <a:gd name="T6" fmla="*/ 56 w 68"/>
                <a:gd name="T7" fmla="*/ 67 h 67"/>
                <a:gd name="T8" fmla="*/ 46 w 68"/>
                <a:gd name="T9" fmla="*/ 67 h 67"/>
                <a:gd name="T10" fmla="*/ 36 w 68"/>
                <a:gd name="T11" fmla="*/ 67 h 67"/>
                <a:gd name="T12" fmla="*/ 25 w 68"/>
                <a:gd name="T13" fmla="*/ 67 h 67"/>
                <a:gd name="T14" fmla="*/ 16 w 68"/>
                <a:gd name="T15" fmla="*/ 67 h 67"/>
                <a:gd name="T16" fmla="*/ 5 w 68"/>
                <a:gd name="T17" fmla="*/ 67 h 67"/>
                <a:gd name="T18" fmla="*/ 2 w 68"/>
                <a:gd name="T19" fmla="*/ 67 h 67"/>
                <a:gd name="T20" fmla="*/ 0 w 68"/>
                <a:gd name="T21" fmla="*/ 66 h 67"/>
                <a:gd name="T22" fmla="*/ 2 w 68"/>
                <a:gd name="T23" fmla="*/ 64 h 67"/>
                <a:gd name="T24" fmla="*/ 3 w 68"/>
                <a:gd name="T25" fmla="*/ 64 h 67"/>
                <a:gd name="T26" fmla="*/ 3 w 68"/>
                <a:gd name="T27" fmla="*/ 56 h 67"/>
                <a:gd name="T28" fmla="*/ 5 w 68"/>
                <a:gd name="T29" fmla="*/ 54 h 67"/>
                <a:gd name="T30" fmla="*/ 16 w 68"/>
                <a:gd name="T31" fmla="*/ 54 h 67"/>
                <a:gd name="T32" fmla="*/ 17 w 68"/>
                <a:gd name="T33" fmla="*/ 56 h 67"/>
                <a:gd name="T34" fmla="*/ 17 w 68"/>
                <a:gd name="T35" fmla="*/ 64 h 67"/>
                <a:gd name="T36" fmla="*/ 24 w 68"/>
                <a:gd name="T37" fmla="*/ 64 h 67"/>
                <a:gd name="T38" fmla="*/ 24 w 68"/>
                <a:gd name="T39" fmla="*/ 40 h 67"/>
                <a:gd name="T40" fmla="*/ 25 w 68"/>
                <a:gd name="T41" fmla="*/ 38 h 67"/>
                <a:gd name="T42" fmla="*/ 36 w 68"/>
                <a:gd name="T43" fmla="*/ 38 h 67"/>
                <a:gd name="T44" fmla="*/ 38 w 68"/>
                <a:gd name="T45" fmla="*/ 40 h 67"/>
                <a:gd name="T46" fmla="*/ 38 w 68"/>
                <a:gd name="T47" fmla="*/ 64 h 67"/>
                <a:gd name="T48" fmla="*/ 44 w 68"/>
                <a:gd name="T49" fmla="*/ 64 h 67"/>
                <a:gd name="T50" fmla="*/ 44 w 68"/>
                <a:gd name="T51" fmla="*/ 20 h 67"/>
                <a:gd name="T52" fmla="*/ 46 w 68"/>
                <a:gd name="T53" fmla="*/ 18 h 67"/>
                <a:gd name="T54" fmla="*/ 56 w 68"/>
                <a:gd name="T55" fmla="*/ 18 h 67"/>
                <a:gd name="T56" fmla="*/ 58 w 68"/>
                <a:gd name="T57" fmla="*/ 20 h 67"/>
                <a:gd name="T58" fmla="*/ 58 w 68"/>
                <a:gd name="T59" fmla="*/ 64 h 67"/>
                <a:gd name="T60" fmla="*/ 65 w 68"/>
                <a:gd name="T61" fmla="*/ 64 h 67"/>
                <a:gd name="T62" fmla="*/ 65 w 68"/>
                <a:gd name="T63" fmla="*/ 16 h 67"/>
                <a:gd name="T64" fmla="*/ 67 w 68"/>
                <a:gd name="T65" fmla="*/ 15 h 67"/>
                <a:gd name="T66" fmla="*/ 68 w 68"/>
                <a:gd name="T67" fmla="*/ 16 h 67"/>
                <a:gd name="T68" fmla="*/ 2 w 68"/>
                <a:gd name="T69" fmla="*/ 48 h 67"/>
                <a:gd name="T70" fmla="*/ 2 w 68"/>
                <a:gd name="T71" fmla="*/ 48 h 67"/>
                <a:gd name="T72" fmla="*/ 29 w 68"/>
                <a:gd name="T73" fmla="*/ 30 h 67"/>
                <a:gd name="T74" fmla="*/ 55 w 68"/>
                <a:gd name="T75" fmla="*/ 6 h 67"/>
                <a:gd name="T76" fmla="*/ 55 w 68"/>
                <a:gd name="T77" fmla="*/ 13 h 67"/>
                <a:gd name="T78" fmla="*/ 56 w 68"/>
                <a:gd name="T79" fmla="*/ 15 h 67"/>
                <a:gd name="T80" fmla="*/ 58 w 68"/>
                <a:gd name="T81" fmla="*/ 13 h 67"/>
                <a:gd name="T82" fmla="*/ 58 w 68"/>
                <a:gd name="T83" fmla="*/ 2 h 67"/>
                <a:gd name="T84" fmla="*/ 56 w 68"/>
                <a:gd name="T85" fmla="*/ 0 h 67"/>
                <a:gd name="T86" fmla="*/ 46 w 68"/>
                <a:gd name="T87" fmla="*/ 0 h 67"/>
                <a:gd name="T88" fmla="*/ 44 w 68"/>
                <a:gd name="T89" fmla="*/ 2 h 67"/>
                <a:gd name="T90" fmla="*/ 46 w 68"/>
                <a:gd name="T91" fmla="*/ 3 h 67"/>
                <a:gd name="T92" fmla="*/ 53 w 68"/>
                <a:gd name="T93" fmla="*/ 3 h 67"/>
                <a:gd name="T94" fmla="*/ 27 w 68"/>
                <a:gd name="T95" fmla="*/ 28 h 67"/>
                <a:gd name="T96" fmla="*/ 1 w 68"/>
                <a:gd name="T97" fmla="*/ 45 h 67"/>
                <a:gd name="T98" fmla="*/ 0 w 68"/>
                <a:gd name="T99" fmla="*/ 47 h 67"/>
                <a:gd name="T100" fmla="*/ 2 w 68"/>
                <a:gd name="T101"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7">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bg1"/>
            </a:solidFill>
            <a:ln>
              <a:noFill/>
            </a:ln>
          </p:spPr>
          <p:txBody>
            <a:bodyPr anchor="ctr"/>
            <a:lstStyle/>
            <a:p>
              <a:pPr algn="ctr"/>
              <a:endParaRPr/>
            </a:p>
          </p:txBody>
        </p:sp>
        <p:grpSp>
          <p:nvGrpSpPr>
            <p:cNvPr id="46" name="Group 92">
              <a:extLst>
                <a:ext uri="{FF2B5EF4-FFF2-40B4-BE49-F238E27FC236}">
                  <a16:creationId xmlns:a16="http://schemas.microsoft.com/office/drawing/2014/main" id="{8B18D99B-7755-4B13-8727-AAA3F921906D}"/>
                </a:ext>
              </a:extLst>
            </p:cNvPr>
            <p:cNvGrpSpPr/>
            <p:nvPr/>
          </p:nvGrpSpPr>
          <p:grpSpPr>
            <a:xfrm>
              <a:off x="6872045" y="1707654"/>
              <a:ext cx="2122163" cy="608098"/>
              <a:chOff x="458523" y="2163104"/>
              <a:chExt cx="2829550" cy="810797"/>
            </a:xfrm>
          </p:grpSpPr>
          <p:sp>
            <p:nvSpPr>
              <p:cNvPr id="47" name="íṡľíḍè-TextBox 93">
                <a:extLst>
                  <a:ext uri="{FF2B5EF4-FFF2-40B4-BE49-F238E27FC236}">
                    <a16:creationId xmlns:a16="http://schemas.microsoft.com/office/drawing/2014/main" id="{C8DD6D87-E136-42AC-9FF2-FB00DFE57FC5}"/>
                  </a:ext>
                </a:extLst>
              </p:cNvPr>
              <p:cNvSpPr txBox="1">
                <a:spLocks/>
              </p:cNvSpPr>
              <p:nvPr/>
            </p:nvSpPr>
            <p:spPr>
              <a:xfrm>
                <a:off x="493554" y="2163104"/>
                <a:ext cx="2089846" cy="282367"/>
              </a:xfrm>
              <a:prstGeom prst="rect">
                <a:avLst/>
              </a:prstGeom>
              <a:noFill/>
            </p:spPr>
            <p:txBody>
              <a:bodyPr vert="horz" wrap="none" lIns="144000" tIns="0" rIns="0" bIns="0" anchor="ctr" anchorCtr="0">
                <a:noAutofit/>
              </a:bodyPr>
              <a:lstStyle/>
              <a:p>
                <a:pPr algn="l"/>
                <a:r>
                  <a:rPr lang="zh-CN" altLang="en-US" sz="1600" b="1">
                    <a:solidFill>
                      <a:schemeClr val="accent1">
                        <a:lumMod val="100000"/>
                      </a:schemeClr>
                    </a:solidFill>
                  </a:rPr>
                  <a:t>标题文本预设</a:t>
                </a:r>
              </a:p>
            </p:txBody>
          </p:sp>
          <p:sp>
            <p:nvSpPr>
              <p:cNvPr id="48" name="íṡľíḍè-TextBox 99">
                <a:extLst>
                  <a:ext uri="{FF2B5EF4-FFF2-40B4-BE49-F238E27FC236}">
                    <a16:creationId xmlns:a16="http://schemas.microsoft.com/office/drawing/2014/main" id="{A8AFA5EE-4923-4B68-BD77-BBDB3FB556B0}"/>
                  </a:ext>
                </a:extLst>
              </p:cNvPr>
              <p:cNvSpPr txBox="1"/>
              <p:nvPr/>
            </p:nvSpPr>
            <p:spPr>
              <a:xfrm>
                <a:off x="458523" y="2496271"/>
                <a:ext cx="2829550" cy="477630"/>
              </a:xfrm>
              <a:prstGeom prst="rect">
                <a:avLst/>
              </a:prstGeom>
              <a:noFill/>
            </p:spPr>
            <p:txBody>
              <a:bodyPr wrap="square" lIns="144000" tIns="0" rIns="0" bIns="0" anchor="ctr" anchorCtr="0">
                <a:noAutofit/>
              </a:bodyPr>
              <a:lstStyle/>
              <a:p>
                <a:pPr>
                  <a:lnSpc>
                    <a:spcPct val="12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点击此处更换文本点击此处更换文本</a:t>
                </a:r>
                <a:endParaRPr lang="zh-CN" altLang="en-US" sz="1200" dirty="0">
                  <a:solidFill>
                    <a:schemeClr val="dk1">
                      <a:lumMod val="100000"/>
                    </a:schemeClr>
                  </a:solidFill>
                </a:endParaRPr>
              </a:p>
            </p:txBody>
          </p:sp>
        </p:grpSp>
      </p:grpSp>
      <p:grpSp>
        <p:nvGrpSpPr>
          <p:cNvPr id="49" name="组合 48">
            <a:extLst>
              <a:ext uri="{FF2B5EF4-FFF2-40B4-BE49-F238E27FC236}">
                <a16:creationId xmlns:a16="http://schemas.microsoft.com/office/drawing/2014/main" id="{D345BEF1-A320-4B10-9312-A75E6E405177}"/>
              </a:ext>
            </a:extLst>
          </p:cNvPr>
          <p:cNvGrpSpPr/>
          <p:nvPr/>
        </p:nvGrpSpPr>
        <p:grpSpPr>
          <a:xfrm>
            <a:off x="6227040" y="3013647"/>
            <a:ext cx="2767168" cy="742718"/>
            <a:chOff x="6227040" y="3013647"/>
            <a:chExt cx="2767168" cy="742718"/>
          </a:xfrm>
        </p:grpSpPr>
        <p:sp>
          <p:nvSpPr>
            <p:cNvPr id="50" name="iS1ide-Rectangle 98">
              <a:extLst>
                <a:ext uri="{FF2B5EF4-FFF2-40B4-BE49-F238E27FC236}">
                  <a16:creationId xmlns:a16="http://schemas.microsoft.com/office/drawing/2014/main" id="{C03E05E2-894D-4CE8-85A8-53ECD02428D6}"/>
                </a:ext>
              </a:extLst>
            </p:cNvPr>
            <p:cNvSpPr/>
            <p:nvPr/>
          </p:nvSpPr>
          <p:spPr>
            <a:xfrm>
              <a:off x="6227040" y="3014091"/>
              <a:ext cx="742274" cy="742274"/>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1" name="Group 94">
              <a:extLst>
                <a:ext uri="{FF2B5EF4-FFF2-40B4-BE49-F238E27FC236}">
                  <a16:creationId xmlns:a16="http://schemas.microsoft.com/office/drawing/2014/main" id="{61120F2F-0652-4197-9444-EFAE7C8DE504}"/>
                </a:ext>
              </a:extLst>
            </p:cNvPr>
            <p:cNvGrpSpPr/>
            <p:nvPr/>
          </p:nvGrpSpPr>
          <p:grpSpPr>
            <a:xfrm>
              <a:off x="6343181" y="3115237"/>
              <a:ext cx="502592" cy="423160"/>
              <a:chOff x="6413500" y="4905376"/>
              <a:chExt cx="552451" cy="465138"/>
            </a:xfrm>
            <a:solidFill>
              <a:schemeClr val="bg1"/>
            </a:solidFill>
            <a:effectLst/>
          </p:grpSpPr>
          <p:sp>
            <p:nvSpPr>
              <p:cNvPr id="55" name="iS1ide-Freeform: Shape 95">
                <a:extLst>
                  <a:ext uri="{FF2B5EF4-FFF2-40B4-BE49-F238E27FC236}">
                    <a16:creationId xmlns:a16="http://schemas.microsoft.com/office/drawing/2014/main" id="{29BD2FF1-AB99-4CFB-80AA-94946A33192C}"/>
                  </a:ext>
                </a:extLst>
              </p:cNvPr>
              <p:cNvSpPr>
                <a:spLocks/>
              </p:cNvSpPr>
              <p:nvPr/>
            </p:nvSpPr>
            <p:spPr bwMode="auto">
              <a:xfrm>
                <a:off x="6413500" y="5106988"/>
                <a:ext cx="173038" cy="192088"/>
              </a:xfrm>
              <a:custGeom>
                <a:avLst/>
                <a:gdLst>
                  <a:gd name="T0" fmla="*/ 46 w 46"/>
                  <a:gd name="T1" fmla="*/ 28 h 51"/>
                  <a:gd name="T2" fmla="*/ 46 w 46"/>
                  <a:gd name="T3" fmla="*/ 28 h 51"/>
                  <a:gd name="T4" fmla="*/ 46 w 46"/>
                  <a:gd name="T5" fmla="*/ 28 h 51"/>
                  <a:gd name="T6" fmla="*/ 26 w 46"/>
                  <a:gd name="T7" fmla="*/ 8 h 51"/>
                  <a:gd name="T8" fmla="*/ 27 w 46"/>
                  <a:gd name="T9" fmla="*/ 6 h 51"/>
                  <a:gd name="T10" fmla="*/ 23 w 46"/>
                  <a:gd name="T11" fmla="*/ 0 h 51"/>
                  <a:gd name="T12" fmla="*/ 19 w 46"/>
                  <a:gd name="T13" fmla="*/ 6 h 51"/>
                  <a:gd name="T14" fmla="*/ 20 w 46"/>
                  <a:gd name="T15" fmla="*/ 8 h 51"/>
                  <a:gd name="T16" fmla="*/ 0 w 46"/>
                  <a:gd name="T17" fmla="*/ 28 h 51"/>
                  <a:gd name="T18" fmla="*/ 0 w 46"/>
                  <a:gd name="T19" fmla="*/ 28 h 51"/>
                  <a:gd name="T20" fmla="*/ 23 w 46"/>
                  <a:gd name="T21" fmla="*/ 51 h 51"/>
                  <a:gd name="T22" fmla="*/ 46 w 46"/>
                  <a:gd name="T23" fmla="*/ 28 h 51"/>
                  <a:gd name="T24" fmla="*/ 23 w 46"/>
                  <a:gd name="T25" fmla="*/ 28 h 51"/>
                  <a:gd name="T26" fmla="*/ 2 w 46"/>
                  <a:gd name="T27" fmla="*/ 28 h 51"/>
                  <a:gd name="T28" fmla="*/ 21 w 46"/>
                  <a:gd name="T29" fmla="*/ 9 h 51"/>
                  <a:gd name="T30" fmla="*/ 23 w 46"/>
                  <a:gd name="T31" fmla="*/ 9 h 51"/>
                  <a:gd name="T32" fmla="*/ 23 w 46"/>
                  <a:gd name="T33" fmla="*/ 28 h 51"/>
                  <a:gd name="T34" fmla="*/ 23 w 46"/>
                  <a:gd name="T35" fmla="*/ 9 h 51"/>
                  <a:gd name="T36" fmla="*/ 25 w 46"/>
                  <a:gd name="T37" fmla="*/ 9 h 51"/>
                  <a:gd name="T38" fmla="*/ 43 w 46"/>
                  <a:gd name="T39" fmla="*/ 28 h 51"/>
                  <a:gd name="T40" fmla="*/ 23 w 46"/>
                  <a:gd name="T41" fmla="*/ 28 h 51"/>
                  <a:gd name="T42" fmla="*/ 23 w 46"/>
                  <a:gd name="T43"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1">
                    <a:moveTo>
                      <a:pt x="46" y="28"/>
                    </a:moveTo>
                    <a:cubicBezTo>
                      <a:pt x="46" y="28"/>
                      <a:pt x="46" y="28"/>
                      <a:pt x="46" y="28"/>
                    </a:cubicBezTo>
                    <a:cubicBezTo>
                      <a:pt x="46" y="28"/>
                      <a:pt x="46" y="28"/>
                      <a:pt x="46" y="28"/>
                    </a:cubicBezTo>
                    <a:cubicBezTo>
                      <a:pt x="26" y="8"/>
                      <a:pt x="26" y="8"/>
                      <a:pt x="26" y="8"/>
                    </a:cubicBezTo>
                    <a:cubicBezTo>
                      <a:pt x="26" y="7"/>
                      <a:pt x="27" y="6"/>
                      <a:pt x="27" y="6"/>
                    </a:cubicBezTo>
                    <a:cubicBezTo>
                      <a:pt x="27" y="4"/>
                      <a:pt x="23" y="0"/>
                      <a:pt x="23" y="0"/>
                    </a:cubicBezTo>
                    <a:cubicBezTo>
                      <a:pt x="23" y="0"/>
                      <a:pt x="19" y="4"/>
                      <a:pt x="19" y="6"/>
                    </a:cubicBezTo>
                    <a:cubicBezTo>
                      <a:pt x="19" y="6"/>
                      <a:pt x="20" y="7"/>
                      <a:pt x="20" y="8"/>
                    </a:cubicBezTo>
                    <a:cubicBezTo>
                      <a:pt x="0" y="28"/>
                      <a:pt x="0" y="28"/>
                      <a:pt x="0" y="28"/>
                    </a:cubicBezTo>
                    <a:cubicBezTo>
                      <a:pt x="0" y="28"/>
                      <a:pt x="0" y="28"/>
                      <a:pt x="0" y="28"/>
                    </a:cubicBezTo>
                    <a:cubicBezTo>
                      <a:pt x="0" y="40"/>
                      <a:pt x="10" y="51"/>
                      <a:pt x="23" y="51"/>
                    </a:cubicBezTo>
                    <a:cubicBezTo>
                      <a:pt x="36" y="51"/>
                      <a:pt x="46" y="40"/>
                      <a:pt x="46" y="28"/>
                    </a:cubicBezTo>
                    <a:close/>
                    <a:moveTo>
                      <a:pt x="23" y="28"/>
                    </a:moveTo>
                    <a:cubicBezTo>
                      <a:pt x="2" y="28"/>
                      <a:pt x="2" y="28"/>
                      <a:pt x="2" y="28"/>
                    </a:cubicBezTo>
                    <a:cubicBezTo>
                      <a:pt x="21" y="9"/>
                      <a:pt x="21" y="9"/>
                      <a:pt x="21" y="9"/>
                    </a:cubicBezTo>
                    <a:cubicBezTo>
                      <a:pt x="22" y="9"/>
                      <a:pt x="22" y="9"/>
                      <a:pt x="23" y="9"/>
                    </a:cubicBezTo>
                    <a:lnTo>
                      <a:pt x="23" y="28"/>
                    </a:lnTo>
                    <a:close/>
                    <a:moveTo>
                      <a:pt x="23" y="9"/>
                    </a:moveTo>
                    <a:cubicBezTo>
                      <a:pt x="24" y="9"/>
                      <a:pt x="24" y="9"/>
                      <a:pt x="25" y="9"/>
                    </a:cubicBezTo>
                    <a:cubicBezTo>
                      <a:pt x="43" y="28"/>
                      <a:pt x="43" y="28"/>
                      <a:pt x="43" y="28"/>
                    </a:cubicBezTo>
                    <a:cubicBezTo>
                      <a:pt x="23" y="28"/>
                      <a:pt x="23" y="28"/>
                      <a:pt x="23" y="28"/>
                    </a:cubicBezTo>
                    <a:lnTo>
                      <a:pt x="2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íṡľíḍè-Freeform: Shape 96">
                <a:extLst>
                  <a:ext uri="{FF2B5EF4-FFF2-40B4-BE49-F238E27FC236}">
                    <a16:creationId xmlns:a16="http://schemas.microsoft.com/office/drawing/2014/main" id="{55CB8BA5-666A-4909-B33D-36CF7DBE7028}"/>
                  </a:ext>
                </a:extLst>
              </p:cNvPr>
              <p:cNvSpPr>
                <a:spLocks/>
              </p:cNvSpPr>
              <p:nvPr/>
            </p:nvSpPr>
            <p:spPr bwMode="auto">
              <a:xfrm>
                <a:off x="6792913" y="5106988"/>
                <a:ext cx="173038" cy="192088"/>
              </a:xfrm>
              <a:custGeom>
                <a:avLst/>
                <a:gdLst>
                  <a:gd name="T0" fmla="*/ 46 w 46"/>
                  <a:gd name="T1" fmla="*/ 28 h 51"/>
                  <a:gd name="T2" fmla="*/ 46 w 46"/>
                  <a:gd name="T3" fmla="*/ 28 h 51"/>
                  <a:gd name="T4" fmla="*/ 26 w 46"/>
                  <a:gd name="T5" fmla="*/ 8 h 51"/>
                  <a:gd name="T6" fmla="*/ 27 w 46"/>
                  <a:gd name="T7" fmla="*/ 6 h 51"/>
                  <a:gd name="T8" fmla="*/ 23 w 46"/>
                  <a:gd name="T9" fmla="*/ 0 h 51"/>
                  <a:gd name="T10" fmla="*/ 19 w 46"/>
                  <a:gd name="T11" fmla="*/ 6 h 51"/>
                  <a:gd name="T12" fmla="*/ 20 w 46"/>
                  <a:gd name="T13" fmla="*/ 8 h 51"/>
                  <a:gd name="T14" fmla="*/ 0 w 46"/>
                  <a:gd name="T15" fmla="*/ 28 h 51"/>
                  <a:gd name="T16" fmla="*/ 0 w 46"/>
                  <a:gd name="T17" fmla="*/ 28 h 51"/>
                  <a:gd name="T18" fmla="*/ 23 w 46"/>
                  <a:gd name="T19" fmla="*/ 51 h 51"/>
                  <a:gd name="T20" fmla="*/ 46 w 46"/>
                  <a:gd name="T21" fmla="*/ 28 h 51"/>
                  <a:gd name="T22" fmla="*/ 22 w 46"/>
                  <a:gd name="T23" fmla="*/ 28 h 51"/>
                  <a:gd name="T24" fmla="*/ 2 w 46"/>
                  <a:gd name="T25" fmla="*/ 28 h 51"/>
                  <a:gd name="T26" fmla="*/ 21 w 46"/>
                  <a:gd name="T27" fmla="*/ 9 h 51"/>
                  <a:gd name="T28" fmla="*/ 22 w 46"/>
                  <a:gd name="T29" fmla="*/ 9 h 51"/>
                  <a:gd name="T30" fmla="*/ 22 w 46"/>
                  <a:gd name="T31" fmla="*/ 28 h 51"/>
                  <a:gd name="T32" fmla="*/ 23 w 46"/>
                  <a:gd name="T33" fmla="*/ 28 h 51"/>
                  <a:gd name="T34" fmla="*/ 23 w 46"/>
                  <a:gd name="T35" fmla="*/ 9 h 51"/>
                  <a:gd name="T36" fmla="*/ 25 w 46"/>
                  <a:gd name="T37" fmla="*/ 9 h 51"/>
                  <a:gd name="T38" fmla="*/ 43 w 46"/>
                  <a:gd name="T39" fmla="*/ 28 h 51"/>
                  <a:gd name="T40" fmla="*/ 23 w 46"/>
                  <a:gd name="T4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51">
                    <a:moveTo>
                      <a:pt x="46" y="28"/>
                    </a:moveTo>
                    <a:cubicBezTo>
                      <a:pt x="46" y="28"/>
                      <a:pt x="46" y="28"/>
                      <a:pt x="46" y="28"/>
                    </a:cubicBezTo>
                    <a:cubicBezTo>
                      <a:pt x="26" y="8"/>
                      <a:pt x="26" y="8"/>
                      <a:pt x="26" y="8"/>
                    </a:cubicBezTo>
                    <a:cubicBezTo>
                      <a:pt x="26" y="7"/>
                      <a:pt x="27" y="6"/>
                      <a:pt x="27" y="6"/>
                    </a:cubicBezTo>
                    <a:cubicBezTo>
                      <a:pt x="27" y="4"/>
                      <a:pt x="23" y="0"/>
                      <a:pt x="23" y="0"/>
                    </a:cubicBezTo>
                    <a:cubicBezTo>
                      <a:pt x="23" y="0"/>
                      <a:pt x="19" y="4"/>
                      <a:pt x="19" y="6"/>
                    </a:cubicBezTo>
                    <a:cubicBezTo>
                      <a:pt x="19" y="6"/>
                      <a:pt x="19" y="7"/>
                      <a:pt x="20" y="8"/>
                    </a:cubicBezTo>
                    <a:cubicBezTo>
                      <a:pt x="0" y="28"/>
                      <a:pt x="0" y="28"/>
                      <a:pt x="0" y="28"/>
                    </a:cubicBezTo>
                    <a:cubicBezTo>
                      <a:pt x="0" y="28"/>
                      <a:pt x="0" y="28"/>
                      <a:pt x="0" y="28"/>
                    </a:cubicBezTo>
                    <a:cubicBezTo>
                      <a:pt x="0" y="40"/>
                      <a:pt x="10" y="51"/>
                      <a:pt x="23" y="51"/>
                    </a:cubicBezTo>
                    <a:cubicBezTo>
                      <a:pt x="36" y="51"/>
                      <a:pt x="46" y="40"/>
                      <a:pt x="46" y="28"/>
                    </a:cubicBezTo>
                    <a:close/>
                    <a:moveTo>
                      <a:pt x="22" y="28"/>
                    </a:moveTo>
                    <a:cubicBezTo>
                      <a:pt x="2" y="28"/>
                      <a:pt x="2" y="28"/>
                      <a:pt x="2" y="28"/>
                    </a:cubicBezTo>
                    <a:cubicBezTo>
                      <a:pt x="21" y="9"/>
                      <a:pt x="21" y="9"/>
                      <a:pt x="21" y="9"/>
                    </a:cubicBezTo>
                    <a:cubicBezTo>
                      <a:pt x="21" y="9"/>
                      <a:pt x="22" y="9"/>
                      <a:pt x="22" y="9"/>
                    </a:cubicBezTo>
                    <a:lnTo>
                      <a:pt x="22" y="28"/>
                    </a:lnTo>
                    <a:close/>
                    <a:moveTo>
                      <a:pt x="23" y="28"/>
                    </a:moveTo>
                    <a:cubicBezTo>
                      <a:pt x="23" y="9"/>
                      <a:pt x="23" y="9"/>
                      <a:pt x="23" y="9"/>
                    </a:cubicBezTo>
                    <a:cubicBezTo>
                      <a:pt x="24" y="9"/>
                      <a:pt x="24" y="9"/>
                      <a:pt x="25" y="9"/>
                    </a:cubicBezTo>
                    <a:cubicBezTo>
                      <a:pt x="43" y="28"/>
                      <a:pt x="43" y="28"/>
                      <a:pt x="43" y="28"/>
                    </a:cubicBezTo>
                    <a:lnTo>
                      <a:pt x="23"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íṡľíḍè-Freeform: Shape 97">
                <a:extLst>
                  <a:ext uri="{FF2B5EF4-FFF2-40B4-BE49-F238E27FC236}">
                    <a16:creationId xmlns:a16="http://schemas.microsoft.com/office/drawing/2014/main" id="{896DEC05-9916-4626-AD5B-E89B45298A60}"/>
                  </a:ext>
                </a:extLst>
              </p:cNvPr>
              <p:cNvSpPr>
                <a:spLocks/>
              </p:cNvSpPr>
              <p:nvPr/>
            </p:nvSpPr>
            <p:spPr bwMode="auto">
              <a:xfrm>
                <a:off x="6477000" y="4905376"/>
                <a:ext cx="425450" cy="465138"/>
              </a:xfrm>
              <a:custGeom>
                <a:avLst/>
                <a:gdLst>
                  <a:gd name="T0" fmla="*/ 87 w 113"/>
                  <a:gd name="T1" fmla="*/ 109 h 124"/>
                  <a:gd name="T2" fmla="*/ 80 w 113"/>
                  <a:gd name="T3" fmla="*/ 109 h 124"/>
                  <a:gd name="T4" fmla="*/ 80 w 113"/>
                  <a:gd name="T5" fmla="*/ 107 h 124"/>
                  <a:gd name="T6" fmla="*/ 74 w 113"/>
                  <a:gd name="T7" fmla="*/ 101 h 124"/>
                  <a:gd name="T8" fmla="*/ 64 w 113"/>
                  <a:gd name="T9" fmla="*/ 101 h 124"/>
                  <a:gd name="T10" fmla="*/ 65 w 113"/>
                  <a:gd name="T11" fmla="*/ 96 h 124"/>
                  <a:gd name="T12" fmla="*/ 61 w 113"/>
                  <a:gd name="T13" fmla="*/ 85 h 124"/>
                  <a:gd name="T14" fmla="*/ 61 w 113"/>
                  <a:gd name="T15" fmla="*/ 30 h 124"/>
                  <a:gd name="T16" fmla="*/ 101 w 113"/>
                  <a:gd name="T17" fmla="*/ 49 h 124"/>
                  <a:gd name="T18" fmla="*/ 107 w 113"/>
                  <a:gd name="T19" fmla="*/ 52 h 124"/>
                  <a:gd name="T20" fmla="*/ 113 w 113"/>
                  <a:gd name="T21" fmla="*/ 46 h 124"/>
                  <a:gd name="T22" fmla="*/ 107 w 113"/>
                  <a:gd name="T23" fmla="*/ 39 h 124"/>
                  <a:gd name="T24" fmla="*/ 102 w 113"/>
                  <a:gd name="T25" fmla="*/ 42 h 124"/>
                  <a:gd name="T26" fmla="*/ 61 w 113"/>
                  <a:gd name="T27" fmla="*/ 24 h 124"/>
                  <a:gd name="T28" fmla="*/ 61 w 113"/>
                  <a:gd name="T29" fmla="*/ 20 h 124"/>
                  <a:gd name="T30" fmla="*/ 66 w 113"/>
                  <a:gd name="T31" fmla="*/ 12 h 124"/>
                  <a:gd name="T32" fmla="*/ 56 w 113"/>
                  <a:gd name="T33" fmla="*/ 0 h 124"/>
                  <a:gd name="T34" fmla="*/ 47 w 113"/>
                  <a:gd name="T35" fmla="*/ 12 h 124"/>
                  <a:gd name="T36" fmla="*/ 52 w 113"/>
                  <a:gd name="T37" fmla="*/ 20 h 124"/>
                  <a:gd name="T38" fmla="*/ 52 w 113"/>
                  <a:gd name="T39" fmla="*/ 24 h 124"/>
                  <a:gd name="T40" fmla="*/ 12 w 113"/>
                  <a:gd name="T41" fmla="*/ 42 h 124"/>
                  <a:gd name="T42" fmla="*/ 6 w 113"/>
                  <a:gd name="T43" fmla="*/ 39 h 124"/>
                  <a:gd name="T44" fmla="*/ 0 w 113"/>
                  <a:gd name="T45" fmla="*/ 46 h 124"/>
                  <a:gd name="T46" fmla="*/ 6 w 113"/>
                  <a:gd name="T47" fmla="*/ 52 h 124"/>
                  <a:gd name="T48" fmla="*/ 12 w 113"/>
                  <a:gd name="T49" fmla="*/ 49 h 124"/>
                  <a:gd name="T50" fmla="*/ 52 w 113"/>
                  <a:gd name="T51" fmla="*/ 30 h 124"/>
                  <a:gd name="T52" fmla="*/ 52 w 113"/>
                  <a:gd name="T53" fmla="*/ 85 h 124"/>
                  <a:gd name="T54" fmla="*/ 48 w 113"/>
                  <a:gd name="T55" fmla="*/ 96 h 124"/>
                  <a:gd name="T56" fmla="*/ 49 w 113"/>
                  <a:gd name="T57" fmla="*/ 101 h 124"/>
                  <a:gd name="T58" fmla="*/ 39 w 113"/>
                  <a:gd name="T59" fmla="*/ 101 h 124"/>
                  <a:gd name="T60" fmla="*/ 33 w 113"/>
                  <a:gd name="T61" fmla="*/ 107 h 124"/>
                  <a:gd name="T62" fmla="*/ 33 w 113"/>
                  <a:gd name="T63" fmla="*/ 109 h 124"/>
                  <a:gd name="T64" fmla="*/ 26 w 113"/>
                  <a:gd name="T65" fmla="*/ 109 h 124"/>
                  <a:gd name="T66" fmla="*/ 15 w 113"/>
                  <a:gd name="T67" fmla="*/ 119 h 124"/>
                  <a:gd name="T68" fmla="*/ 15 w 113"/>
                  <a:gd name="T69" fmla="*/ 124 h 124"/>
                  <a:gd name="T70" fmla="*/ 97 w 113"/>
                  <a:gd name="T71" fmla="*/ 124 h 124"/>
                  <a:gd name="T72" fmla="*/ 97 w 113"/>
                  <a:gd name="T73" fmla="*/ 119 h 124"/>
                  <a:gd name="T74" fmla="*/ 87 w 113"/>
                  <a:gd name="T75" fmla="*/ 10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124">
                    <a:moveTo>
                      <a:pt x="87" y="109"/>
                    </a:moveTo>
                    <a:cubicBezTo>
                      <a:pt x="80" y="109"/>
                      <a:pt x="80" y="109"/>
                      <a:pt x="80" y="109"/>
                    </a:cubicBezTo>
                    <a:cubicBezTo>
                      <a:pt x="80" y="107"/>
                      <a:pt x="80" y="107"/>
                      <a:pt x="80" y="107"/>
                    </a:cubicBezTo>
                    <a:cubicBezTo>
                      <a:pt x="80" y="103"/>
                      <a:pt x="77" y="101"/>
                      <a:pt x="74" y="101"/>
                    </a:cubicBezTo>
                    <a:cubicBezTo>
                      <a:pt x="64" y="101"/>
                      <a:pt x="64" y="101"/>
                      <a:pt x="64" y="101"/>
                    </a:cubicBezTo>
                    <a:cubicBezTo>
                      <a:pt x="65" y="99"/>
                      <a:pt x="65" y="98"/>
                      <a:pt x="65" y="96"/>
                    </a:cubicBezTo>
                    <a:cubicBezTo>
                      <a:pt x="65" y="91"/>
                      <a:pt x="63" y="87"/>
                      <a:pt x="61" y="85"/>
                    </a:cubicBezTo>
                    <a:cubicBezTo>
                      <a:pt x="61" y="30"/>
                      <a:pt x="61" y="30"/>
                      <a:pt x="61" y="30"/>
                    </a:cubicBezTo>
                    <a:cubicBezTo>
                      <a:pt x="76" y="32"/>
                      <a:pt x="90" y="39"/>
                      <a:pt x="101" y="49"/>
                    </a:cubicBezTo>
                    <a:cubicBezTo>
                      <a:pt x="102" y="51"/>
                      <a:pt x="105" y="52"/>
                      <a:pt x="107" y="52"/>
                    </a:cubicBezTo>
                    <a:cubicBezTo>
                      <a:pt x="110" y="52"/>
                      <a:pt x="113" y="49"/>
                      <a:pt x="113" y="46"/>
                    </a:cubicBezTo>
                    <a:cubicBezTo>
                      <a:pt x="113" y="42"/>
                      <a:pt x="110" y="39"/>
                      <a:pt x="107" y="39"/>
                    </a:cubicBezTo>
                    <a:cubicBezTo>
                      <a:pt x="105" y="39"/>
                      <a:pt x="103" y="40"/>
                      <a:pt x="102" y="42"/>
                    </a:cubicBezTo>
                    <a:cubicBezTo>
                      <a:pt x="90" y="32"/>
                      <a:pt x="76" y="26"/>
                      <a:pt x="61" y="24"/>
                    </a:cubicBezTo>
                    <a:cubicBezTo>
                      <a:pt x="61" y="20"/>
                      <a:pt x="61" y="20"/>
                      <a:pt x="61" y="20"/>
                    </a:cubicBezTo>
                    <a:cubicBezTo>
                      <a:pt x="64" y="18"/>
                      <a:pt x="66" y="15"/>
                      <a:pt x="66" y="12"/>
                    </a:cubicBezTo>
                    <a:cubicBezTo>
                      <a:pt x="66" y="7"/>
                      <a:pt x="56" y="0"/>
                      <a:pt x="56" y="0"/>
                    </a:cubicBezTo>
                    <a:cubicBezTo>
                      <a:pt x="56" y="0"/>
                      <a:pt x="47" y="7"/>
                      <a:pt x="47" y="12"/>
                    </a:cubicBezTo>
                    <a:cubicBezTo>
                      <a:pt x="47" y="15"/>
                      <a:pt x="49" y="18"/>
                      <a:pt x="52" y="20"/>
                    </a:cubicBezTo>
                    <a:cubicBezTo>
                      <a:pt x="52" y="24"/>
                      <a:pt x="52" y="24"/>
                      <a:pt x="52" y="24"/>
                    </a:cubicBezTo>
                    <a:cubicBezTo>
                      <a:pt x="37" y="26"/>
                      <a:pt x="23" y="32"/>
                      <a:pt x="12" y="42"/>
                    </a:cubicBezTo>
                    <a:cubicBezTo>
                      <a:pt x="10" y="40"/>
                      <a:pt x="9" y="39"/>
                      <a:pt x="6" y="39"/>
                    </a:cubicBezTo>
                    <a:cubicBezTo>
                      <a:pt x="3" y="39"/>
                      <a:pt x="0" y="42"/>
                      <a:pt x="0" y="46"/>
                    </a:cubicBezTo>
                    <a:cubicBezTo>
                      <a:pt x="0" y="49"/>
                      <a:pt x="3" y="52"/>
                      <a:pt x="6" y="52"/>
                    </a:cubicBezTo>
                    <a:cubicBezTo>
                      <a:pt x="9" y="52"/>
                      <a:pt x="11" y="51"/>
                      <a:pt x="12" y="49"/>
                    </a:cubicBezTo>
                    <a:cubicBezTo>
                      <a:pt x="23" y="39"/>
                      <a:pt x="37" y="32"/>
                      <a:pt x="52" y="30"/>
                    </a:cubicBezTo>
                    <a:cubicBezTo>
                      <a:pt x="52" y="85"/>
                      <a:pt x="52" y="85"/>
                      <a:pt x="52" y="85"/>
                    </a:cubicBezTo>
                    <a:cubicBezTo>
                      <a:pt x="49" y="87"/>
                      <a:pt x="48" y="91"/>
                      <a:pt x="48" y="96"/>
                    </a:cubicBezTo>
                    <a:cubicBezTo>
                      <a:pt x="48" y="98"/>
                      <a:pt x="48" y="99"/>
                      <a:pt x="49" y="101"/>
                    </a:cubicBezTo>
                    <a:cubicBezTo>
                      <a:pt x="39" y="101"/>
                      <a:pt x="39" y="101"/>
                      <a:pt x="39" y="101"/>
                    </a:cubicBezTo>
                    <a:cubicBezTo>
                      <a:pt x="36" y="101"/>
                      <a:pt x="33" y="103"/>
                      <a:pt x="33" y="107"/>
                    </a:cubicBezTo>
                    <a:cubicBezTo>
                      <a:pt x="33" y="109"/>
                      <a:pt x="33" y="109"/>
                      <a:pt x="33" y="109"/>
                    </a:cubicBezTo>
                    <a:cubicBezTo>
                      <a:pt x="26" y="109"/>
                      <a:pt x="26" y="109"/>
                      <a:pt x="26" y="109"/>
                    </a:cubicBezTo>
                    <a:cubicBezTo>
                      <a:pt x="20" y="109"/>
                      <a:pt x="15" y="114"/>
                      <a:pt x="15" y="119"/>
                    </a:cubicBezTo>
                    <a:cubicBezTo>
                      <a:pt x="15" y="124"/>
                      <a:pt x="15" y="124"/>
                      <a:pt x="15" y="124"/>
                    </a:cubicBezTo>
                    <a:cubicBezTo>
                      <a:pt x="97" y="124"/>
                      <a:pt x="97" y="124"/>
                      <a:pt x="97" y="124"/>
                    </a:cubicBezTo>
                    <a:cubicBezTo>
                      <a:pt x="97" y="119"/>
                      <a:pt x="97" y="119"/>
                      <a:pt x="97" y="119"/>
                    </a:cubicBezTo>
                    <a:cubicBezTo>
                      <a:pt x="97" y="114"/>
                      <a:pt x="93" y="109"/>
                      <a:pt x="87"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52" name="Group 100">
              <a:extLst>
                <a:ext uri="{FF2B5EF4-FFF2-40B4-BE49-F238E27FC236}">
                  <a16:creationId xmlns:a16="http://schemas.microsoft.com/office/drawing/2014/main" id="{4B8F5A3D-180E-4D77-9524-958AB374B355}"/>
                </a:ext>
              </a:extLst>
            </p:cNvPr>
            <p:cNvGrpSpPr/>
            <p:nvPr/>
          </p:nvGrpSpPr>
          <p:grpSpPr>
            <a:xfrm>
              <a:off x="6872045" y="3013647"/>
              <a:ext cx="2122163" cy="636673"/>
              <a:chOff x="458523" y="2163104"/>
              <a:chExt cx="2829550" cy="848897"/>
            </a:xfrm>
          </p:grpSpPr>
          <p:sp>
            <p:nvSpPr>
              <p:cNvPr id="53" name="íṡľíḍè-TextBox 101">
                <a:extLst>
                  <a:ext uri="{FF2B5EF4-FFF2-40B4-BE49-F238E27FC236}">
                    <a16:creationId xmlns:a16="http://schemas.microsoft.com/office/drawing/2014/main" id="{DFCA54E6-21EB-4334-93CB-E59D2BA8CCAE}"/>
                  </a:ext>
                </a:extLst>
              </p:cNvPr>
              <p:cNvSpPr txBox="1">
                <a:spLocks/>
              </p:cNvSpPr>
              <p:nvPr/>
            </p:nvSpPr>
            <p:spPr>
              <a:xfrm>
                <a:off x="493554" y="2163104"/>
                <a:ext cx="2089846" cy="282367"/>
              </a:xfrm>
              <a:prstGeom prst="rect">
                <a:avLst/>
              </a:prstGeom>
              <a:noFill/>
            </p:spPr>
            <p:txBody>
              <a:bodyPr vert="horz" wrap="none" lIns="144000" tIns="0" rIns="0" bIns="0" anchor="ctr" anchorCtr="0">
                <a:noAutofit/>
              </a:bodyPr>
              <a:lstStyle/>
              <a:p>
                <a:pPr algn="l"/>
                <a:r>
                  <a:rPr lang="zh-CN" altLang="en-US" sz="1600" b="1" dirty="0">
                    <a:solidFill>
                      <a:schemeClr val="accent2">
                        <a:lumMod val="100000"/>
                      </a:schemeClr>
                    </a:solidFill>
                  </a:rPr>
                  <a:t>标题文本预设</a:t>
                </a:r>
              </a:p>
            </p:txBody>
          </p:sp>
          <p:sp>
            <p:nvSpPr>
              <p:cNvPr id="54" name="íṡľíḍè-TextBox 104">
                <a:extLst>
                  <a:ext uri="{FF2B5EF4-FFF2-40B4-BE49-F238E27FC236}">
                    <a16:creationId xmlns:a16="http://schemas.microsoft.com/office/drawing/2014/main" id="{E6F69E95-658A-408F-B942-8C9B8CA3B866}"/>
                  </a:ext>
                </a:extLst>
              </p:cNvPr>
              <p:cNvSpPr txBox="1"/>
              <p:nvPr/>
            </p:nvSpPr>
            <p:spPr>
              <a:xfrm>
                <a:off x="458523" y="2534371"/>
                <a:ext cx="2829550" cy="477630"/>
              </a:xfrm>
              <a:prstGeom prst="rect">
                <a:avLst/>
              </a:prstGeom>
              <a:noFill/>
            </p:spPr>
            <p:txBody>
              <a:bodyPr wrap="square" lIns="144000" tIns="0" rIns="0" bIns="0" anchor="ctr" anchorCtr="0">
                <a:noAutofit/>
              </a:bodyPr>
              <a:lstStyle/>
              <a:p>
                <a:pPr>
                  <a:lnSpc>
                    <a:spcPct val="12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点击此处更换文本点击此处更换文本</a:t>
                </a:r>
                <a:endParaRPr lang="zh-CN" altLang="en-US" sz="1200" dirty="0">
                  <a:solidFill>
                    <a:schemeClr val="dk1">
                      <a:lumMod val="100000"/>
                    </a:schemeClr>
                  </a:solidFill>
                </a:endParaRPr>
              </a:p>
            </p:txBody>
          </p:sp>
        </p:grpSp>
      </p:grpSp>
    </p:spTree>
    <p:extLst>
      <p:ext uri="{BB962C8B-B14F-4D97-AF65-F5344CB8AC3E}">
        <p14:creationId xmlns:p14="http://schemas.microsoft.com/office/powerpoint/2010/main" val="236687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randombar(horizontal)">
                                      <p:cBhvr>
                                        <p:cTn id="21" dur="500"/>
                                        <p:tgtEl>
                                          <p:spTgt spid="37"/>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randombar(horizontal)">
                                      <p:cBhvr>
                                        <p:cTn id="25" dur="500"/>
                                        <p:tgtEl>
                                          <p:spTgt spid="49"/>
                                        </p:tgtEl>
                                      </p:cBhvr>
                                    </p:animEffect>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randombar(horizontal)">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590F425-6C49-4223-B88D-E1358CC9BCC9}"/>
              </a:ext>
            </a:extLst>
          </p:cNvPr>
          <p:cNvSpPr txBox="1"/>
          <p:nvPr/>
        </p:nvSpPr>
        <p:spPr>
          <a:xfrm>
            <a:off x="457200" y="266700"/>
            <a:ext cx="2571750"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solidFill>
                  <a:schemeClr val="tx1">
                    <a:lumMod val="65000"/>
                    <a:lumOff val="35000"/>
                  </a:schemeClr>
                </a:solidFill>
              </a:rPr>
              <a:t>标题内容预设</a:t>
            </a:r>
          </a:p>
        </p:txBody>
      </p:sp>
      <p:grpSp>
        <p:nvGrpSpPr>
          <p:cNvPr id="3" name="组合 2">
            <a:extLst>
              <a:ext uri="{FF2B5EF4-FFF2-40B4-BE49-F238E27FC236}">
                <a16:creationId xmlns:a16="http://schemas.microsoft.com/office/drawing/2014/main" id="{FE83143F-7120-4D16-83FC-C93550F349B2}"/>
              </a:ext>
            </a:extLst>
          </p:cNvPr>
          <p:cNvGrpSpPr/>
          <p:nvPr/>
        </p:nvGrpSpPr>
        <p:grpSpPr>
          <a:xfrm>
            <a:off x="3594011" y="1522388"/>
            <a:ext cx="2091366" cy="2805716"/>
            <a:chOff x="3594011" y="1369988"/>
            <a:chExt cx="2091366" cy="2805716"/>
          </a:xfrm>
        </p:grpSpPr>
        <p:sp>
          <p:nvSpPr>
            <p:cNvPr id="5" name="îṣļîḑé-Freeform: Shape 1">
              <a:extLst>
                <a:ext uri="{FF2B5EF4-FFF2-40B4-BE49-F238E27FC236}">
                  <a16:creationId xmlns:a16="http://schemas.microsoft.com/office/drawing/2014/main" id="{2E3DD336-D6E7-462E-B62A-75DE3F85D201}"/>
                </a:ext>
              </a:extLst>
            </p:cNvPr>
            <p:cNvSpPr/>
            <p:nvPr/>
          </p:nvSpPr>
          <p:spPr>
            <a:xfrm rot="14400000" flipH="1">
              <a:off x="4639481" y="3181176"/>
              <a:ext cx="1060266" cy="928790"/>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îṣļîḑé-Freeform: Shape 2">
              <a:extLst>
                <a:ext uri="{FF2B5EF4-FFF2-40B4-BE49-F238E27FC236}">
                  <a16:creationId xmlns:a16="http://schemas.microsoft.com/office/drawing/2014/main" id="{EE6CB855-E355-46E1-BD7C-84FA27AF58FB}"/>
                </a:ext>
              </a:extLst>
            </p:cNvPr>
            <p:cNvSpPr/>
            <p:nvPr/>
          </p:nvSpPr>
          <p:spPr>
            <a:xfrm rot="900000">
              <a:off x="4625111" y="2148295"/>
              <a:ext cx="1060266" cy="928790"/>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îṣļîḑé-Freeform: Shape 3">
              <a:extLst>
                <a:ext uri="{FF2B5EF4-FFF2-40B4-BE49-F238E27FC236}">
                  <a16:creationId xmlns:a16="http://schemas.microsoft.com/office/drawing/2014/main" id="{3CD72B75-7BC7-45C4-B679-B66692ED60DE}"/>
                </a:ext>
              </a:extLst>
            </p:cNvPr>
            <p:cNvSpPr/>
            <p:nvPr/>
          </p:nvSpPr>
          <p:spPr>
            <a:xfrm rot="14400000" flipH="1">
              <a:off x="3610634" y="2404081"/>
              <a:ext cx="1060266" cy="928790"/>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îṣļîḑé-Freeform: Shape 4">
              <a:extLst>
                <a:ext uri="{FF2B5EF4-FFF2-40B4-BE49-F238E27FC236}">
                  <a16:creationId xmlns:a16="http://schemas.microsoft.com/office/drawing/2014/main" id="{4B0B4FA9-B08E-48CB-B73D-66D0BFD454FD}"/>
                </a:ext>
              </a:extLst>
            </p:cNvPr>
            <p:cNvSpPr/>
            <p:nvPr/>
          </p:nvSpPr>
          <p:spPr>
            <a:xfrm rot="900000">
              <a:off x="3594011" y="1369988"/>
              <a:ext cx="1060266" cy="928790"/>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îṣļîḑé-Freeform: Shape 30">
              <a:extLst>
                <a:ext uri="{FF2B5EF4-FFF2-40B4-BE49-F238E27FC236}">
                  <a16:creationId xmlns:a16="http://schemas.microsoft.com/office/drawing/2014/main" id="{16E1957D-A843-48B5-8E87-FE259A106D6E}"/>
                </a:ext>
              </a:extLst>
            </p:cNvPr>
            <p:cNvSpPr>
              <a:spLocks/>
            </p:cNvSpPr>
            <p:nvPr/>
          </p:nvSpPr>
          <p:spPr bwMode="auto">
            <a:xfrm>
              <a:off x="4850701" y="3322332"/>
              <a:ext cx="474903" cy="474903"/>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accent4"/>
            </a:solidFill>
            <a:ln>
              <a:noFill/>
            </a:ln>
          </p:spPr>
          <p:txBody>
            <a:bodyPr anchor="ctr"/>
            <a:lstStyle/>
            <a:p>
              <a:pPr algn="ctr"/>
              <a:endParaRPr/>
            </a:p>
          </p:txBody>
        </p:sp>
        <p:sp>
          <p:nvSpPr>
            <p:cNvPr id="10" name="îṣļîḑé-Freeform: Shape 31">
              <a:extLst>
                <a:ext uri="{FF2B5EF4-FFF2-40B4-BE49-F238E27FC236}">
                  <a16:creationId xmlns:a16="http://schemas.microsoft.com/office/drawing/2014/main" id="{DDD25331-9248-49CB-BD9B-FEC6582DACBF}"/>
                </a:ext>
              </a:extLst>
            </p:cNvPr>
            <p:cNvSpPr>
              <a:spLocks/>
            </p:cNvSpPr>
            <p:nvPr/>
          </p:nvSpPr>
          <p:spPr bwMode="auto">
            <a:xfrm>
              <a:off x="3825719" y="2544353"/>
              <a:ext cx="474903" cy="474903"/>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3"/>
            </a:solidFill>
            <a:ln>
              <a:noFill/>
            </a:ln>
          </p:spPr>
          <p:txBody>
            <a:bodyPr anchor="ctr"/>
            <a:lstStyle/>
            <a:p>
              <a:pPr algn="ctr"/>
              <a:endParaRPr/>
            </a:p>
          </p:txBody>
        </p:sp>
        <p:sp>
          <p:nvSpPr>
            <p:cNvPr id="11" name="îṣļîḑé-Freeform: Shape 32">
              <a:extLst>
                <a:ext uri="{FF2B5EF4-FFF2-40B4-BE49-F238E27FC236}">
                  <a16:creationId xmlns:a16="http://schemas.microsoft.com/office/drawing/2014/main" id="{31858E47-719F-4E90-B5AE-CA2B02C77118}"/>
                </a:ext>
              </a:extLst>
            </p:cNvPr>
            <p:cNvSpPr>
              <a:spLocks/>
            </p:cNvSpPr>
            <p:nvPr/>
          </p:nvSpPr>
          <p:spPr bwMode="auto">
            <a:xfrm>
              <a:off x="3815916" y="1495478"/>
              <a:ext cx="474903" cy="474903"/>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1"/>
            </a:solidFill>
            <a:ln>
              <a:noFill/>
            </a:ln>
          </p:spPr>
          <p:txBody>
            <a:bodyPr anchor="ctr"/>
            <a:lstStyle/>
            <a:p>
              <a:pPr algn="ctr"/>
              <a:endParaRPr/>
            </a:p>
          </p:txBody>
        </p:sp>
        <p:sp>
          <p:nvSpPr>
            <p:cNvPr id="12" name="îṣļîḑé-Freeform: Shape 33">
              <a:extLst>
                <a:ext uri="{FF2B5EF4-FFF2-40B4-BE49-F238E27FC236}">
                  <a16:creationId xmlns:a16="http://schemas.microsoft.com/office/drawing/2014/main" id="{D4A6B66E-87DD-47C9-9B1B-B43590BB7206}"/>
                </a:ext>
              </a:extLst>
            </p:cNvPr>
            <p:cNvSpPr>
              <a:spLocks/>
            </p:cNvSpPr>
            <p:nvPr/>
          </p:nvSpPr>
          <p:spPr bwMode="auto">
            <a:xfrm>
              <a:off x="4839437" y="2277916"/>
              <a:ext cx="474903" cy="474903"/>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2"/>
            </a:solidFill>
            <a:ln>
              <a:noFill/>
            </a:ln>
          </p:spPr>
          <p:txBody>
            <a:bodyPr anchor="ctr"/>
            <a:lstStyle/>
            <a:p>
              <a:pPr algn="ctr"/>
              <a:endParaRPr/>
            </a:p>
          </p:txBody>
        </p:sp>
      </p:grpSp>
      <p:grpSp>
        <p:nvGrpSpPr>
          <p:cNvPr id="13" name="Group 18">
            <a:extLst>
              <a:ext uri="{FF2B5EF4-FFF2-40B4-BE49-F238E27FC236}">
                <a16:creationId xmlns:a16="http://schemas.microsoft.com/office/drawing/2014/main" id="{A2B5C6AB-4895-4FD1-ACAB-74ECA8150E92}"/>
              </a:ext>
            </a:extLst>
          </p:cNvPr>
          <p:cNvGrpSpPr/>
          <p:nvPr/>
        </p:nvGrpSpPr>
        <p:grpSpPr>
          <a:xfrm>
            <a:off x="1076326" y="1470905"/>
            <a:ext cx="2517685" cy="592422"/>
            <a:chOff x="355190" y="1808820"/>
            <a:chExt cx="3356913" cy="789896"/>
          </a:xfrm>
        </p:grpSpPr>
        <p:sp>
          <p:nvSpPr>
            <p:cNvPr id="14" name="îṣļîḑé-TextBox 19">
              <a:extLst>
                <a:ext uri="{FF2B5EF4-FFF2-40B4-BE49-F238E27FC236}">
                  <a16:creationId xmlns:a16="http://schemas.microsoft.com/office/drawing/2014/main" id="{09E06A4A-63E3-4418-B8B1-5558079F37B5}"/>
                </a:ext>
              </a:extLst>
            </p:cNvPr>
            <p:cNvSpPr txBox="1">
              <a:spLocks/>
            </p:cNvSpPr>
            <p:nvPr/>
          </p:nvSpPr>
          <p:spPr bwMode="auto">
            <a:xfrm>
              <a:off x="1522148" y="1808820"/>
              <a:ext cx="2189954" cy="328231"/>
            </a:xfrm>
            <a:prstGeom prst="rect">
              <a:avLst/>
            </a:prstGeom>
            <a:noFill/>
            <a:ln w="9525">
              <a:noFill/>
              <a:miter lim="800000"/>
              <a:headEnd/>
              <a:tailEnd/>
            </a:ln>
          </p:spPr>
          <p:txBody>
            <a:bodyPr wrap="none" lIns="0" tIns="0" rIns="540000" bIns="0" anchor="t" anchorCtr="0">
              <a:normAutofit/>
              <a:scene3d>
                <a:camera prst="orthographicFront"/>
                <a:lightRig rig="threePt" dir="t"/>
              </a:scene3d>
              <a:sp3d>
                <a:bevelT w="0" h="0"/>
              </a:sp3d>
            </a:bodyPr>
            <a:lstStyle/>
            <a:p>
              <a:pPr marL="0" lvl="1" algn="r"/>
              <a:r>
                <a:rPr lang="zh-CN" altLang="en-US" sz="1600" b="1" dirty="0">
                  <a:solidFill>
                    <a:schemeClr val="accent1"/>
                  </a:solidFill>
                </a:rPr>
                <a:t>标题文本预设</a:t>
              </a:r>
            </a:p>
          </p:txBody>
        </p:sp>
        <p:sp>
          <p:nvSpPr>
            <p:cNvPr id="15" name="îṣļîḑé-TextBox 20">
              <a:extLst>
                <a:ext uri="{FF2B5EF4-FFF2-40B4-BE49-F238E27FC236}">
                  <a16:creationId xmlns:a16="http://schemas.microsoft.com/office/drawing/2014/main" id="{5414AF18-E0FB-49A4-945F-3178D7E068B5}"/>
                </a:ext>
              </a:extLst>
            </p:cNvPr>
            <p:cNvSpPr txBox="1">
              <a:spLocks/>
            </p:cNvSpPr>
            <p:nvPr/>
          </p:nvSpPr>
          <p:spPr bwMode="auto">
            <a:xfrm>
              <a:off x="355190" y="2137051"/>
              <a:ext cx="3356913" cy="461665"/>
            </a:xfrm>
            <a:prstGeom prst="rect">
              <a:avLst/>
            </a:prstGeom>
            <a:noFill/>
            <a:ln w="9525">
              <a:noFill/>
              <a:miter lim="800000"/>
              <a:headEnd/>
              <a:tailEnd/>
            </a:ln>
          </p:spPr>
          <p:txBody>
            <a:bodyPr wrap="square" lIns="0" tIns="0" rIns="540000" bIns="0" anchor="t" anchorCtr="0">
              <a:noAutofit/>
              <a:scene3d>
                <a:camera prst="orthographicFront"/>
                <a:lightRig rig="threePt" dir="t"/>
              </a:scene3d>
              <a:sp3d>
                <a:bevelT w="0" h="0"/>
              </a:sp3d>
            </a:bodyPr>
            <a:lstStyle/>
            <a:p>
              <a:pPr algn="r">
                <a:lnSpc>
                  <a:spcPct val="12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点击此处更换文本点击此处更换文本</a:t>
              </a:r>
              <a:endParaRPr lang="zh-CN" altLang="en-US" sz="1200" dirty="0">
                <a:solidFill>
                  <a:schemeClr val="dk1">
                    <a:lumMod val="100000"/>
                  </a:schemeClr>
                </a:solidFill>
              </a:endParaRPr>
            </a:p>
          </p:txBody>
        </p:sp>
      </p:grpSp>
      <p:grpSp>
        <p:nvGrpSpPr>
          <p:cNvPr id="16" name="Group 21">
            <a:extLst>
              <a:ext uri="{FF2B5EF4-FFF2-40B4-BE49-F238E27FC236}">
                <a16:creationId xmlns:a16="http://schemas.microsoft.com/office/drawing/2014/main" id="{8EB2E5CC-D93A-4D02-903E-B24B56B1A62B}"/>
              </a:ext>
            </a:extLst>
          </p:cNvPr>
          <p:cNvGrpSpPr/>
          <p:nvPr/>
        </p:nvGrpSpPr>
        <p:grpSpPr>
          <a:xfrm>
            <a:off x="5685376" y="2390381"/>
            <a:ext cx="2534201" cy="592422"/>
            <a:chOff x="8436261" y="1808820"/>
            <a:chExt cx="3378934" cy="789896"/>
          </a:xfrm>
        </p:grpSpPr>
        <p:sp>
          <p:nvSpPr>
            <p:cNvPr id="17" name="îṣļîḑé-TextBox 22">
              <a:extLst>
                <a:ext uri="{FF2B5EF4-FFF2-40B4-BE49-F238E27FC236}">
                  <a16:creationId xmlns:a16="http://schemas.microsoft.com/office/drawing/2014/main" id="{D444FCD1-8F96-4E29-B190-DD5A29BCEE0F}"/>
                </a:ext>
              </a:extLst>
            </p:cNvPr>
            <p:cNvSpPr txBox="1">
              <a:spLocks/>
            </p:cNvSpPr>
            <p:nvPr/>
          </p:nvSpPr>
          <p:spPr bwMode="auto">
            <a:xfrm>
              <a:off x="8436262" y="1808820"/>
              <a:ext cx="2189954" cy="328231"/>
            </a:xfrm>
            <a:prstGeom prst="rect">
              <a:avLst/>
            </a:prstGeom>
            <a:noFill/>
            <a:ln w="9525">
              <a:noFill/>
              <a:miter lim="800000"/>
              <a:headEnd/>
              <a:tailEnd/>
            </a:ln>
          </p:spPr>
          <p:txBody>
            <a:bodyPr wrap="none" lIns="540000" tIns="0" rIns="0" bIns="0" anchor="t" anchorCtr="0">
              <a:normAutofit/>
              <a:scene3d>
                <a:camera prst="orthographicFront"/>
                <a:lightRig rig="threePt" dir="t"/>
              </a:scene3d>
              <a:sp3d>
                <a:bevelT w="0" h="0"/>
              </a:sp3d>
            </a:bodyPr>
            <a:lstStyle/>
            <a:p>
              <a:pPr marL="0" lvl="1"/>
              <a:r>
                <a:rPr lang="zh-CN" altLang="en-US" sz="1600" b="1">
                  <a:solidFill>
                    <a:schemeClr val="accent2"/>
                  </a:solidFill>
                </a:rPr>
                <a:t>标题文本预设</a:t>
              </a:r>
            </a:p>
          </p:txBody>
        </p:sp>
        <p:sp>
          <p:nvSpPr>
            <p:cNvPr id="18" name="îṣļîḑé-TextBox 23">
              <a:extLst>
                <a:ext uri="{FF2B5EF4-FFF2-40B4-BE49-F238E27FC236}">
                  <a16:creationId xmlns:a16="http://schemas.microsoft.com/office/drawing/2014/main" id="{CE81CB3D-22E1-4AB9-870A-481492BEE497}"/>
                </a:ext>
              </a:extLst>
            </p:cNvPr>
            <p:cNvSpPr txBox="1">
              <a:spLocks/>
            </p:cNvSpPr>
            <p:nvPr/>
          </p:nvSpPr>
          <p:spPr bwMode="auto">
            <a:xfrm>
              <a:off x="8436261" y="2137051"/>
              <a:ext cx="3378934" cy="461665"/>
            </a:xfrm>
            <a:prstGeom prst="rect">
              <a:avLst/>
            </a:prstGeom>
            <a:noFill/>
            <a:ln w="9525">
              <a:noFill/>
              <a:miter lim="800000"/>
              <a:headEnd/>
              <a:tailEnd/>
            </a:ln>
          </p:spPr>
          <p:txBody>
            <a:bodyPr wrap="square" lIns="540000" tIns="0" rIns="0" bIns="0" anchor="t" anchorCtr="0">
              <a:noAutofit/>
              <a:scene3d>
                <a:camera prst="orthographicFront"/>
                <a:lightRig rig="threePt" dir="t"/>
              </a:scene3d>
              <a:sp3d>
                <a:bevelT w="0" h="0"/>
              </a:sp3d>
            </a:bodyPr>
            <a:lstStyle/>
            <a:p>
              <a:pPr>
                <a:lnSpc>
                  <a:spcPct val="12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点击此处更换文本点击此处更换文本</a:t>
              </a:r>
              <a:endParaRPr lang="zh-CN" altLang="en-US" sz="1200" dirty="0">
                <a:solidFill>
                  <a:schemeClr val="dk1">
                    <a:lumMod val="100000"/>
                  </a:schemeClr>
                </a:solidFill>
              </a:endParaRPr>
            </a:p>
          </p:txBody>
        </p:sp>
      </p:grpSp>
      <p:grpSp>
        <p:nvGrpSpPr>
          <p:cNvPr id="19" name="Group 24">
            <a:extLst>
              <a:ext uri="{FF2B5EF4-FFF2-40B4-BE49-F238E27FC236}">
                <a16:creationId xmlns:a16="http://schemas.microsoft.com/office/drawing/2014/main" id="{63E58FB7-7AA4-460D-BCA0-DD9302888AD5}"/>
              </a:ext>
            </a:extLst>
          </p:cNvPr>
          <p:cNvGrpSpPr/>
          <p:nvPr/>
        </p:nvGrpSpPr>
        <p:grpSpPr>
          <a:xfrm>
            <a:off x="697748" y="2695683"/>
            <a:ext cx="2912886" cy="592422"/>
            <a:chOff x="355190" y="1808820"/>
            <a:chExt cx="3356913" cy="789896"/>
          </a:xfrm>
        </p:grpSpPr>
        <p:sp>
          <p:nvSpPr>
            <p:cNvPr id="20" name="îṣļîḑé-TextBox 25">
              <a:extLst>
                <a:ext uri="{FF2B5EF4-FFF2-40B4-BE49-F238E27FC236}">
                  <a16:creationId xmlns:a16="http://schemas.microsoft.com/office/drawing/2014/main" id="{45BB7054-5712-4FEB-83C1-DAFE57B54E4C}"/>
                </a:ext>
              </a:extLst>
            </p:cNvPr>
            <p:cNvSpPr txBox="1">
              <a:spLocks/>
            </p:cNvSpPr>
            <p:nvPr/>
          </p:nvSpPr>
          <p:spPr bwMode="auto">
            <a:xfrm>
              <a:off x="1819267" y="1808820"/>
              <a:ext cx="1892835" cy="328231"/>
            </a:xfrm>
            <a:prstGeom prst="rect">
              <a:avLst/>
            </a:prstGeom>
            <a:noFill/>
            <a:ln w="9525">
              <a:noFill/>
              <a:miter lim="800000"/>
              <a:headEnd/>
              <a:tailEnd/>
            </a:ln>
          </p:spPr>
          <p:txBody>
            <a:bodyPr wrap="none" lIns="0" tIns="0" rIns="540000" bIns="0" anchor="t" anchorCtr="0">
              <a:normAutofit/>
              <a:scene3d>
                <a:camera prst="orthographicFront"/>
                <a:lightRig rig="threePt" dir="t"/>
              </a:scene3d>
              <a:sp3d>
                <a:bevelT w="0" h="0"/>
              </a:sp3d>
            </a:bodyPr>
            <a:lstStyle/>
            <a:p>
              <a:pPr marL="0" lvl="1" algn="r"/>
              <a:r>
                <a:rPr lang="zh-CN" altLang="en-US" sz="1600" b="1">
                  <a:solidFill>
                    <a:schemeClr val="accent3">
                      <a:lumMod val="100000"/>
                    </a:schemeClr>
                  </a:solidFill>
                </a:rPr>
                <a:t>标题文本预设</a:t>
              </a:r>
            </a:p>
          </p:txBody>
        </p:sp>
        <p:sp>
          <p:nvSpPr>
            <p:cNvPr id="21" name="îṣļîḑé-TextBox 26">
              <a:extLst>
                <a:ext uri="{FF2B5EF4-FFF2-40B4-BE49-F238E27FC236}">
                  <a16:creationId xmlns:a16="http://schemas.microsoft.com/office/drawing/2014/main" id="{81007186-7C36-4FC3-8ECF-A5495B2AF73F}"/>
                </a:ext>
              </a:extLst>
            </p:cNvPr>
            <p:cNvSpPr txBox="1">
              <a:spLocks/>
            </p:cNvSpPr>
            <p:nvPr/>
          </p:nvSpPr>
          <p:spPr bwMode="auto">
            <a:xfrm>
              <a:off x="355190" y="2137051"/>
              <a:ext cx="3356913" cy="461665"/>
            </a:xfrm>
            <a:prstGeom prst="rect">
              <a:avLst/>
            </a:prstGeom>
            <a:noFill/>
            <a:ln w="9525">
              <a:noFill/>
              <a:miter lim="800000"/>
              <a:headEnd/>
              <a:tailEnd/>
            </a:ln>
          </p:spPr>
          <p:txBody>
            <a:bodyPr wrap="square" lIns="0" tIns="0" rIns="540000" bIns="0" anchor="t" anchorCtr="0">
              <a:noAutofit/>
              <a:scene3d>
                <a:camera prst="orthographicFront"/>
                <a:lightRig rig="threePt" dir="t"/>
              </a:scene3d>
              <a:sp3d>
                <a:bevelT w="0" h="0"/>
              </a:sp3d>
            </a:bodyPr>
            <a:lstStyle/>
            <a:p>
              <a:pPr algn="r">
                <a:lnSpc>
                  <a:spcPct val="12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点击此处更换文本点击此处更换文本</a:t>
              </a:r>
              <a:endParaRPr lang="zh-CN" altLang="en-US" sz="1200" dirty="0">
                <a:solidFill>
                  <a:schemeClr val="dk1">
                    <a:lumMod val="100000"/>
                  </a:schemeClr>
                </a:solidFill>
              </a:endParaRPr>
            </a:p>
          </p:txBody>
        </p:sp>
      </p:grpSp>
      <p:grpSp>
        <p:nvGrpSpPr>
          <p:cNvPr id="22" name="Group 27">
            <a:extLst>
              <a:ext uri="{FF2B5EF4-FFF2-40B4-BE49-F238E27FC236}">
                <a16:creationId xmlns:a16="http://schemas.microsoft.com/office/drawing/2014/main" id="{1614100B-7589-4B59-AE34-2C594AE9AF1F}"/>
              </a:ext>
            </a:extLst>
          </p:cNvPr>
          <p:cNvGrpSpPr/>
          <p:nvPr/>
        </p:nvGrpSpPr>
        <p:grpSpPr>
          <a:xfrm>
            <a:off x="5699746" y="3473376"/>
            <a:ext cx="2534201" cy="592422"/>
            <a:chOff x="8436261" y="1808820"/>
            <a:chExt cx="3378934" cy="789896"/>
          </a:xfrm>
        </p:grpSpPr>
        <p:sp>
          <p:nvSpPr>
            <p:cNvPr id="23" name="îṣļîḑé-TextBox 28">
              <a:extLst>
                <a:ext uri="{FF2B5EF4-FFF2-40B4-BE49-F238E27FC236}">
                  <a16:creationId xmlns:a16="http://schemas.microsoft.com/office/drawing/2014/main" id="{610061A1-B79D-48B4-A5E5-7992E2418004}"/>
                </a:ext>
              </a:extLst>
            </p:cNvPr>
            <p:cNvSpPr txBox="1">
              <a:spLocks/>
            </p:cNvSpPr>
            <p:nvPr/>
          </p:nvSpPr>
          <p:spPr bwMode="auto">
            <a:xfrm>
              <a:off x="8436262" y="1808820"/>
              <a:ext cx="2189954" cy="328231"/>
            </a:xfrm>
            <a:prstGeom prst="rect">
              <a:avLst/>
            </a:prstGeom>
            <a:noFill/>
            <a:ln w="9525">
              <a:noFill/>
              <a:miter lim="800000"/>
              <a:headEnd/>
              <a:tailEnd/>
            </a:ln>
          </p:spPr>
          <p:txBody>
            <a:bodyPr wrap="none" lIns="540000" tIns="0" rIns="0" bIns="0" anchor="t" anchorCtr="0">
              <a:normAutofit/>
              <a:scene3d>
                <a:camera prst="orthographicFront"/>
                <a:lightRig rig="threePt" dir="t"/>
              </a:scene3d>
              <a:sp3d>
                <a:bevelT w="0" h="0"/>
              </a:sp3d>
            </a:bodyPr>
            <a:lstStyle/>
            <a:p>
              <a:pPr marL="0" lvl="1"/>
              <a:r>
                <a:rPr lang="zh-CN" altLang="en-US" sz="1600" b="1">
                  <a:solidFill>
                    <a:schemeClr val="accent4">
                      <a:lumMod val="100000"/>
                    </a:schemeClr>
                  </a:solidFill>
                </a:rPr>
                <a:t>标题文本预设</a:t>
              </a:r>
            </a:p>
          </p:txBody>
        </p:sp>
        <p:sp>
          <p:nvSpPr>
            <p:cNvPr id="24" name="îṣļîḑé-TextBox 34">
              <a:extLst>
                <a:ext uri="{FF2B5EF4-FFF2-40B4-BE49-F238E27FC236}">
                  <a16:creationId xmlns:a16="http://schemas.microsoft.com/office/drawing/2014/main" id="{F04DBD36-49DA-407F-9E4D-91DC3D328000}"/>
                </a:ext>
              </a:extLst>
            </p:cNvPr>
            <p:cNvSpPr txBox="1">
              <a:spLocks/>
            </p:cNvSpPr>
            <p:nvPr/>
          </p:nvSpPr>
          <p:spPr bwMode="auto">
            <a:xfrm>
              <a:off x="8436261" y="2137051"/>
              <a:ext cx="3378934" cy="461665"/>
            </a:xfrm>
            <a:prstGeom prst="rect">
              <a:avLst/>
            </a:prstGeom>
            <a:noFill/>
            <a:ln w="9525">
              <a:noFill/>
              <a:miter lim="800000"/>
              <a:headEnd/>
              <a:tailEnd/>
            </a:ln>
          </p:spPr>
          <p:txBody>
            <a:bodyPr wrap="square" lIns="540000" tIns="0" rIns="0" bIns="0" anchor="t" anchorCtr="0">
              <a:noAutofit/>
              <a:scene3d>
                <a:camera prst="orthographicFront"/>
                <a:lightRig rig="threePt" dir="t"/>
              </a:scene3d>
              <a:sp3d>
                <a:bevelT w="0" h="0"/>
              </a:sp3d>
            </a:bodyPr>
            <a:lstStyle/>
            <a:p>
              <a:pPr>
                <a:lnSpc>
                  <a:spcPct val="12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点击此处更换文本点击此处更换文本</a:t>
              </a:r>
              <a:endParaRPr lang="zh-CN" altLang="en-US" sz="1200" dirty="0">
                <a:solidFill>
                  <a:schemeClr val="dk1">
                    <a:lumMod val="100000"/>
                  </a:schemeClr>
                </a:solidFill>
              </a:endParaRPr>
            </a:p>
          </p:txBody>
        </p:sp>
      </p:grpSp>
    </p:spTree>
    <p:extLst>
      <p:ext uri="{BB962C8B-B14F-4D97-AF65-F5344CB8AC3E}">
        <p14:creationId xmlns:p14="http://schemas.microsoft.com/office/powerpoint/2010/main" val="1418338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590F425-6C49-4223-B88D-E1358CC9BCC9}"/>
              </a:ext>
            </a:extLst>
          </p:cNvPr>
          <p:cNvSpPr txBox="1"/>
          <p:nvPr/>
        </p:nvSpPr>
        <p:spPr>
          <a:xfrm>
            <a:off x="457200" y="266700"/>
            <a:ext cx="2571750"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solidFill>
                  <a:schemeClr val="tx1">
                    <a:lumMod val="65000"/>
                    <a:lumOff val="35000"/>
                  </a:schemeClr>
                </a:solidFill>
              </a:rPr>
              <a:t>标题内容预设</a:t>
            </a:r>
          </a:p>
        </p:txBody>
      </p:sp>
      <p:grpSp>
        <p:nvGrpSpPr>
          <p:cNvPr id="3" name="Group 1">
            <a:extLst>
              <a:ext uri="{FF2B5EF4-FFF2-40B4-BE49-F238E27FC236}">
                <a16:creationId xmlns:a16="http://schemas.microsoft.com/office/drawing/2014/main" id="{7796ED1D-8B52-4401-AD05-F88942359E29}"/>
              </a:ext>
            </a:extLst>
          </p:cNvPr>
          <p:cNvGrpSpPr/>
          <p:nvPr/>
        </p:nvGrpSpPr>
        <p:grpSpPr>
          <a:xfrm>
            <a:off x="899592" y="1412242"/>
            <a:ext cx="3150992" cy="2855817"/>
            <a:chOff x="1199456" y="1781389"/>
            <a:chExt cx="4201323" cy="3807756"/>
          </a:xfrm>
        </p:grpSpPr>
        <p:sp>
          <p:nvSpPr>
            <p:cNvPr id="5" name="íṡľíḍè-Teardrop 31">
              <a:extLst>
                <a:ext uri="{FF2B5EF4-FFF2-40B4-BE49-F238E27FC236}">
                  <a16:creationId xmlns:a16="http://schemas.microsoft.com/office/drawing/2014/main" id="{CAC9CDDC-5986-4056-B226-761DE57F6EA2}"/>
                </a:ext>
              </a:extLst>
            </p:cNvPr>
            <p:cNvSpPr/>
            <p:nvPr/>
          </p:nvSpPr>
          <p:spPr>
            <a:xfrm>
              <a:off x="1395443" y="3731207"/>
              <a:ext cx="1857939" cy="1857938"/>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íṡľíḍè-Teardrop 32">
              <a:extLst>
                <a:ext uri="{FF2B5EF4-FFF2-40B4-BE49-F238E27FC236}">
                  <a16:creationId xmlns:a16="http://schemas.microsoft.com/office/drawing/2014/main" id="{2B33ADA1-DF67-4D09-A8FA-1E34D28453CC}"/>
                </a:ext>
              </a:extLst>
            </p:cNvPr>
            <p:cNvSpPr/>
            <p:nvPr/>
          </p:nvSpPr>
          <p:spPr>
            <a:xfrm flipH="1">
              <a:off x="3346363" y="3731207"/>
              <a:ext cx="1857939" cy="1857938"/>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íṡľíḍè-Teardrop 33">
              <a:extLst>
                <a:ext uri="{FF2B5EF4-FFF2-40B4-BE49-F238E27FC236}">
                  <a16:creationId xmlns:a16="http://schemas.microsoft.com/office/drawing/2014/main" id="{717E67B0-69FC-46D1-93FF-7B4C6CD21C0E}"/>
                </a:ext>
              </a:extLst>
            </p:cNvPr>
            <p:cNvSpPr/>
            <p:nvPr/>
          </p:nvSpPr>
          <p:spPr>
            <a:xfrm flipV="1">
              <a:off x="1395443" y="1781389"/>
              <a:ext cx="1857939" cy="1857938"/>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íṡľíḍè-Teardrop 34">
              <a:extLst>
                <a:ext uri="{FF2B5EF4-FFF2-40B4-BE49-F238E27FC236}">
                  <a16:creationId xmlns:a16="http://schemas.microsoft.com/office/drawing/2014/main" id="{D0459D63-CD51-4081-BE04-8201B8617215}"/>
                </a:ext>
              </a:extLst>
            </p:cNvPr>
            <p:cNvSpPr/>
            <p:nvPr/>
          </p:nvSpPr>
          <p:spPr>
            <a:xfrm flipH="1" flipV="1">
              <a:off x="3346363" y="1781389"/>
              <a:ext cx="1857939" cy="18579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íṡľíḍè-Rectangle 35">
              <a:extLst>
                <a:ext uri="{FF2B5EF4-FFF2-40B4-BE49-F238E27FC236}">
                  <a16:creationId xmlns:a16="http://schemas.microsoft.com/office/drawing/2014/main" id="{7D514A19-2E1B-49B2-9648-B48D46753ABE}"/>
                </a:ext>
              </a:extLst>
            </p:cNvPr>
            <p:cNvSpPr/>
            <p:nvPr/>
          </p:nvSpPr>
          <p:spPr>
            <a:xfrm>
              <a:off x="1199457" y="1781389"/>
              <a:ext cx="547659" cy="547659"/>
            </a:xfrm>
            <a:prstGeom prst="rect">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íṡľíḍè-Rectangle 36">
              <a:extLst>
                <a:ext uri="{FF2B5EF4-FFF2-40B4-BE49-F238E27FC236}">
                  <a16:creationId xmlns:a16="http://schemas.microsoft.com/office/drawing/2014/main" id="{D2D32B60-25A1-4855-A13F-1FD183F02784}"/>
                </a:ext>
              </a:extLst>
            </p:cNvPr>
            <p:cNvSpPr/>
            <p:nvPr/>
          </p:nvSpPr>
          <p:spPr>
            <a:xfrm>
              <a:off x="4853120" y="1781389"/>
              <a:ext cx="547659" cy="547659"/>
            </a:xfrm>
            <a:prstGeom prst="rect">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íṡľíḍè-Rectangle 37">
              <a:extLst>
                <a:ext uri="{FF2B5EF4-FFF2-40B4-BE49-F238E27FC236}">
                  <a16:creationId xmlns:a16="http://schemas.microsoft.com/office/drawing/2014/main" id="{BDAD2337-3A9C-4494-BC8D-1B3E915BCA42}"/>
                </a:ext>
              </a:extLst>
            </p:cNvPr>
            <p:cNvSpPr/>
            <p:nvPr/>
          </p:nvSpPr>
          <p:spPr>
            <a:xfrm>
              <a:off x="4849655" y="5009926"/>
              <a:ext cx="547659" cy="547659"/>
            </a:xfrm>
            <a:prstGeom prst="rect">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íṡľíḍè-Rectangle 38">
              <a:extLst>
                <a:ext uri="{FF2B5EF4-FFF2-40B4-BE49-F238E27FC236}">
                  <a16:creationId xmlns:a16="http://schemas.microsoft.com/office/drawing/2014/main" id="{B20EE734-A2F0-41D3-963D-05FA26BAC107}"/>
                </a:ext>
              </a:extLst>
            </p:cNvPr>
            <p:cNvSpPr/>
            <p:nvPr/>
          </p:nvSpPr>
          <p:spPr>
            <a:xfrm>
              <a:off x="1199456" y="5009926"/>
              <a:ext cx="547659" cy="547659"/>
            </a:xfrm>
            <a:prstGeom prst="rect">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íṡľíḍè-TextBox 39">
              <a:extLst>
                <a:ext uri="{FF2B5EF4-FFF2-40B4-BE49-F238E27FC236}">
                  <a16:creationId xmlns:a16="http://schemas.microsoft.com/office/drawing/2014/main" id="{0676E204-C57A-4261-B901-A2BF39F4315C}"/>
                </a:ext>
              </a:extLst>
            </p:cNvPr>
            <p:cNvSpPr txBox="1">
              <a:spLocks/>
            </p:cNvSpPr>
            <p:nvPr/>
          </p:nvSpPr>
          <p:spPr>
            <a:xfrm>
              <a:off x="1602193" y="2576943"/>
              <a:ext cx="1444436" cy="509496"/>
            </a:xfrm>
            <a:prstGeom prst="rect">
              <a:avLst/>
            </a:prstGeom>
          </p:spPr>
          <p:txBody>
            <a:bodyPr wrap="none">
              <a:normAutofit/>
            </a:bodyPr>
            <a:lstStyle/>
            <a:p>
              <a:pPr marL="0" indent="0" algn="ctr">
                <a:buNone/>
              </a:pPr>
              <a:r>
                <a:rPr lang="zh-CN" altLang="en-US" sz="1400">
                  <a:solidFill>
                    <a:schemeClr val="bg1"/>
                  </a:solidFill>
                </a:rPr>
                <a:t>标题文本预设</a:t>
              </a:r>
            </a:p>
          </p:txBody>
        </p:sp>
        <p:sp>
          <p:nvSpPr>
            <p:cNvPr id="14" name="i$liḋe-TextBox 40">
              <a:extLst>
                <a:ext uri="{FF2B5EF4-FFF2-40B4-BE49-F238E27FC236}">
                  <a16:creationId xmlns:a16="http://schemas.microsoft.com/office/drawing/2014/main" id="{4D8EB545-51F5-431D-96B1-F35DBFD54E2C}"/>
                </a:ext>
              </a:extLst>
            </p:cNvPr>
            <p:cNvSpPr txBox="1">
              <a:spLocks/>
            </p:cNvSpPr>
            <p:nvPr/>
          </p:nvSpPr>
          <p:spPr>
            <a:xfrm>
              <a:off x="3553114" y="2536172"/>
              <a:ext cx="1444436" cy="509496"/>
            </a:xfrm>
            <a:prstGeom prst="rect">
              <a:avLst/>
            </a:prstGeom>
          </p:spPr>
          <p:txBody>
            <a:bodyPr vert="horz" wrap="none" lIns="91440" tIns="45720" rIns="91440" bIns="45720">
              <a:normAutofit/>
            </a:bodyPr>
            <a:lstStyle/>
            <a:p>
              <a:pPr algn="ctr"/>
              <a:r>
                <a:rPr lang="zh-CN" altLang="en-US" sz="1400">
                  <a:solidFill>
                    <a:schemeClr val="bg1"/>
                  </a:solidFill>
                </a:rPr>
                <a:t>标题文本预设</a:t>
              </a:r>
            </a:p>
          </p:txBody>
        </p:sp>
        <p:sp>
          <p:nvSpPr>
            <p:cNvPr id="15" name="i$liḋe-TextBox 41">
              <a:extLst>
                <a:ext uri="{FF2B5EF4-FFF2-40B4-BE49-F238E27FC236}">
                  <a16:creationId xmlns:a16="http://schemas.microsoft.com/office/drawing/2014/main" id="{398B2B4D-B1D9-437B-BBDD-597209D2E4BD}"/>
                </a:ext>
              </a:extLst>
            </p:cNvPr>
            <p:cNvSpPr txBox="1">
              <a:spLocks/>
            </p:cNvSpPr>
            <p:nvPr/>
          </p:nvSpPr>
          <p:spPr>
            <a:xfrm>
              <a:off x="1602193" y="4434882"/>
              <a:ext cx="1444436" cy="509496"/>
            </a:xfrm>
            <a:prstGeom prst="rect">
              <a:avLst/>
            </a:prstGeom>
          </p:spPr>
          <p:txBody>
            <a:bodyPr vert="horz" wrap="none" lIns="91440" tIns="45720" rIns="91440" bIns="45720">
              <a:normAutofit/>
            </a:bodyPr>
            <a:lstStyle/>
            <a:p>
              <a:pPr algn="ctr"/>
              <a:r>
                <a:rPr lang="zh-CN" altLang="en-US" sz="1400">
                  <a:solidFill>
                    <a:schemeClr val="bg1"/>
                  </a:solidFill>
                </a:rPr>
                <a:t>标题文本预设</a:t>
              </a:r>
            </a:p>
          </p:txBody>
        </p:sp>
        <p:sp>
          <p:nvSpPr>
            <p:cNvPr id="16" name="i$liḋe-TextBox 42">
              <a:extLst>
                <a:ext uri="{FF2B5EF4-FFF2-40B4-BE49-F238E27FC236}">
                  <a16:creationId xmlns:a16="http://schemas.microsoft.com/office/drawing/2014/main" id="{206C3F8B-5CC7-4E86-83CE-E5673B2956B5}"/>
                </a:ext>
              </a:extLst>
            </p:cNvPr>
            <p:cNvSpPr txBox="1">
              <a:spLocks/>
            </p:cNvSpPr>
            <p:nvPr/>
          </p:nvSpPr>
          <p:spPr>
            <a:xfrm>
              <a:off x="3553112" y="4438807"/>
              <a:ext cx="1444436" cy="509496"/>
            </a:xfrm>
            <a:prstGeom prst="rect">
              <a:avLst/>
            </a:prstGeom>
          </p:spPr>
          <p:txBody>
            <a:bodyPr vert="horz" wrap="none" lIns="91440" tIns="45720" rIns="91440" bIns="45720">
              <a:normAutofit/>
            </a:bodyPr>
            <a:lstStyle/>
            <a:p>
              <a:pPr algn="ctr"/>
              <a:r>
                <a:rPr lang="zh-CN" altLang="en-US" sz="1400">
                  <a:solidFill>
                    <a:schemeClr val="bg1"/>
                  </a:solidFill>
                </a:rPr>
                <a:t>标题文本预设</a:t>
              </a:r>
            </a:p>
          </p:txBody>
        </p:sp>
        <p:sp>
          <p:nvSpPr>
            <p:cNvPr id="17" name="i$liḋe-TextBox 43">
              <a:extLst>
                <a:ext uri="{FF2B5EF4-FFF2-40B4-BE49-F238E27FC236}">
                  <a16:creationId xmlns:a16="http://schemas.microsoft.com/office/drawing/2014/main" id="{82D3C442-F24D-4381-B9E1-2C593D6D27FB}"/>
                </a:ext>
              </a:extLst>
            </p:cNvPr>
            <p:cNvSpPr txBox="1">
              <a:spLocks/>
            </p:cNvSpPr>
            <p:nvPr/>
          </p:nvSpPr>
          <p:spPr>
            <a:xfrm>
              <a:off x="1271305" y="1800180"/>
              <a:ext cx="399125" cy="432228"/>
            </a:xfrm>
            <a:prstGeom prst="rect">
              <a:avLst/>
            </a:prstGeom>
          </p:spPr>
          <p:txBody>
            <a:bodyPr vert="horz" wrap="none" lIns="91440" tIns="45720" rIns="91440" bIns="45720">
              <a:noAutofit/>
            </a:bodyPr>
            <a:lstStyle/>
            <a:p>
              <a:pPr algn="ctr"/>
              <a:r>
                <a:rPr lang="en-US" b="1" dirty="0">
                  <a:solidFill>
                    <a:schemeClr val="bg1"/>
                  </a:solidFill>
                </a:rPr>
                <a:t>1</a:t>
              </a:r>
            </a:p>
          </p:txBody>
        </p:sp>
        <p:sp>
          <p:nvSpPr>
            <p:cNvPr id="18" name="i$liḋe-TextBox 44">
              <a:extLst>
                <a:ext uri="{FF2B5EF4-FFF2-40B4-BE49-F238E27FC236}">
                  <a16:creationId xmlns:a16="http://schemas.microsoft.com/office/drawing/2014/main" id="{EB8215F3-0637-4C38-923F-663E3A191C9A}"/>
                </a:ext>
              </a:extLst>
            </p:cNvPr>
            <p:cNvSpPr txBox="1">
              <a:spLocks/>
            </p:cNvSpPr>
            <p:nvPr/>
          </p:nvSpPr>
          <p:spPr>
            <a:xfrm>
              <a:off x="4923920" y="1821578"/>
              <a:ext cx="399125" cy="300232"/>
            </a:xfrm>
            <a:prstGeom prst="rect">
              <a:avLst/>
            </a:prstGeom>
          </p:spPr>
          <p:txBody>
            <a:bodyPr vert="horz" wrap="none" lIns="91440" tIns="45720" rIns="91440" bIns="45720">
              <a:noAutofit/>
            </a:bodyPr>
            <a:lstStyle/>
            <a:p>
              <a:pPr algn="ctr"/>
              <a:r>
                <a:rPr lang="en-US" b="1" dirty="0">
                  <a:solidFill>
                    <a:schemeClr val="bg1"/>
                  </a:solidFill>
                </a:rPr>
                <a:t>2</a:t>
              </a:r>
            </a:p>
          </p:txBody>
        </p:sp>
        <p:sp>
          <p:nvSpPr>
            <p:cNvPr id="19" name="i$liḋe-TextBox 45">
              <a:extLst>
                <a:ext uri="{FF2B5EF4-FFF2-40B4-BE49-F238E27FC236}">
                  <a16:creationId xmlns:a16="http://schemas.microsoft.com/office/drawing/2014/main" id="{23638AC0-3E75-4979-9E9D-EC0BD2D8F885}"/>
                </a:ext>
              </a:extLst>
            </p:cNvPr>
            <p:cNvSpPr txBox="1">
              <a:spLocks/>
            </p:cNvSpPr>
            <p:nvPr/>
          </p:nvSpPr>
          <p:spPr>
            <a:xfrm>
              <a:off x="1271305" y="5036258"/>
              <a:ext cx="399125" cy="300232"/>
            </a:xfrm>
            <a:prstGeom prst="rect">
              <a:avLst/>
            </a:prstGeom>
          </p:spPr>
          <p:txBody>
            <a:bodyPr vert="horz" wrap="none" lIns="91440" tIns="45720" rIns="91440" bIns="45720">
              <a:noAutofit/>
            </a:bodyPr>
            <a:lstStyle/>
            <a:p>
              <a:pPr algn="ctr"/>
              <a:r>
                <a:rPr lang="en-US" b="1" dirty="0">
                  <a:solidFill>
                    <a:schemeClr val="bg1"/>
                  </a:solidFill>
                </a:rPr>
                <a:t>3</a:t>
              </a:r>
            </a:p>
          </p:txBody>
        </p:sp>
        <p:sp>
          <p:nvSpPr>
            <p:cNvPr id="20" name="i$liḋe-TextBox 46">
              <a:extLst>
                <a:ext uri="{FF2B5EF4-FFF2-40B4-BE49-F238E27FC236}">
                  <a16:creationId xmlns:a16="http://schemas.microsoft.com/office/drawing/2014/main" id="{2D419B43-C836-4D5F-8DD3-3CCBC8B9F172}"/>
                </a:ext>
              </a:extLst>
            </p:cNvPr>
            <p:cNvSpPr txBox="1">
              <a:spLocks/>
            </p:cNvSpPr>
            <p:nvPr/>
          </p:nvSpPr>
          <p:spPr>
            <a:xfrm>
              <a:off x="4923919" y="5036768"/>
              <a:ext cx="399125" cy="300232"/>
            </a:xfrm>
            <a:prstGeom prst="rect">
              <a:avLst/>
            </a:prstGeom>
          </p:spPr>
          <p:txBody>
            <a:bodyPr vert="horz" wrap="none" lIns="91440" tIns="45720" rIns="91440" bIns="45720">
              <a:noAutofit/>
            </a:bodyPr>
            <a:lstStyle/>
            <a:p>
              <a:pPr algn="ctr"/>
              <a:r>
                <a:rPr lang="en-US" b="1" dirty="0">
                  <a:solidFill>
                    <a:schemeClr val="bg1"/>
                  </a:solidFill>
                </a:rPr>
                <a:t>4</a:t>
              </a:r>
            </a:p>
          </p:txBody>
        </p:sp>
      </p:grpSp>
      <p:grpSp>
        <p:nvGrpSpPr>
          <p:cNvPr id="21" name="组合 20">
            <a:extLst>
              <a:ext uri="{FF2B5EF4-FFF2-40B4-BE49-F238E27FC236}">
                <a16:creationId xmlns:a16="http://schemas.microsoft.com/office/drawing/2014/main" id="{31522FD8-BA7B-4367-835C-477A5AAB6716}"/>
              </a:ext>
            </a:extLst>
          </p:cNvPr>
          <p:cNvGrpSpPr/>
          <p:nvPr/>
        </p:nvGrpSpPr>
        <p:grpSpPr>
          <a:xfrm>
            <a:off x="4614898" y="1393388"/>
            <a:ext cx="3989700" cy="2608044"/>
            <a:chOff x="4614898" y="1317188"/>
            <a:chExt cx="3989700" cy="2608044"/>
          </a:xfrm>
        </p:grpSpPr>
        <p:grpSp>
          <p:nvGrpSpPr>
            <p:cNvPr id="22" name="Group 4">
              <a:extLst>
                <a:ext uri="{FF2B5EF4-FFF2-40B4-BE49-F238E27FC236}">
                  <a16:creationId xmlns:a16="http://schemas.microsoft.com/office/drawing/2014/main" id="{CE230665-C16F-4B4C-A5DD-50A66F14622C}"/>
                </a:ext>
              </a:extLst>
            </p:cNvPr>
            <p:cNvGrpSpPr/>
            <p:nvPr/>
          </p:nvGrpSpPr>
          <p:grpSpPr>
            <a:xfrm>
              <a:off x="4816576" y="1317188"/>
              <a:ext cx="3788022" cy="413711"/>
              <a:chOff x="6422102" y="1756250"/>
              <a:chExt cx="5050696" cy="551615"/>
            </a:xfrm>
          </p:grpSpPr>
          <p:sp>
            <p:nvSpPr>
              <p:cNvPr id="44" name="íṡľíḍè-TextBox 29">
                <a:extLst>
                  <a:ext uri="{FF2B5EF4-FFF2-40B4-BE49-F238E27FC236}">
                    <a16:creationId xmlns:a16="http://schemas.microsoft.com/office/drawing/2014/main" id="{40DEE767-5389-43BF-8F8C-832E6786EC4E}"/>
                  </a:ext>
                </a:extLst>
              </p:cNvPr>
              <p:cNvSpPr txBox="1">
                <a:spLocks/>
              </p:cNvSpPr>
              <p:nvPr/>
            </p:nvSpPr>
            <p:spPr>
              <a:xfrm>
                <a:off x="6422102" y="2084149"/>
                <a:ext cx="5050696" cy="223716"/>
              </a:xfrm>
              <a:prstGeom prst="rect">
                <a:avLst/>
              </a:prstGeom>
            </p:spPr>
            <p:txBody>
              <a:bodyPr wrap="square" lIns="0" tIns="0" rIns="0" bIns="0">
                <a:noAutofit/>
              </a:bodyPr>
              <a:lstStyle/>
              <a:p>
                <a:pPr>
                  <a:lnSpc>
                    <a:spcPct val="12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点击此处更换文本点击此处更换文本</a:t>
                </a:r>
                <a:endParaRPr lang="zh-CN" altLang="en-US" sz="1200" dirty="0">
                  <a:solidFill>
                    <a:schemeClr val="dk1">
                      <a:lumMod val="100000"/>
                    </a:schemeClr>
                  </a:solidFill>
                </a:endParaRPr>
              </a:p>
            </p:txBody>
          </p:sp>
          <p:sp>
            <p:nvSpPr>
              <p:cNvPr id="45" name="íṡľíḍè-TextBox 30">
                <a:extLst>
                  <a:ext uri="{FF2B5EF4-FFF2-40B4-BE49-F238E27FC236}">
                    <a16:creationId xmlns:a16="http://schemas.microsoft.com/office/drawing/2014/main" id="{B732B266-8F1F-408D-9275-F65DC05290C5}"/>
                  </a:ext>
                </a:extLst>
              </p:cNvPr>
              <p:cNvSpPr txBox="1">
                <a:spLocks/>
              </p:cNvSpPr>
              <p:nvPr/>
            </p:nvSpPr>
            <p:spPr>
              <a:xfrm>
                <a:off x="6422102" y="1756250"/>
                <a:ext cx="1077218" cy="215444"/>
              </a:xfrm>
              <a:prstGeom prst="rect">
                <a:avLst/>
              </a:prstGeom>
            </p:spPr>
            <p:txBody>
              <a:bodyPr wrap="none" lIns="0" tIns="0" rIns="0" bIns="0">
                <a:noAutofit/>
              </a:bodyPr>
              <a:lstStyle/>
              <a:p>
                <a:pPr marL="0" indent="0">
                  <a:buNone/>
                </a:pPr>
                <a:r>
                  <a:rPr lang="zh-CN" altLang="en-US" sz="1600" b="1" dirty="0">
                    <a:solidFill>
                      <a:schemeClr val="accent1"/>
                    </a:solidFill>
                  </a:rPr>
                  <a:t>标题文本预设</a:t>
                </a:r>
              </a:p>
            </p:txBody>
          </p:sp>
        </p:grpSp>
        <p:grpSp>
          <p:nvGrpSpPr>
            <p:cNvPr id="23" name="Group 53">
              <a:extLst>
                <a:ext uri="{FF2B5EF4-FFF2-40B4-BE49-F238E27FC236}">
                  <a16:creationId xmlns:a16="http://schemas.microsoft.com/office/drawing/2014/main" id="{D4053BBB-6E04-4AEC-870A-F22B94022A35}"/>
                </a:ext>
              </a:extLst>
            </p:cNvPr>
            <p:cNvGrpSpPr/>
            <p:nvPr/>
          </p:nvGrpSpPr>
          <p:grpSpPr>
            <a:xfrm>
              <a:off x="4614898" y="1350135"/>
              <a:ext cx="138463" cy="138050"/>
              <a:chOff x="2138511" y="2464802"/>
              <a:chExt cx="354012" cy="352956"/>
            </a:xfrm>
            <a:solidFill>
              <a:schemeClr val="accent1"/>
            </a:solidFill>
          </p:grpSpPr>
          <p:sp>
            <p:nvSpPr>
              <p:cNvPr id="42" name="i$liḋe-Oval 54">
                <a:extLst>
                  <a:ext uri="{FF2B5EF4-FFF2-40B4-BE49-F238E27FC236}">
                    <a16:creationId xmlns:a16="http://schemas.microsoft.com/office/drawing/2014/main" id="{FE38E0ED-DF05-4C45-88CB-3D5E8CD67EB7}"/>
                  </a:ext>
                </a:extLst>
              </p:cNvPr>
              <p:cNvSpPr>
                <a:spLocks/>
              </p:cNvSpPr>
              <p:nvPr/>
            </p:nvSpPr>
            <p:spPr bwMode="auto">
              <a:xfrm>
                <a:off x="2229830" y="2555417"/>
                <a:ext cx="171376" cy="171727"/>
              </a:xfrm>
              <a:prstGeom prst="ellipse">
                <a:avLst/>
              </a:prstGeom>
              <a:grpFill/>
              <a:ln>
                <a:solidFill>
                  <a:schemeClr val="accent1"/>
                </a:solid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43" name="i$liḋe-Freeform: Shape 55">
                <a:extLst>
                  <a:ext uri="{FF2B5EF4-FFF2-40B4-BE49-F238E27FC236}">
                    <a16:creationId xmlns:a16="http://schemas.microsoft.com/office/drawing/2014/main" id="{D581D507-FB60-44C9-8DE1-431F06B1A105}"/>
                  </a:ext>
                </a:extLst>
              </p:cNvPr>
              <p:cNvSpPr>
                <a:spLocks/>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solidFill>
                  <a:schemeClr val="accent1"/>
                </a:solid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grpSp>
        <p:grpSp>
          <p:nvGrpSpPr>
            <p:cNvPr id="24" name="Group 56">
              <a:extLst>
                <a:ext uri="{FF2B5EF4-FFF2-40B4-BE49-F238E27FC236}">
                  <a16:creationId xmlns:a16="http://schemas.microsoft.com/office/drawing/2014/main" id="{AD12678F-9DC1-4641-843F-572ACA9EDDCC}"/>
                </a:ext>
              </a:extLst>
            </p:cNvPr>
            <p:cNvGrpSpPr/>
            <p:nvPr/>
          </p:nvGrpSpPr>
          <p:grpSpPr>
            <a:xfrm>
              <a:off x="4614898" y="2070077"/>
              <a:ext cx="138463" cy="138050"/>
              <a:chOff x="2138511" y="2464802"/>
              <a:chExt cx="354012" cy="352956"/>
            </a:xfrm>
            <a:solidFill>
              <a:schemeClr val="accent2"/>
            </a:solidFill>
          </p:grpSpPr>
          <p:sp>
            <p:nvSpPr>
              <p:cNvPr id="40" name="i$liḋe-Oval 57">
                <a:extLst>
                  <a:ext uri="{FF2B5EF4-FFF2-40B4-BE49-F238E27FC236}">
                    <a16:creationId xmlns:a16="http://schemas.microsoft.com/office/drawing/2014/main" id="{DC3DA1D8-7FBA-4DD0-9D82-13B2894F5DAF}"/>
                  </a:ext>
                </a:extLst>
              </p:cNvPr>
              <p:cNvSpPr>
                <a:spLocks/>
              </p:cNvSpPr>
              <p:nvPr/>
            </p:nvSpPr>
            <p:spPr bwMode="auto">
              <a:xfrm>
                <a:off x="2229830" y="2555417"/>
                <a:ext cx="171376" cy="171727"/>
              </a:xfrm>
              <a:prstGeom prst="ellipse">
                <a:avLst/>
              </a:prstGeom>
              <a:grpFill/>
              <a:ln>
                <a:solidFill>
                  <a:schemeClr val="accent2"/>
                </a:solid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41" name="i$liḋe-Freeform: Shape 58">
                <a:extLst>
                  <a:ext uri="{FF2B5EF4-FFF2-40B4-BE49-F238E27FC236}">
                    <a16:creationId xmlns:a16="http://schemas.microsoft.com/office/drawing/2014/main" id="{EBEA851C-1FCC-4879-9969-04D1BB5A0AC8}"/>
                  </a:ext>
                </a:extLst>
              </p:cNvPr>
              <p:cNvSpPr>
                <a:spLocks/>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solidFill>
                  <a:schemeClr val="accent2"/>
                </a:solid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grpSp>
        <p:grpSp>
          <p:nvGrpSpPr>
            <p:cNvPr id="25" name="Group 59">
              <a:extLst>
                <a:ext uri="{FF2B5EF4-FFF2-40B4-BE49-F238E27FC236}">
                  <a16:creationId xmlns:a16="http://schemas.microsoft.com/office/drawing/2014/main" id="{9FD28F2C-EE14-440B-B889-2A3C03B1BB8E}"/>
                </a:ext>
              </a:extLst>
            </p:cNvPr>
            <p:cNvGrpSpPr/>
            <p:nvPr/>
          </p:nvGrpSpPr>
          <p:grpSpPr>
            <a:xfrm>
              <a:off x="4650616" y="2790775"/>
              <a:ext cx="138463" cy="138050"/>
              <a:chOff x="2138511" y="2464802"/>
              <a:chExt cx="354012" cy="352956"/>
            </a:xfrm>
            <a:solidFill>
              <a:schemeClr val="accent3"/>
            </a:solidFill>
          </p:grpSpPr>
          <p:sp>
            <p:nvSpPr>
              <p:cNvPr id="38" name="i$liḋe-Oval 60">
                <a:extLst>
                  <a:ext uri="{FF2B5EF4-FFF2-40B4-BE49-F238E27FC236}">
                    <a16:creationId xmlns:a16="http://schemas.microsoft.com/office/drawing/2014/main" id="{29602592-A6E9-469E-896A-4A333AE2CFEF}"/>
                  </a:ext>
                </a:extLst>
              </p:cNvPr>
              <p:cNvSpPr>
                <a:spLocks/>
              </p:cNvSpPr>
              <p:nvPr/>
            </p:nvSpPr>
            <p:spPr bwMode="auto">
              <a:xfrm>
                <a:off x="2229830" y="2555417"/>
                <a:ext cx="171376" cy="171727"/>
              </a:xfrm>
              <a:prstGeom prst="ellipse">
                <a:avLst/>
              </a:prstGeom>
              <a:grpFill/>
              <a:ln>
                <a:solidFill>
                  <a:schemeClr val="accent3"/>
                </a:solid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39" name="i$liḋe-Freeform: Shape 61">
                <a:extLst>
                  <a:ext uri="{FF2B5EF4-FFF2-40B4-BE49-F238E27FC236}">
                    <a16:creationId xmlns:a16="http://schemas.microsoft.com/office/drawing/2014/main" id="{175BF6E7-2BDD-461D-A114-7F8B4435AFEA}"/>
                  </a:ext>
                </a:extLst>
              </p:cNvPr>
              <p:cNvSpPr>
                <a:spLocks/>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solidFill>
                  <a:schemeClr val="accent3"/>
                </a:solid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grpSp>
        <p:grpSp>
          <p:nvGrpSpPr>
            <p:cNvPr id="26" name="Group 62">
              <a:extLst>
                <a:ext uri="{FF2B5EF4-FFF2-40B4-BE49-F238E27FC236}">
                  <a16:creationId xmlns:a16="http://schemas.microsoft.com/office/drawing/2014/main" id="{BA501E93-BE3D-440B-B117-866E4C7636A0}"/>
                </a:ext>
              </a:extLst>
            </p:cNvPr>
            <p:cNvGrpSpPr/>
            <p:nvPr/>
          </p:nvGrpSpPr>
          <p:grpSpPr>
            <a:xfrm>
              <a:off x="4650616" y="3527342"/>
              <a:ext cx="138463" cy="138050"/>
              <a:chOff x="2138511" y="2464802"/>
              <a:chExt cx="354012" cy="352956"/>
            </a:xfrm>
            <a:solidFill>
              <a:schemeClr val="accent4"/>
            </a:solidFill>
          </p:grpSpPr>
          <p:sp>
            <p:nvSpPr>
              <p:cNvPr id="36" name="i$liḋe-Oval 63">
                <a:extLst>
                  <a:ext uri="{FF2B5EF4-FFF2-40B4-BE49-F238E27FC236}">
                    <a16:creationId xmlns:a16="http://schemas.microsoft.com/office/drawing/2014/main" id="{973F222B-348D-43D2-9D66-9599F78F421A}"/>
                  </a:ext>
                </a:extLst>
              </p:cNvPr>
              <p:cNvSpPr>
                <a:spLocks/>
              </p:cNvSpPr>
              <p:nvPr/>
            </p:nvSpPr>
            <p:spPr bwMode="auto">
              <a:xfrm>
                <a:off x="2229830" y="2555417"/>
                <a:ext cx="171376" cy="171727"/>
              </a:xfrm>
              <a:prstGeom prst="ellipse">
                <a:avLst/>
              </a:prstGeom>
              <a:grpFill/>
              <a:ln>
                <a:solidFill>
                  <a:schemeClr val="accent4"/>
                </a:solid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37" name="i$liḋe-Freeform: Shape 64">
                <a:extLst>
                  <a:ext uri="{FF2B5EF4-FFF2-40B4-BE49-F238E27FC236}">
                    <a16:creationId xmlns:a16="http://schemas.microsoft.com/office/drawing/2014/main" id="{4DBDEA09-1F75-4F80-9694-6D7C9B9F6E32}"/>
                  </a:ext>
                </a:extLst>
              </p:cNvPr>
              <p:cNvSpPr>
                <a:spLocks/>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solidFill>
                  <a:schemeClr val="accent4"/>
                </a:solid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grpSp>
        <p:grpSp>
          <p:nvGrpSpPr>
            <p:cNvPr id="27" name="Group 65">
              <a:extLst>
                <a:ext uri="{FF2B5EF4-FFF2-40B4-BE49-F238E27FC236}">
                  <a16:creationId xmlns:a16="http://schemas.microsoft.com/office/drawing/2014/main" id="{023BEA02-BC6E-4A56-87ED-E8A619D4DA12}"/>
                </a:ext>
              </a:extLst>
            </p:cNvPr>
            <p:cNvGrpSpPr/>
            <p:nvPr/>
          </p:nvGrpSpPr>
          <p:grpSpPr>
            <a:xfrm>
              <a:off x="4816576" y="2048632"/>
              <a:ext cx="3788022" cy="413711"/>
              <a:chOff x="6422102" y="1756250"/>
              <a:chExt cx="5050696" cy="551615"/>
            </a:xfrm>
          </p:grpSpPr>
          <p:sp>
            <p:nvSpPr>
              <p:cNvPr id="34" name="i$liḋe-TextBox 66">
                <a:extLst>
                  <a:ext uri="{FF2B5EF4-FFF2-40B4-BE49-F238E27FC236}">
                    <a16:creationId xmlns:a16="http://schemas.microsoft.com/office/drawing/2014/main" id="{7FFEC604-B3A3-411D-A127-89CCF81E8AA7}"/>
                  </a:ext>
                </a:extLst>
              </p:cNvPr>
              <p:cNvSpPr txBox="1">
                <a:spLocks/>
              </p:cNvSpPr>
              <p:nvPr/>
            </p:nvSpPr>
            <p:spPr>
              <a:xfrm>
                <a:off x="6422102" y="2084149"/>
                <a:ext cx="5050696" cy="223716"/>
              </a:xfrm>
              <a:prstGeom prst="rect">
                <a:avLst/>
              </a:prstGeom>
            </p:spPr>
            <p:txBody>
              <a:bodyPr wrap="square" lIns="0" tIns="0" rIns="0" bIns="0">
                <a:noAutofit/>
              </a:bodyPr>
              <a:lstStyle/>
              <a:p>
                <a:pPr>
                  <a:lnSpc>
                    <a:spcPct val="12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点击此处更换文本点击此处更换文本</a:t>
                </a:r>
                <a:endParaRPr lang="zh-CN" altLang="en-US" sz="1200" dirty="0">
                  <a:solidFill>
                    <a:schemeClr val="dk1">
                      <a:lumMod val="100000"/>
                    </a:schemeClr>
                  </a:solidFill>
                </a:endParaRPr>
              </a:p>
            </p:txBody>
          </p:sp>
          <p:sp>
            <p:nvSpPr>
              <p:cNvPr id="35" name="i$liḋe-TextBox 67">
                <a:extLst>
                  <a:ext uri="{FF2B5EF4-FFF2-40B4-BE49-F238E27FC236}">
                    <a16:creationId xmlns:a16="http://schemas.microsoft.com/office/drawing/2014/main" id="{555F1823-4DD5-4F85-824D-91FC1D959540}"/>
                  </a:ext>
                </a:extLst>
              </p:cNvPr>
              <p:cNvSpPr txBox="1">
                <a:spLocks/>
              </p:cNvSpPr>
              <p:nvPr/>
            </p:nvSpPr>
            <p:spPr>
              <a:xfrm>
                <a:off x="6422102" y="1756250"/>
                <a:ext cx="1077218" cy="215444"/>
              </a:xfrm>
              <a:prstGeom prst="rect">
                <a:avLst/>
              </a:prstGeom>
            </p:spPr>
            <p:txBody>
              <a:bodyPr wrap="none" lIns="0" tIns="0" rIns="0" bIns="0">
                <a:noAutofit/>
              </a:bodyPr>
              <a:lstStyle/>
              <a:p>
                <a:pPr marL="0" indent="0">
                  <a:buNone/>
                </a:pPr>
                <a:r>
                  <a:rPr lang="zh-CN" altLang="en-US" sz="1600" b="1">
                    <a:solidFill>
                      <a:schemeClr val="accent2">
                        <a:lumMod val="100000"/>
                      </a:schemeClr>
                    </a:solidFill>
                  </a:rPr>
                  <a:t>标题文本预设</a:t>
                </a:r>
              </a:p>
            </p:txBody>
          </p:sp>
        </p:grpSp>
        <p:grpSp>
          <p:nvGrpSpPr>
            <p:cNvPr id="28" name="Group 68">
              <a:extLst>
                <a:ext uri="{FF2B5EF4-FFF2-40B4-BE49-F238E27FC236}">
                  <a16:creationId xmlns:a16="http://schemas.microsoft.com/office/drawing/2014/main" id="{04B67478-F29D-4746-A01C-F2F700E2919D}"/>
                </a:ext>
              </a:extLst>
            </p:cNvPr>
            <p:cNvGrpSpPr/>
            <p:nvPr/>
          </p:nvGrpSpPr>
          <p:grpSpPr>
            <a:xfrm>
              <a:off x="4816576" y="2780076"/>
              <a:ext cx="3788022" cy="413711"/>
              <a:chOff x="6422102" y="1756250"/>
              <a:chExt cx="5050696" cy="551615"/>
            </a:xfrm>
          </p:grpSpPr>
          <p:sp>
            <p:nvSpPr>
              <p:cNvPr id="32" name="i$liḋe-TextBox 69">
                <a:extLst>
                  <a:ext uri="{FF2B5EF4-FFF2-40B4-BE49-F238E27FC236}">
                    <a16:creationId xmlns:a16="http://schemas.microsoft.com/office/drawing/2014/main" id="{3F096C38-C475-4B43-BB20-5C87CEF2B7A3}"/>
                  </a:ext>
                </a:extLst>
              </p:cNvPr>
              <p:cNvSpPr txBox="1">
                <a:spLocks/>
              </p:cNvSpPr>
              <p:nvPr/>
            </p:nvSpPr>
            <p:spPr>
              <a:xfrm>
                <a:off x="6422102" y="2084149"/>
                <a:ext cx="5050696" cy="223716"/>
              </a:xfrm>
              <a:prstGeom prst="rect">
                <a:avLst/>
              </a:prstGeom>
            </p:spPr>
            <p:txBody>
              <a:bodyPr wrap="square" lIns="0" tIns="0" rIns="0" bIns="0">
                <a:noAutofit/>
              </a:bodyPr>
              <a:lstStyle/>
              <a:p>
                <a:pPr>
                  <a:lnSpc>
                    <a:spcPct val="12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点击此处更换文本点击此处更换文本</a:t>
                </a:r>
                <a:endParaRPr lang="zh-CN" altLang="en-US" sz="1200" dirty="0">
                  <a:solidFill>
                    <a:schemeClr val="dk1">
                      <a:lumMod val="100000"/>
                    </a:schemeClr>
                  </a:solidFill>
                </a:endParaRPr>
              </a:p>
            </p:txBody>
          </p:sp>
          <p:sp>
            <p:nvSpPr>
              <p:cNvPr id="33" name="i$liḋe-TextBox 70">
                <a:extLst>
                  <a:ext uri="{FF2B5EF4-FFF2-40B4-BE49-F238E27FC236}">
                    <a16:creationId xmlns:a16="http://schemas.microsoft.com/office/drawing/2014/main" id="{7204E345-6589-468A-BDC7-FEA48BA3FC67}"/>
                  </a:ext>
                </a:extLst>
              </p:cNvPr>
              <p:cNvSpPr txBox="1">
                <a:spLocks/>
              </p:cNvSpPr>
              <p:nvPr/>
            </p:nvSpPr>
            <p:spPr>
              <a:xfrm>
                <a:off x="6422102" y="1756250"/>
                <a:ext cx="1077218" cy="215444"/>
              </a:xfrm>
              <a:prstGeom prst="rect">
                <a:avLst/>
              </a:prstGeom>
            </p:spPr>
            <p:txBody>
              <a:bodyPr wrap="none" lIns="0" tIns="0" rIns="0" bIns="0">
                <a:noAutofit/>
              </a:bodyPr>
              <a:lstStyle/>
              <a:p>
                <a:pPr marL="0" indent="0">
                  <a:buNone/>
                </a:pPr>
                <a:r>
                  <a:rPr lang="zh-CN" altLang="en-US" sz="1600" b="1">
                    <a:solidFill>
                      <a:schemeClr val="accent3">
                        <a:lumMod val="100000"/>
                      </a:schemeClr>
                    </a:solidFill>
                  </a:rPr>
                  <a:t>标题文本预设</a:t>
                </a:r>
              </a:p>
            </p:txBody>
          </p:sp>
        </p:grpSp>
        <p:grpSp>
          <p:nvGrpSpPr>
            <p:cNvPr id="29" name="Group 71">
              <a:extLst>
                <a:ext uri="{FF2B5EF4-FFF2-40B4-BE49-F238E27FC236}">
                  <a16:creationId xmlns:a16="http://schemas.microsoft.com/office/drawing/2014/main" id="{8956B05B-0EF9-44B2-A758-3CD279D3FDE2}"/>
                </a:ext>
              </a:extLst>
            </p:cNvPr>
            <p:cNvGrpSpPr/>
            <p:nvPr/>
          </p:nvGrpSpPr>
          <p:grpSpPr>
            <a:xfrm>
              <a:off x="4816576" y="3511521"/>
              <a:ext cx="3788022" cy="413711"/>
              <a:chOff x="6422102" y="1756250"/>
              <a:chExt cx="5050696" cy="551615"/>
            </a:xfrm>
          </p:grpSpPr>
          <p:sp>
            <p:nvSpPr>
              <p:cNvPr id="30" name="i$liḋe-TextBox 72">
                <a:extLst>
                  <a:ext uri="{FF2B5EF4-FFF2-40B4-BE49-F238E27FC236}">
                    <a16:creationId xmlns:a16="http://schemas.microsoft.com/office/drawing/2014/main" id="{F6F804FA-2032-429A-9171-6B0B993DD4F8}"/>
                  </a:ext>
                </a:extLst>
              </p:cNvPr>
              <p:cNvSpPr txBox="1">
                <a:spLocks/>
              </p:cNvSpPr>
              <p:nvPr/>
            </p:nvSpPr>
            <p:spPr>
              <a:xfrm>
                <a:off x="6422102" y="2084149"/>
                <a:ext cx="5050696" cy="223716"/>
              </a:xfrm>
              <a:prstGeom prst="rect">
                <a:avLst/>
              </a:prstGeom>
            </p:spPr>
            <p:txBody>
              <a:bodyPr wrap="square" lIns="0" tIns="0" rIns="0" bIns="0">
                <a:noAutofit/>
              </a:bodyPr>
              <a:lstStyle/>
              <a:p>
                <a:pPr>
                  <a:lnSpc>
                    <a:spcPct val="12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点击此处更换文本点击此处更换文本</a:t>
                </a:r>
                <a:endParaRPr lang="zh-CN" altLang="en-US" sz="1200" dirty="0">
                  <a:solidFill>
                    <a:schemeClr val="dk1">
                      <a:lumMod val="100000"/>
                    </a:schemeClr>
                  </a:solidFill>
                </a:endParaRPr>
              </a:p>
            </p:txBody>
          </p:sp>
          <p:sp>
            <p:nvSpPr>
              <p:cNvPr id="31" name="i$liḋe-TextBox 73">
                <a:extLst>
                  <a:ext uri="{FF2B5EF4-FFF2-40B4-BE49-F238E27FC236}">
                    <a16:creationId xmlns:a16="http://schemas.microsoft.com/office/drawing/2014/main" id="{7993544C-AE7C-4E8B-B3C4-247DD3C06BE6}"/>
                  </a:ext>
                </a:extLst>
              </p:cNvPr>
              <p:cNvSpPr txBox="1">
                <a:spLocks/>
              </p:cNvSpPr>
              <p:nvPr/>
            </p:nvSpPr>
            <p:spPr>
              <a:xfrm>
                <a:off x="6422102" y="1756250"/>
                <a:ext cx="1077218" cy="215444"/>
              </a:xfrm>
              <a:prstGeom prst="rect">
                <a:avLst/>
              </a:prstGeom>
            </p:spPr>
            <p:txBody>
              <a:bodyPr wrap="none" lIns="0" tIns="0" rIns="0" bIns="0">
                <a:noAutofit/>
              </a:bodyPr>
              <a:lstStyle/>
              <a:p>
                <a:pPr marL="0" indent="0">
                  <a:buNone/>
                </a:pPr>
                <a:r>
                  <a:rPr lang="zh-CN" altLang="en-US" sz="1600" b="1">
                    <a:solidFill>
                      <a:schemeClr val="accent1"/>
                    </a:solidFill>
                  </a:rPr>
                  <a:t>标题文本预设</a:t>
                </a:r>
              </a:p>
            </p:txBody>
          </p:sp>
        </p:grpSp>
      </p:grpSp>
    </p:spTree>
    <p:extLst>
      <p:ext uri="{BB962C8B-B14F-4D97-AF65-F5344CB8AC3E}">
        <p14:creationId xmlns:p14="http://schemas.microsoft.com/office/powerpoint/2010/main" val="1850296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BE467AA-7601-42BA-8C61-B6C89D59D6CF}"/>
              </a:ext>
            </a:extLst>
          </p:cNvPr>
          <p:cNvSpPr txBox="1"/>
          <p:nvPr>
            <p:custDataLst>
              <p:tags r:id="rId1"/>
            </p:custDataLst>
          </p:nvPr>
        </p:nvSpPr>
        <p:spPr>
          <a:xfrm>
            <a:off x="2476327" y="2540800"/>
            <a:ext cx="654025" cy="461537"/>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2999"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24"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任意多边形 9">
            <a:extLst>
              <a:ext uri="{FF2B5EF4-FFF2-40B4-BE49-F238E27FC236}">
                <a16:creationId xmlns:a16="http://schemas.microsoft.com/office/drawing/2014/main" id="{399D8919-C97D-4790-908D-084301023756}"/>
              </a:ext>
            </a:extLst>
          </p:cNvPr>
          <p:cNvSpPr>
            <a:spLocks/>
          </p:cNvSpPr>
          <p:nvPr/>
        </p:nvSpPr>
        <p:spPr bwMode="auto">
          <a:xfrm>
            <a:off x="4426752" y="1712834"/>
            <a:ext cx="4717249" cy="1257562"/>
          </a:xfrm>
          <a:custGeom>
            <a:avLst/>
            <a:gdLst>
              <a:gd name="connsiteX0" fmla="*/ 5835374 w 6633631"/>
              <a:gd name="connsiteY0" fmla="*/ 0 h 1768447"/>
              <a:gd name="connsiteX1" fmla="*/ 6099146 w 6633631"/>
              <a:gd name="connsiteY1" fmla="*/ 12824 h 1768447"/>
              <a:gd name="connsiteX2" fmla="*/ 6366389 w 6633631"/>
              <a:gd name="connsiteY2" fmla="*/ 38472 h 1768447"/>
              <a:gd name="connsiteX3" fmla="*/ 6633631 w 6633631"/>
              <a:gd name="connsiteY3" fmla="*/ 80607 h 1768447"/>
              <a:gd name="connsiteX4" fmla="*/ 6633631 w 6633631"/>
              <a:gd name="connsiteY4" fmla="*/ 957939 h 1768447"/>
              <a:gd name="connsiteX5" fmla="*/ 6633631 w 6633631"/>
              <a:gd name="connsiteY5" fmla="*/ 1205442 h 1768447"/>
              <a:gd name="connsiteX6" fmla="*/ 6633631 w 6633631"/>
              <a:gd name="connsiteY6" fmla="*/ 1768447 h 1768447"/>
              <a:gd name="connsiteX7" fmla="*/ 0 w 6633631"/>
              <a:gd name="connsiteY7" fmla="*/ 1768447 h 1768447"/>
              <a:gd name="connsiteX8" fmla="*/ 0 w 6633631"/>
              <a:gd name="connsiteY8" fmla="*/ 1205442 h 1768447"/>
              <a:gd name="connsiteX9" fmla="*/ 0 w 6633631"/>
              <a:gd name="connsiteY9" fmla="*/ 957939 h 1768447"/>
              <a:gd name="connsiteX10" fmla="*/ 0 w 6633631"/>
              <a:gd name="connsiteY10" fmla="*/ 650353 h 1768447"/>
              <a:gd name="connsiteX11" fmla="*/ 207084 w 6633631"/>
              <a:gd name="connsiteY11" fmla="*/ 730960 h 1768447"/>
              <a:gd name="connsiteX12" fmla="*/ 415325 w 6633631"/>
              <a:gd name="connsiteY12" fmla="*/ 787751 h 1768447"/>
              <a:gd name="connsiteX13" fmla="*/ 625880 w 6633631"/>
              <a:gd name="connsiteY13" fmla="*/ 829887 h 1768447"/>
              <a:gd name="connsiteX14" fmla="*/ 838748 w 6633631"/>
              <a:gd name="connsiteY14" fmla="*/ 855534 h 1768447"/>
              <a:gd name="connsiteX15" fmla="*/ 1053931 w 6633631"/>
              <a:gd name="connsiteY15" fmla="*/ 864694 h 1768447"/>
              <a:gd name="connsiteX16" fmla="*/ 1272584 w 6633631"/>
              <a:gd name="connsiteY16" fmla="*/ 862862 h 1768447"/>
              <a:gd name="connsiteX17" fmla="*/ 1491237 w 6633631"/>
              <a:gd name="connsiteY17" fmla="*/ 846374 h 1768447"/>
              <a:gd name="connsiteX18" fmla="*/ 1713360 w 6633631"/>
              <a:gd name="connsiteY18" fmla="*/ 817063 h 1768447"/>
              <a:gd name="connsiteX19" fmla="*/ 1936641 w 6633631"/>
              <a:gd name="connsiteY19" fmla="*/ 782255 h 1768447"/>
              <a:gd name="connsiteX20" fmla="*/ 2163392 w 6633631"/>
              <a:gd name="connsiteY20" fmla="*/ 736456 h 1768447"/>
              <a:gd name="connsiteX21" fmla="*/ 2392457 w 6633631"/>
              <a:gd name="connsiteY21" fmla="*/ 683328 h 1768447"/>
              <a:gd name="connsiteX22" fmla="*/ 2623836 w 6633631"/>
              <a:gd name="connsiteY22" fmla="*/ 624705 h 1768447"/>
              <a:gd name="connsiteX23" fmla="*/ 2856372 w 6633631"/>
              <a:gd name="connsiteY23" fmla="*/ 564250 h 1768447"/>
              <a:gd name="connsiteX24" fmla="*/ 3091221 w 6633631"/>
              <a:gd name="connsiteY24" fmla="*/ 496466 h 1768447"/>
              <a:gd name="connsiteX25" fmla="*/ 3330698 w 6633631"/>
              <a:gd name="connsiteY25" fmla="*/ 432347 h 1768447"/>
              <a:gd name="connsiteX26" fmla="*/ 3569019 w 6633631"/>
              <a:gd name="connsiteY26" fmla="*/ 364564 h 1768447"/>
              <a:gd name="connsiteX27" fmla="*/ 3811966 w 6633631"/>
              <a:gd name="connsiteY27" fmla="*/ 300445 h 1768447"/>
              <a:gd name="connsiteX28" fmla="*/ 4057228 w 6633631"/>
              <a:gd name="connsiteY28" fmla="*/ 239989 h 1768447"/>
              <a:gd name="connsiteX29" fmla="*/ 4304803 w 6633631"/>
              <a:gd name="connsiteY29" fmla="*/ 183198 h 1768447"/>
              <a:gd name="connsiteX30" fmla="*/ 4553535 w 6633631"/>
              <a:gd name="connsiteY30" fmla="*/ 128239 h 1768447"/>
              <a:gd name="connsiteX31" fmla="*/ 4804581 w 6633631"/>
              <a:gd name="connsiteY31" fmla="*/ 82439 h 1768447"/>
              <a:gd name="connsiteX32" fmla="*/ 5060255 w 6633631"/>
              <a:gd name="connsiteY32" fmla="*/ 47632 h 1768447"/>
              <a:gd name="connsiteX33" fmla="*/ 5314771 w 6633631"/>
              <a:gd name="connsiteY33" fmla="*/ 18320 h 1768447"/>
              <a:gd name="connsiteX34" fmla="*/ 5575073 w 6633631"/>
              <a:gd name="connsiteY34" fmla="*/ 3664 h 17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33631" h="1768447">
                <a:moveTo>
                  <a:pt x="5835374" y="0"/>
                </a:moveTo>
                <a:lnTo>
                  <a:pt x="6099146" y="12824"/>
                </a:lnTo>
                <a:lnTo>
                  <a:pt x="6366389" y="38472"/>
                </a:lnTo>
                <a:lnTo>
                  <a:pt x="6633631" y="80607"/>
                </a:lnTo>
                <a:lnTo>
                  <a:pt x="6633631" y="957939"/>
                </a:lnTo>
                <a:lnTo>
                  <a:pt x="6633631" y="1205442"/>
                </a:lnTo>
                <a:lnTo>
                  <a:pt x="6633631" y="1768447"/>
                </a:lnTo>
                <a:lnTo>
                  <a:pt x="0" y="1768447"/>
                </a:lnTo>
                <a:lnTo>
                  <a:pt x="0" y="1205442"/>
                </a:lnTo>
                <a:lnTo>
                  <a:pt x="0" y="957939"/>
                </a:lnTo>
                <a:lnTo>
                  <a:pt x="0" y="650353"/>
                </a:lnTo>
                <a:lnTo>
                  <a:pt x="207084" y="730960"/>
                </a:lnTo>
                <a:lnTo>
                  <a:pt x="415325" y="787751"/>
                </a:lnTo>
                <a:lnTo>
                  <a:pt x="625880" y="829887"/>
                </a:lnTo>
                <a:lnTo>
                  <a:pt x="838748" y="855534"/>
                </a:lnTo>
                <a:lnTo>
                  <a:pt x="1053931" y="864694"/>
                </a:lnTo>
                <a:lnTo>
                  <a:pt x="1272584" y="862862"/>
                </a:lnTo>
                <a:lnTo>
                  <a:pt x="1491237" y="846374"/>
                </a:lnTo>
                <a:lnTo>
                  <a:pt x="1713360" y="817063"/>
                </a:lnTo>
                <a:lnTo>
                  <a:pt x="1936641" y="782255"/>
                </a:lnTo>
                <a:lnTo>
                  <a:pt x="2163392" y="736456"/>
                </a:lnTo>
                <a:lnTo>
                  <a:pt x="2392457" y="683328"/>
                </a:lnTo>
                <a:lnTo>
                  <a:pt x="2623836" y="624705"/>
                </a:lnTo>
                <a:lnTo>
                  <a:pt x="2856372" y="564250"/>
                </a:lnTo>
                <a:lnTo>
                  <a:pt x="3091221" y="496466"/>
                </a:lnTo>
                <a:lnTo>
                  <a:pt x="3330698" y="432347"/>
                </a:lnTo>
                <a:lnTo>
                  <a:pt x="3569019" y="364564"/>
                </a:lnTo>
                <a:lnTo>
                  <a:pt x="3811966" y="300445"/>
                </a:lnTo>
                <a:lnTo>
                  <a:pt x="4057228" y="239989"/>
                </a:lnTo>
                <a:lnTo>
                  <a:pt x="4304803" y="183198"/>
                </a:lnTo>
                <a:lnTo>
                  <a:pt x="4553535" y="128239"/>
                </a:lnTo>
                <a:lnTo>
                  <a:pt x="4804581" y="82439"/>
                </a:lnTo>
                <a:lnTo>
                  <a:pt x="5060255" y="47632"/>
                </a:lnTo>
                <a:lnTo>
                  <a:pt x="5314771" y="18320"/>
                </a:lnTo>
                <a:lnTo>
                  <a:pt x="5575073" y="3664"/>
                </a:lnTo>
                <a:close/>
              </a:path>
            </a:pathLst>
          </a:custGeom>
          <a:solidFill>
            <a:schemeClr val="accent1"/>
          </a:solidFill>
          <a:ln w="0">
            <a:noFill/>
            <a:prstDash val="solid"/>
            <a:round/>
            <a:headEnd/>
            <a:tailEnd/>
          </a:ln>
        </p:spPr>
        <p:txBody>
          <a:bodyPr vert="horz" wrap="square" lIns="91435" tIns="45717" rIns="91435" bIns="45717" numCol="1" anchor="t" anchorCtr="0" compatLnSpc="1">
            <a:prstTxWarp prst="textNoShape">
              <a:avLst/>
            </a:prstTxWarp>
            <a:noAutofit/>
          </a:bodyPr>
          <a:lstStyle/>
          <a:p>
            <a:endParaRPr lang="zh-CN" altLang="en-US"/>
          </a:p>
        </p:txBody>
      </p:sp>
      <p:sp>
        <p:nvSpPr>
          <p:cNvPr id="7" name="文本框 14">
            <a:extLst>
              <a:ext uri="{FF2B5EF4-FFF2-40B4-BE49-F238E27FC236}">
                <a16:creationId xmlns:a16="http://schemas.microsoft.com/office/drawing/2014/main" id="{E2006687-532C-4AE8-B986-E524A9F1CCCA}"/>
              </a:ext>
            </a:extLst>
          </p:cNvPr>
          <p:cNvSpPr txBox="1">
            <a:spLocks noChangeArrowheads="1"/>
          </p:cNvSpPr>
          <p:nvPr>
            <p:custDataLst>
              <p:tags r:id="rId2"/>
            </p:custDataLst>
          </p:nvPr>
        </p:nvSpPr>
        <p:spPr bwMode="auto">
          <a:xfrm>
            <a:off x="3252604" y="2080052"/>
            <a:ext cx="1025922" cy="110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199"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7199"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标题 5">
            <a:extLst>
              <a:ext uri="{FF2B5EF4-FFF2-40B4-BE49-F238E27FC236}">
                <a16:creationId xmlns:a16="http://schemas.microsoft.com/office/drawing/2014/main" id="{0B23FF44-BBA1-4BF1-83DD-C2FAA3EA4B69}"/>
              </a:ext>
            </a:extLst>
          </p:cNvPr>
          <p:cNvSpPr txBox="1">
            <a:spLocks/>
          </p:cNvSpPr>
          <p:nvPr>
            <p:custDataLst>
              <p:tags r:id="rId3"/>
            </p:custDataLst>
          </p:nvPr>
        </p:nvSpPr>
        <p:spPr>
          <a:xfrm>
            <a:off x="4715668" y="2384381"/>
            <a:ext cx="2621439" cy="39389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2844" b="1" kern="0" dirty="0">
                <a:solidFill>
                  <a:schemeClr val="bg1"/>
                </a:solidFill>
                <a:effectLst>
                  <a:outerShdw blurRad="50800" dist="38100" dir="8100000" algn="tr"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标题内容预设</a:t>
            </a:r>
          </a:p>
        </p:txBody>
      </p:sp>
      <p:sp>
        <p:nvSpPr>
          <p:cNvPr id="9" name="文本占位符 6">
            <a:extLst>
              <a:ext uri="{FF2B5EF4-FFF2-40B4-BE49-F238E27FC236}">
                <a16:creationId xmlns:a16="http://schemas.microsoft.com/office/drawing/2014/main" id="{B5F4E645-E3D4-42CD-9F6E-9F74A7ED4DED}"/>
              </a:ext>
            </a:extLst>
          </p:cNvPr>
          <p:cNvSpPr txBox="1">
            <a:spLocks/>
          </p:cNvSpPr>
          <p:nvPr>
            <p:custDataLst>
              <p:tags r:id="rId4"/>
            </p:custDataLst>
          </p:nvPr>
        </p:nvSpPr>
        <p:spPr>
          <a:xfrm>
            <a:off x="4715668" y="2794839"/>
            <a:ext cx="2621439" cy="15234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zh-CN" altLang="en-US" sz="1100" dirty="0">
                <a:solidFill>
                  <a:schemeClr val="bg1"/>
                </a:solidFill>
                <a:latin typeface="微软雅黑" panose="020B0503020204020204" pitchFamily="34" charset="-122"/>
                <a:ea typeface="微软雅黑" panose="020B0503020204020204" pitchFamily="34" charset="-122"/>
              </a:rPr>
              <a:t>点击此处更换文本</a:t>
            </a:r>
            <a:endParaRPr lang="en-US" altLang="zh-CN" sz="1138"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323239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13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by="(-#ppt_w*2)" calcmode="lin" valueType="num">
                                      <p:cBhvr rctx="PPT">
                                        <p:cTn id="14" dur="500" autoRev="1" fill="hold">
                                          <p:stCondLst>
                                            <p:cond delay="0"/>
                                          </p:stCondLst>
                                        </p:cTn>
                                        <p:tgtEl>
                                          <p:spTgt spid="7"/>
                                        </p:tgtEl>
                                        <p:attrNameLst>
                                          <p:attrName>ppt_w</p:attrName>
                                        </p:attrNameLst>
                                      </p:cBhvr>
                                    </p:anim>
                                    <p:anim by="(#ppt_w*0.50)" calcmode="lin" valueType="num">
                                      <p:cBhvr>
                                        <p:cTn id="15" dur="500" decel="50000" autoRev="1" fill="hold">
                                          <p:stCondLst>
                                            <p:cond delay="0"/>
                                          </p:stCondLst>
                                        </p:cTn>
                                        <p:tgtEl>
                                          <p:spTgt spid="7"/>
                                        </p:tgtEl>
                                        <p:attrNameLst>
                                          <p:attrName>ppt_x</p:attrName>
                                        </p:attrNameLst>
                                      </p:cBhvr>
                                    </p:anim>
                                    <p:anim from="(-#ppt_h/2)" to="(#ppt_y)" calcmode="lin" valueType="num">
                                      <p:cBhvr>
                                        <p:cTn id="16" dur="1000" fill="hold">
                                          <p:stCondLst>
                                            <p:cond delay="0"/>
                                          </p:stCondLst>
                                        </p:cTn>
                                        <p:tgtEl>
                                          <p:spTgt spid="7"/>
                                        </p:tgtEl>
                                        <p:attrNameLst>
                                          <p:attrName>ppt_y</p:attrName>
                                        </p:attrNameLst>
                                      </p:cBhvr>
                                    </p:anim>
                                    <p:animRot by="21600000">
                                      <p:cBhvr>
                                        <p:cTn id="17" dur="1000" fill="hold">
                                          <p:stCondLst>
                                            <p:cond delay="0"/>
                                          </p:stCondLst>
                                        </p:cTn>
                                        <p:tgtEl>
                                          <p:spTgt spid="7"/>
                                        </p:tgtEl>
                                        <p:attrNameLst>
                                          <p:attrName>r</p:attrName>
                                        </p:attrNameLst>
                                      </p:cBhvr>
                                    </p:animRot>
                                  </p:childTnLst>
                                </p:cTn>
                              </p:par>
                            </p:childTnLst>
                          </p:cTn>
                        </p:par>
                        <p:par>
                          <p:cTn id="18" fill="hold">
                            <p:stCondLst>
                              <p:cond delay="2400"/>
                            </p:stCondLst>
                            <p:childTnLst>
                              <p:par>
                                <p:cTn id="19" presetID="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590F425-6C49-4223-B88D-E1358CC9BCC9}"/>
              </a:ext>
            </a:extLst>
          </p:cNvPr>
          <p:cNvSpPr txBox="1"/>
          <p:nvPr/>
        </p:nvSpPr>
        <p:spPr>
          <a:xfrm>
            <a:off x="457200" y="266700"/>
            <a:ext cx="2571750"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solidFill>
                  <a:schemeClr val="tx1">
                    <a:lumMod val="65000"/>
                    <a:lumOff val="35000"/>
                  </a:schemeClr>
                </a:solidFill>
              </a:rPr>
              <a:t>标题内容预设</a:t>
            </a:r>
          </a:p>
        </p:txBody>
      </p:sp>
      <p:grpSp>
        <p:nvGrpSpPr>
          <p:cNvPr id="5" name="Group 1">
            <a:extLst>
              <a:ext uri="{FF2B5EF4-FFF2-40B4-BE49-F238E27FC236}">
                <a16:creationId xmlns:a16="http://schemas.microsoft.com/office/drawing/2014/main" id="{F2655D67-11EB-42DA-9C41-8C0B9CF8B855}"/>
              </a:ext>
            </a:extLst>
          </p:cNvPr>
          <p:cNvGrpSpPr/>
          <p:nvPr/>
        </p:nvGrpSpPr>
        <p:grpSpPr>
          <a:xfrm>
            <a:off x="3702844" y="1326375"/>
            <a:ext cx="1738313" cy="3001565"/>
            <a:chOff x="4937125" y="1790700"/>
            <a:chExt cx="2317751" cy="4002087"/>
          </a:xfrm>
        </p:grpSpPr>
        <p:sp>
          <p:nvSpPr>
            <p:cNvPr id="6" name="is1ide-Freeform: Shape 2">
              <a:extLst>
                <a:ext uri="{FF2B5EF4-FFF2-40B4-BE49-F238E27FC236}">
                  <a16:creationId xmlns:a16="http://schemas.microsoft.com/office/drawing/2014/main" id="{62E1A06C-8A2D-49E7-A5DF-0BF0BBE5FEA1}"/>
                </a:ext>
              </a:extLst>
            </p:cNvPr>
            <p:cNvSpPr>
              <a:spLocks/>
            </p:cNvSpPr>
            <p:nvPr/>
          </p:nvSpPr>
          <p:spPr bwMode="auto">
            <a:xfrm>
              <a:off x="5121276" y="2011362"/>
              <a:ext cx="915988" cy="1103313"/>
            </a:xfrm>
            <a:custGeom>
              <a:avLst/>
              <a:gdLst>
                <a:gd name="T0" fmla="*/ 572 w 583"/>
                <a:gd name="T1" fmla="*/ 617 h 702"/>
                <a:gd name="T2" fmla="*/ 563 w 583"/>
                <a:gd name="T3" fmla="*/ 605 h 702"/>
                <a:gd name="T4" fmla="*/ 376 w 583"/>
                <a:gd name="T5" fmla="*/ 433 h 702"/>
                <a:gd name="T6" fmla="*/ 259 w 583"/>
                <a:gd name="T7" fmla="*/ 360 h 702"/>
                <a:gd name="T8" fmla="*/ 132 w 583"/>
                <a:gd name="T9" fmla="*/ 213 h 702"/>
                <a:gd name="T10" fmla="*/ 128 w 583"/>
                <a:gd name="T11" fmla="*/ 206 h 702"/>
                <a:gd name="T12" fmla="*/ 126 w 583"/>
                <a:gd name="T13" fmla="*/ 201 h 702"/>
                <a:gd name="T14" fmla="*/ 127 w 583"/>
                <a:gd name="T15" fmla="*/ 200 h 702"/>
                <a:gd name="T16" fmla="*/ 129 w 583"/>
                <a:gd name="T17" fmla="*/ 206 h 702"/>
                <a:gd name="T18" fmla="*/ 134 w 583"/>
                <a:gd name="T19" fmla="*/ 211 h 702"/>
                <a:gd name="T20" fmla="*/ 271 w 583"/>
                <a:gd name="T21" fmla="*/ 330 h 702"/>
                <a:gd name="T22" fmla="*/ 320 w 583"/>
                <a:gd name="T23" fmla="*/ 354 h 702"/>
                <a:gd name="T24" fmla="*/ 534 w 583"/>
                <a:gd name="T25" fmla="*/ 497 h 702"/>
                <a:gd name="T26" fmla="*/ 546 w 583"/>
                <a:gd name="T27" fmla="*/ 494 h 702"/>
                <a:gd name="T28" fmla="*/ 562 w 583"/>
                <a:gd name="T29" fmla="*/ 422 h 702"/>
                <a:gd name="T30" fmla="*/ 402 w 583"/>
                <a:gd name="T31" fmla="*/ 159 h 702"/>
                <a:gd name="T32" fmla="*/ 241 w 583"/>
                <a:gd name="T33" fmla="*/ 111 h 702"/>
                <a:gd name="T34" fmla="*/ 84 w 583"/>
                <a:gd name="T35" fmla="*/ 23 h 702"/>
                <a:gd name="T36" fmla="*/ 66 w 583"/>
                <a:gd name="T37" fmla="*/ 0 h 702"/>
                <a:gd name="T38" fmla="*/ 60 w 583"/>
                <a:gd name="T39" fmla="*/ 13 h 702"/>
                <a:gd name="T40" fmla="*/ 24 w 583"/>
                <a:gd name="T41" fmla="*/ 345 h 702"/>
                <a:gd name="T42" fmla="*/ 142 w 583"/>
                <a:gd name="T43" fmla="*/ 561 h 702"/>
                <a:gd name="T44" fmla="*/ 436 w 583"/>
                <a:gd name="T45" fmla="*/ 619 h 702"/>
                <a:gd name="T46" fmla="*/ 476 w 583"/>
                <a:gd name="T47" fmla="*/ 603 h 702"/>
                <a:gd name="T48" fmla="*/ 509 w 583"/>
                <a:gd name="T49" fmla="*/ 632 h 702"/>
                <a:gd name="T50" fmla="*/ 561 w 583"/>
                <a:gd name="T51" fmla="*/ 702 h 702"/>
                <a:gd name="T52" fmla="*/ 583 w 583"/>
                <a:gd name="T53" fmla="*/ 591 h 702"/>
                <a:gd name="T54" fmla="*/ 572 w 583"/>
                <a:gd name="T55" fmla="*/ 61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3" h="702">
                  <a:moveTo>
                    <a:pt x="572" y="617"/>
                  </a:moveTo>
                  <a:cubicBezTo>
                    <a:pt x="568" y="612"/>
                    <a:pt x="565" y="608"/>
                    <a:pt x="563" y="605"/>
                  </a:cubicBezTo>
                  <a:cubicBezTo>
                    <a:pt x="511" y="536"/>
                    <a:pt x="450" y="478"/>
                    <a:pt x="376" y="433"/>
                  </a:cubicBezTo>
                  <a:cubicBezTo>
                    <a:pt x="337" y="410"/>
                    <a:pt x="297" y="387"/>
                    <a:pt x="259" y="360"/>
                  </a:cubicBezTo>
                  <a:cubicBezTo>
                    <a:pt x="205" y="322"/>
                    <a:pt x="160" y="275"/>
                    <a:pt x="132" y="213"/>
                  </a:cubicBezTo>
                  <a:cubicBezTo>
                    <a:pt x="129" y="212"/>
                    <a:pt x="128" y="209"/>
                    <a:pt x="128" y="206"/>
                  </a:cubicBezTo>
                  <a:cubicBezTo>
                    <a:pt x="126" y="205"/>
                    <a:pt x="125" y="203"/>
                    <a:pt x="126" y="201"/>
                  </a:cubicBezTo>
                  <a:cubicBezTo>
                    <a:pt x="126" y="201"/>
                    <a:pt x="127" y="201"/>
                    <a:pt x="127" y="200"/>
                  </a:cubicBezTo>
                  <a:cubicBezTo>
                    <a:pt x="128" y="202"/>
                    <a:pt x="128" y="204"/>
                    <a:pt x="129" y="206"/>
                  </a:cubicBezTo>
                  <a:cubicBezTo>
                    <a:pt x="132" y="206"/>
                    <a:pt x="132" y="209"/>
                    <a:pt x="134" y="211"/>
                  </a:cubicBezTo>
                  <a:cubicBezTo>
                    <a:pt x="169" y="264"/>
                    <a:pt x="216" y="302"/>
                    <a:pt x="271" y="330"/>
                  </a:cubicBezTo>
                  <a:cubicBezTo>
                    <a:pt x="287" y="338"/>
                    <a:pt x="303" y="346"/>
                    <a:pt x="320" y="354"/>
                  </a:cubicBezTo>
                  <a:cubicBezTo>
                    <a:pt x="399" y="390"/>
                    <a:pt x="475" y="430"/>
                    <a:pt x="534" y="497"/>
                  </a:cubicBezTo>
                  <a:cubicBezTo>
                    <a:pt x="540" y="503"/>
                    <a:pt x="543" y="503"/>
                    <a:pt x="546" y="494"/>
                  </a:cubicBezTo>
                  <a:cubicBezTo>
                    <a:pt x="555" y="471"/>
                    <a:pt x="561" y="447"/>
                    <a:pt x="562" y="422"/>
                  </a:cubicBezTo>
                  <a:cubicBezTo>
                    <a:pt x="569" y="324"/>
                    <a:pt x="522" y="209"/>
                    <a:pt x="402" y="159"/>
                  </a:cubicBezTo>
                  <a:cubicBezTo>
                    <a:pt x="350" y="138"/>
                    <a:pt x="295" y="125"/>
                    <a:pt x="241" y="111"/>
                  </a:cubicBezTo>
                  <a:cubicBezTo>
                    <a:pt x="181" y="95"/>
                    <a:pt x="124" y="73"/>
                    <a:pt x="84" y="23"/>
                  </a:cubicBezTo>
                  <a:cubicBezTo>
                    <a:pt x="78" y="16"/>
                    <a:pt x="73" y="9"/>
                    <a:pt x="66" y="0"/>
                  </a:cubicBezTo>
                  <a:cubicBezTo>
                    <a:pt x="64" y="6"/>
                    <a:pt x="62" y="9"/>
                    <a:pt x="60" y="13"/>
                  </a:cubicBezTo>
                  <a:cubicBezTo>
                    <a:pt x="12" y="120"/>
                    <a:pt x="0" y="231"/>
                    <a:pt x="24" y="345"/>
                  </a:cubicBezTo>
                  <a:cubicBezTo>
                    <a:pt x="42" y="428"/>
                    <a:pt x="75" y="505"/>
                    <a:pt x="142" y="561"/>
                  </a:cubicBezTo>
                  <a:cubicBezTo>
                    <a:pt x="228" y="633"/>
                    <a:pt x="327" y="657"/>
                    <a:pt x="436" y="619"/>
                  </a:cubicBezTo>
                  <a:cubicBezTo>
                    <a:pt x="450" y="614"/>
                    <a:pt x="462" y="597"/>
                    <a:pt x="476" y="603"/>
                  </a:cubicBezTo>
                  <a:cubicBezTo>
                    <a:pt x="489" y="608"/>
                    <a:pt x="498" y="622"/>
                    <a:pt x="509" y="632"/>
                  </a:cubicBezTo>
                  <a:cubicBezTo>
                    <a:pt x="531" y="653"/>
                    <a:pt x="549" y="676"/>
                    <a:pt x="561" y="702"/>
                  </a:cubicBezTo>
                  <a:cubicBezTo>
                    <a:pt x="564" y="654"/>
                    <a:pt x="573" y="617"/>
                    <a:pt x="583" y="591"/>
                  </a:cubicBezTo>
                  <a:cubicBezTo>
                    <a:pt x="579" y="600"/>
                    <a:pt x="576" y="608"/>
                    <a:pt x="572" y="617"/>
                  </a:cubicBezTo>
                  <a:close/>
                </a:path>
              </a:pathLst>
            </a:custGeom>
            <a:solidFill>
              <a:schemeClr val="accent1"/>
            </a:solidFill>
            <a:ln>
              <a:noFill/>
            </a:ln>
          </p:spPr>
          <p:txBody>
            <a:bodyPr anchor="ctr"/>
            <a:lstStyle/>
            <a:p>
              <a:pPr algn="ctr"/>
              <a:endParaRPr/>
            </a:p>
          </p:txBody>
        </p:sp>
        <p:sp>
          <p:nvSpPr>
            <p:cNvPr id="7" name="is1ide-Freeform: Shape 3">
              <a:extLst>
                <a:ext uri="{FF2B5EF4-FFF2-40B4-BE49-F238E27FC236}">
                  <a16:creationId xmlns:a16="http://schemas.microsoft.com/office/drawing/2014/main" id="{6E8CB858-DE3D-4106-8403-EC5986E7A59C}"/>
                </a:ext>
              </a:extLst>
            </p:cNvPr>
            <p:cNvSpPr>
              <a:spLocks/>
            </p:cNvSpPr>
            <p:nvPr/>
          </p:nvSpPr>
          <p:spPr bwMode="auto">
            <a:xfrm>
              <a:off x="5970588" y="2878137"/>
              <a:ext cx="1284288" cy="1609725"/>
            </a:xfrm>
            <a:custGeom>
              <a:avLst/>
              <a:gdLst>
                <a:gd name="T0" fmla="*/ 789 w 817"/>
                <a:gd name="T1" fmla="*/ 154 h 1025"/>
                <a:gd name="T2" fmla="*/ 733 w 817"/>
                <a:gd name="T3" fmla="*/ 0 h 1025"/>
                <a:gd name="T4" fmla="*/ 617 w 817"/>
                <a:gd name="T5" fmla="*/ 94 h 1025"/>
                <a:gd name="T6" fmla="*/ 477 w 817"/>
                <a:gd name="T7" fmla="*/ 136 h 1025"/>
                <a:gd name="T8" fmla="*/ 254 w 817"/>
                <a:gd name="T9" fmla="*/ 211 h 1025"/>
                <a:gd name="T10" fmla="*/ 130 w 817"/>
                <a:gd name="T11" fmla="*/ 559 h 1025"/>
                <a:gd name="T12" fmla="*/ 152 w 817"/>
                <a:gd name="T13" fmla="*/ 564 h 1025"/>
                <a:gd name="T14" fmla="*/ 266 w 817"/>
                <a:gd name="T15" fmla="*/ 477 h 1025"/>
                <a:gd name="T16" fmla="*/ 444 w 817"/>
                <a:gd name="T17" fmla="*/ 393 h 1025"/>
                <a:gd name="T18" fmla="*/ 648 w 817"/>
                <a:gd name="T19" fmla="*/ 242 h 1025"/>
                <a:gd name="T20" fmla="*/ 653 w 817"/>
                <a:gd name="T21" fmla="*/ 239 h 1025"/>
                <a:gd name="T22" fmla="*/ 651 w 817"/>
                <a:gd name="T23" fmla="*/ 245 h 1025"/>
                <a:gd name="T24" fmla="*/ 542 w 817"/>
                <a:gd name="T25" fmla="*/ 376 h 1025"/>
                <a:gd name="T26" fmla="*/ 372 w 817"/>
                <a:gd name="T27" fmla="*/ 480 h 1025"/>
                <a:gd name="T28" fmla="*/ 92 w 817"/>
                <a:gd name="T29" fmla="*/ 708 h 1025"/>
                <a:gd name="T30" fmla="*/ 0 w 817"/>
                <a:gd name="T31" fmla="*/ 862 h 1025"/>
                <a:gd name="T32" fmla="*/ 67 w 817"/>
                <a:gd name="T33" fmla="*/ 1025 h 1025"/>
                <a:gd name="T34" fmla="*/ 109 w 817"/>
                <a:gd name="T35" fmla="*/ 1025 h 1025"/>
                <a:gd name="T36" fmla="*/ 123 w 817"/>
                <a:gd name="T37" fmla="*/ 1011 h 1025"/>
                <a:gd name="T38" fmla="*/ 120 w 817"/>
                <a:gd name="T39" fmla="*/ 907 h 1025"/>
                <a:gd name="T40" fmla="*/ 216 w 817"/>
                <a:gd name="T41" fmla="*/ 691 h 1025"/>
                <a:gd name="T42" fmla="*/ 231 w 817"/>
                <a:gd name="T43" fmla="*/ 689 h 1025"/>
                <a:gd name="T44" fmla="*/ 434 w 817"/>
                <a:gd name="T45" fmla="*/ 725 h 1025"/>
                <a:gd name="T46" fmla="*/ 711 w 817"/>
                <a:gd name="T47" fmla="*/ 564 h 1025"/>
                <a:gd name="T48" fmla="*/ 789 w 817"/>
                <a:gd name="T49" fmla="*/ 154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7" h="1025">
                  <a:moveTo>
                    <a:pt x="789" y="154"/>
                  </a:moveTo>
                  <a:cubicBezTo>
                    <a:pt x="779" y="100"/>
                    <a:pt x="761" y="49"/>
                    <a:pt x="733" y="0"/>
                  </a:cubicBezTo>
                  <a:cubicBezTo>
                    <a:pt x="702" y="43"/>
                    <a:pt x="663" y="74"/>
                    <a:pt x="617" y="94"/>
                  </a:cubicBezTo>
                  <a:cubicBezTo>
                    <a:pt x="572" y="114"/>
                    <a:pt x="525" y="125"/>
                    <a:pt x="477" y="136"/>
                  </a:cubicBezTo>
                  <a:cubicBezTo>
                    <a:pt x="400" y="153"/>
                    <a:pt x="323" y="172"/>
                    <a:pt x="254" y="211"/>
                  </a:cubicBezTo>
                  <a:cubicBezTo>
                    <a:pt x="136" y="279"/>
                    <a:pt x="81" y="434"/>
                    <a:pt x="130" y="559"/>
                  </a:cubicBezTo>
                  <a:cubicBezTo>
                    <a:pt x="136" y="575"/>
                    <a:pt x="140" y="576"/>
                    <a:pt x="152" y="564"/>
                  </a:cubicBezTo>
                  <a:cubicBezTo>
                    <a:pt x="185" y="530"/>
                    <a:pt x="224" y="502"/>
                    <a:pt x="266" y="477"/>
                  </a:cubicBezTo>
                  <a:cubicBezTo>
                    <a:pt x="323" y="444"/>
                    <a:pt x="384" y="419"/>
                    <a:pt x="444" y="393"/>
                  </a:cubicBezTo>
                  <a:cubicBezTo>
                    <a:pt x="523" y="358"/>
                    <a:pt x="597" y="315"/>
                    <a:pt x="648" y="242"/>
                  </a:cubicBezTo>
                  <a:cubicBezTo>
                    <a:pt x="650" y="241"/>
                    <a:pt x="650" y="237"/>
                    <a:pt x="653" y="239"/>
                  </a:cubicBezTo>
                  <a:cubicBezTo>
                    <a:pt x="655" y="241"/>
                    <a:pt x="654" y="244"/>
                    <a:pt x="651" y="245"/>
                  </a:cubicBezTo>
                  <a:cubicBezTo>
                    <a:pt x="625" y="297"/>
                    <a:pt x="587" y="339"/>
                    <a:pt x="542" y="376"/>
                  </a:cubicBezTo>
                  <a:cubicBezTo>
                    <a:pt x="490" y="418"/>
                    <a:pt x="431" y="449"/>
                    <a:pt x="372" y="480"/>
                  </a:cubicBezTo>
                  <a:cubicBezTo>
                    <a:pt x="263" y="536"/>
                    <a:pt x="172" y="615"/>
                    <a:pt x="92" y="708"/>
                  </a:cubicBezTo>
                  <a:cubicBezTo>
                    <a:pt x="53" y="754"/>
                    <a:pt x="23" y="805"/>
                    <a:pt x="0" y="862"/>
                  </a:cubicBezTo>
                  <a:cubicBezTo>
                    <a:pt x="18" y="880"/>
                    <a:pt x="50" y="925"/>
                    <a:pt x="67" y="1025"/>
                  </a:cubicBezTo>
                  <a:cubicBezTo>
                    <a:pt x="81" y="1025"/>
                    <a:pt x="95" y="1025"/>
                    <a:pt x="109" y="1025"/>
                  </a:cubicBezTo>
                  <a:cubicBezTo>
                    <a:pt x="121" y="1025"/>
                    <a:pt x="124" y="1022"/>
                    <a:pt x="123" y="1011"/>
                  </a:cubicBezTo>
                  <a:cubicBezTo>
                    <a:pt x="122" y="976"/>
                    <a:pt x="121" y="941"/>
                    <a:pt x="120" y="907"/>
                  </a:cubicBezTo>
                  <a:cubicBezTo>
                    <a:pt x="117" y="819"/>
                    <a:pt x="155" y="750"/>
                    <a:pt x="216" y="691"/>
                  </a:cubicBezTo>
                  <a:cubicBezTo>
                    <a:pt x="221" y="687"/>
                    <a:pt x="224" y="684"/>
                    <a:pt x="231" y="689"/>
                  </a:cubicBezTo>
                  <a:cubicBezTo>
                    <a:pt x="294" y="725"/>
                    <a:pt x="362" y="734"/>
                    <a:pt x="434" y="725"/>
                  </a:cubicBezTo>
                  <a:cubicBezTo>
                    <a:pt x="549" y="711"/>
                    <a:pt x="645" y="661"/>
                    <a:pt x="711" y="564"/>
                  </a:cubicBezTo>
                  <a:cubicBezTo>
                    <a:pt x="796" y="439"/>
                    <a:pt x="817" y="301"/>
                    <a:pt x="789" y="154"/>
                  </a:cubicBezTo>
                  <a:close/>
                </a:path>
              </a:pathLst>
            </a:custGeom>
            <a:solidFill>
              <a:schemeClr val="accent4"/>
            </a:solidFill>
            <a:ln>
              <a:noFill/>
            </a:ln>
          </p:spPr>
          <p:txBody>
            <a:bodyPr anchor="ctr"/>
            <a:lstStyle/>
            <a:p>
              <a:pPr algn="ctr"/>
              <a:endParaRPr/>
            </a:p>
          </p:txBody>
        </p:sp>
        <p:sp>
          <p:nvSpPr>
            <p:cNvPr id="8" name="is1ide-Oval 4">
              <a:extLst>
                <a:ext uri="{FF2B5EF4-FFF2-40B4-BE49-F238E27FC236}">
                  <a16:creationId xmlns:a16="http://schemas.microsoft.com/office/drawing/2014/main" id="{3725858C-4402-4D7D-AAB4-2D1291FE7B4A}"/>
                </a:ext>
              </a:extLst>
            </p:cNvPr>
            <p:cNvSpPr/>
            <p:nvPr/>
          </p:nvSpPr>
          <p:spPr>
            <a:xfrm>
              <a:off x="6416676" y="3234372"/>
              <a:ext cx="5334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is1ide-Freeform: Shape 5">
              <a:extLst>
                <a:ext uri="{FF2B5EF4-FFF2-40B4-BE49-F238E27FC236}">
                  <a16:creationId xmlns:a16="http://schemas.microsoft.com/office/drawing/2014/main" id="{62E07150-66CA-4F94-9893-40B2DDF35322}"/>
                </a:ext>
              </a:extLst>
            </p:cNvPr>
            <p:cNvSpPr>
              <a:spLocks/>
            </p:cNvSpPr>
            <p:nvPr/>
          </p:nvSpPr>
          <p:spPr bwMode="auto">
            <a:xfrm>
              <a:off x="4937125" y="3130550"/>
              <a:ext cx="1138238" cy="1358900"/>
            </a:xfrm>
            <a:custGeom>
              <a:avLst/>
              <a:gdLst>
                <a:gd name="T0" fmla="*/ 655 w 724"/>
                <a:gd name="T1" fmla="*/ 705 h 865"/>
                <a:gd name="T2" fmla="*/ 644 w 724"/>
                <a:gd name="T3" fmla="*/ 691 h 865"/>
                <a:gd name="T4" fmla="*/ 431 w 724"/>
                <a:gd name="T5" fmla="*/ 495 h 865"/>
                <a:gd name="T6" fmla="*/ 297 w 724"/>
                <a:gd name="T7" fmla="*/ 412 h 865"/>
                <a:gd name="T8" fmla="*/ 151 w 724"/>
                <a:gd name="T9" fmla="*/ 244 h 865"/>
                <a:gd name="T10" fmla="*/ 148 w 724"/>
                <a:gd name="T11" fmla="*/ 235 h 865"/>
                <a:gd name="T12" fmla="*/ 145 w 724"/>
                <a:gd name="T13" fmla="*/ 230 h 865"/>
                <a:gd name="T14" fmla="*/ 146 w 724"/>
                <a:gd name="T15" fmla="*/ 229 h 865"/>
                <a:gd name="T16" fmla="*/ 148 w 724"/>
                <a:gd name="T17" fmla="*/ 235 h 865"/>
                <a:gd name="T18" fmla="*/ 154 w 724"/>
                <a:gd name="T19" fmla="*/ 241 h 865"/>
                <a:gd name="T20" fmla="*/ 311 w 724"/>
                <a:gd name="T21" fmla="*/ 377 h 865"/>
                <a:gd name="T22" fmla="*/ 366 w 724"/>
                <a:gd name="T23" fmla="*/ 404 h 865"/>
                <a:gd name="T24" fmla="*/ 612 w 724"/>
                <a:gd name="T25" fmla="*/ 568 h 865"/>
                <a:gd name="T26" fmla="*/ 625 w 724"/>
                <a:gd name="T27" fmla="*/ 565 h 865"/>
                <a:gd name="T28" fmla="*/ 644 w 724"/>
                <a:gd name="T29" fmla="*/ 482 h 865"/>
                <a:gd name="T30" fmla="*/ 461 w 724"/>
                <a:gd name="T31" fmla="*/ 182 h 865"/>
                <a:gd name="T32" fmla="*/ 276 w 724"/>
                <a:gd name="T33" fmla="*/ 127 h 865"/>
                <a:gd name="T34" fmla="*/ 97 w 724"/>
                <a:gd name="T35" fmla="*/ 26 h 865"/>
                <a:gd name="T36" fmla="*/ 77 w 724"/>
                <a:gd name="T37" fmla="*/ 0 h 865"/>
                <a:gd name="T38" fmla="*/ 70 w 724"/>
                <a:gd name="T39" fmla="*/ 14 h 865"/>
                <a:gd name="T40" fmla="*/ 29 w 724"/>
                <a:gd name="T41" fmla="*/ 394 h 865"/>
                <a:gd name="T42" fmla="*/ 163 w 724"/>
                <a:gd name="T43" fmla="*/ 641 h 865"/>
                <a:gd name="T44" fmla="*/ 500 w 724"/>
                <a:gd name="T45" fmla="*/ 707 h 865"/>
                <a:gd name="T46" fmla="*/ 545 w 724"/>
                <a:gd name="T47" fmla="*/ 689 h 865"/>
                <a:gd name="T48" fmla="*/ 583 w 724"/>
                <a:gd name="T49" fmla="*/ 723 h 865"/>
                <a:gd name="T50" fmla="*/ 655 w 724"/>
                <a:gd name="T51" fmla="*/ 855 h 865"/>
                <a:gd name="T52" fmla="*/ 668 w 724"/>
                <a:gd name="T53" fmla="*/ 864 h 865"/>
                <a:gd name="T54" fmla="*/ 724 w 724"/>
                <a:gd name="T55" fmla="*/ 864 h 865"/>
                <a:gd name="T56" fmla="*/ 657 w 724"/>
                <a:gd name="T57" fmla="*/ 701 h 865"/>
                <a:gd name="T58" fmla="*/ 655 w 724"/>
                <a:gd name="T59" fmla="*/ 705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4" h="865">
                  <a:moveTo>
                    <a:pt x="655" y="705"/>
                  </a:moveTo>
                  <a:cubicBezTo>
                    <a:pt x="651" y="699"/>
                    <a:pt x="647" y="695"/>
                    <a:pt x="644" y="691"/>
                  </a:cubicBezTo>
                  <a:cubicBezTo>
                    <a:pt x="585" y="613"/>
                    <a:pt x="516" y="546"/>
                    <a:pt x="431" y="495"/>
                  </a:cubicBezTo>
                  <a:cubicBezTo>
                    <a:pt x="386" y="468"/>
                    <a:pt x="340" y="442"/>
                    <a:pt x="297" y="412"/>
                  </a:cubicBezTo>
                  <a:cubicBezTo>
                    <a:pt x="235" y="368"/>
                    <a:pt x="183" y="314"/>
                    <a:pt x="151" y="244"/>
                  </a:cubicBezTo>
                  <a:cubicBezTo>
                    <a:pt x="148" y="242"/>
                    <a:pt x="148" y="239"/>
                    <a:pt x="148" y="235"/>
                  </a:cubicBezTo>
                  <a:cubicBezTo>
                    <a:pt x="145" y="235"/>
                    <a:pt x="144" y="232"/>
                    <a:pt x="145" y="230"/>
                  </a:cubicBezTo>
                  <a:cubicBezTo>
                    <a:pt x="145" y="229"/>
                    <a:pt x="145" y="229"/>
                    <a:pt x="146" y="229"/>
                  </a:cubicBezTo>
                  <a:cubicBezTo>
                    <a:pt x="147" y="231"/>
                    <a:pt x="147" y="233"/>
                    <a:pt x="148" y="235"/>
                  </a:cubicBezTo>
                  <a:cubicBezTo>
                    <a:pt x="152" y="235"/>
                    <a:pt x="152" y="239"/>
                    <a:pt x="154" y="241"/>
                  </a:cubicBezTo>
                  <a:cubicBezTo>
                    <a:pt x="194" y="301"/>
                    <a:pt x="247" y="345"/>
                    <a:pt x="311" y="377"/>
                  </a:cubicBezTo>
                  <a:cubicBezTo>
                    <a:pt x="329" y="386"/>
                    <a:pt x="347" y="396"/>
                    <a:pt x="366" y="404"/>
                  </a:cubicBezTo>
                  <a:cubicBezTo>
                    <a:pt x="457" y="446"/>
                    <a:pt x="544" y="492"/>
                    <a:pt x="612" y="568"/>
                  </a:cubicBezTo>
                  <a:cubicBezTo>
                    <a:pt x="618" y="575"/>
                    <a:pt x="621" y="575"/>
                    <a:pt x="625" y="565"/>
                  </a:cubicBezTo>
                  <a:cubicBezTo>
                    <a:pt x="635" y="538"/>
                    <a:pt x="642" y="511"/>
                    <a:pt x="644" y="482"/>
                  </a:cubicBezTo>
                  <a:cubicBezTo>
                    <a:pt x="651" y="370"/>
                    <a:pt x="597" y="238"/>
                    <a:pt x="461" y="182"/>
                  </a:cubicBezTo>
                  <a:cubicBezTo>
                    <a:pt x="401" y="158"/>
                    <a:pt x="338" y="143"/>
                    <a:pt x="276" y="127"/>
                  </a:cubicBezTo>
                  <a:cubicBezTo>
                    <a:pt x="208" y="109"/>
                    <a:pt x="143" y="84"/>
                    <a:pt x="97" y="26"/>
                  </a:cubicBezTo>
                  <a:cubicBezTo>
                    <a:pt x="90" y="18"/>
                    <a:pt x="84" y="10"/>
                    <a:pt x="77" y="0"/>
                  </a:cubicBezTo>
                  <a:cubicBezTo>
                    <a:pt x="74" y="6"/>
                    <a:pt x="72" y="10"/>
                    <a:pt x="70" y="14"/>
                  </a:cubicBezTo>
                  <a:cubicBezTo>
                    <a:pt x="15" y="137"/>
                    <a:pt x="0" y="264"/>
                    <a:pt x="29" y="394"/>
                  </a:cubicBezTo>
                  <a:cubicBezTo>
                    <a:pt x="49" y="489"/>
                    <a:pt x="87" y="577"/>
                    <a:pt x="163" y="641"/>
                  </a:cubicBezTo>
                  <a:cubicBezTo>
                    <a:pt x="262" y="724"/>
                    <a:pt x="374" y="751"/>
                    <a:pt x="500" y="707"/>
                  </a:cubicBezTo>
                  <a:cubicBezTo>
                    <a:pt x="516" y="702"/>
                    <a:pt x="528" y="682"/>
                    <a:pt x="545" y="689"/>
                  </a:cubicBezTo>
                  <a:cubicBezTo>
                    <a:pt x="560" y="695"/>
                    <a:pt x="571" y="711"/>
                    <a:pt x="583" y="723"/>
                  </a:cubicBezTo>
                  <a:cubicBezTo>
                    <a:pt x="621" y="759"/>
                    <a:pt x="651" y="800"/>
                    <a:pt x="655" y="855"/>
                  </a:cubicBezTo>
                  <a:cubicBezTo>
                    <a:pt x="655" y="865"/>
                    <a:pt x="662" y="864"/>
                    <a:pt x="668" y="864"/>
                  </a:cubicBezTo>
                  <a:cubicBezTo>
                    <a:pt x="687" y="864"/>
                    <a:pt x="705" y="864"/>
                    <a:pt x="724" y="864"/>
                  </a:cubicBezTo>
                  <a:cubicBezTo>
                    <a:pt x="707" y="764"/>
                    <a:pt x="675" y="719"/>
                    <a:pt x="657" y="701"/>
                  </a:cubicBezTo>
                  <a:cubicBezTo>
                    <a:pt x="656" y="703"/>
                    <a:pt x="656" y="704"/>
                    <a:pt x="655" y="705"/>
                  </a:cubicBezTo>
                  <a:close/>
                </a:path>
              </a:pathLst>
            </a:custGeom>
            <a:solidFill>
              <a:schemeClr val="accent3"/>
            </a:solidFill>
            <a:ln>
              <a:noFill/>
            </a:ln>
          </p:spPr>
          <p:txBody>
            <a:bodyPr anchor="ctr"/>
            <a:lstStyle/>
            <a:p>
              <a:pPr algn="ctr"/>
              <a:endParaRPr/>
            </a:p>
          </p:txBody>
        </p:sp>
        <p:sp>
          <p:nvSpPr>
            <p:cNvPr id="10" name="íṩľíḍè-Oval 6">
              <a:extLst>
                <a:ext uri="{FF2B5EF4-FFF2-40B4-BE49-F238E27FC236}">
                  <a16:creationId xmlns:a16="http://schemas.microsoft.com/office/drawing/2014/main" id="{AA8F5A52-BF9B-4828-A221-1846037AB400}"/>
                </a:ext>
              </a:extLst>
            </p:cNvPr>
            <p:cNvSpPr/>
            <p:nvPr/>
          </p:nvSpPr>
          <p:spPr>
            <a:xfrm>
              <a:off x="5225059" y="3505717"/>
              <a:ext cx="5334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íṩľíḍè-Freeform: Shape 7">
              <a:extLst>
                <a:ext uri="{FF2B5EF4-FFF2-40B4-BE49-F238E27FC236}">
                  <a16:creationId xmlns:a16="http://schemas.microsoft.com/office/drawing/2014/main" id="{17109FF5-73F0-4176-9422-8E743395A2F6}"/>
                </a:ext>
              </a:extLst>
            </p:cNvPr>
            <p:cNvSpPr>
              <a:spLocks/>
            </p:cNvSpPr>
            <p:nvPr/>
          </p:nvSpPr>
          <p:spPr bwMode="auto">
            <a:xfrm>
              <a:off x="5365751" y="4989512"/>
              <a:ext cx="1406525" cy="803275"/>
            </a:xfrm>
            <a:custGeom>
              <a:avLst/>
              <a:gdLst>
                <a:gd name="T0" fmla="*/ 894 w 894"/>
                <a:gd name="T1" fmla="*/ 0 h 511"/>
                <a:gd name="T2" fmla="*/ 845 w 894"/>
                <a:gd name="T3" fmla="*/ 192 h 511"/>
                <a:gd name="T4" fmla="*/ 779 w 894"/>
                <a:gd name="T5" fmla="*/ 451 h 511"/>
                <a:gd name="T6" fmla="*/ 703 w 894"/>
                <a:gd name="T7" fmla="*/ 511 h 511"/>
                <a:gd name="T8" fmla="*/ 187 w 894"/>
                <a:gd name="T9" fmla="*/ 511 h 511"/>
                <a:gd name="T10" fmla="*/ 116 w 894"/>
                <a:gd name="T11" fmla="*/ 457 h 511"/>
                <a:gd name="T12" fmla="*/ 3 w 894"/>
                <a:gd name="T13" fmla="*/ 14 h 511"/>
                <a:gd name="T14" fmla="*/ 0 w 894"/>
                <a:gd name="T15" fmla="*/ 0 h 511"/>
                <a:gd name="T16" fmla="*/ 894 w 894"/>
                <a:gd name="T17"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4" h="511">
                  <a:moveTo>
                    <a:pt x="894" y="0"/>
                  </a:moveTo>
                  <a:cubicBezTo>
                    <a:pt x="877" y="65"/>
                    <a:pt x="861" y="128"/>
                    <a:pt x="845" y="192"/>
                  </a:cubicBezTo>
                  <a:cubicBezTo>
                    <a:pt x="823" y="278"/>
                    <a:pt x="801" y="365"/>
                    <a:pt x="779" y="451"/>
                  </a:cubicBezTo>
                  <a:cubicBezTo>
                    <a:pt x="767" y="495"/>
                    <a:pt x="747" y="511"/>
                    <a:pt x="703" y="511"/>
                  </a:cubicBezTo>
                  <a:cubicBezTo>
                    <a:pt x="531" y="511"/>
                    <a:pt x="359" y="511"/>
                    <a:pt x="187" y="511"/>
                  </a:cubicBezTo>
                  <a:cubicBezTo>
                    <a:pt x="148" y="511"/>
                    <a:pt x="125" y="494"/>
                    <a:pt x="116" y="457"/>
                  </a:cubicBezTo>
                  <a:cubicBezTo>
                    <a:pt x="78" y="309"/>
                    <a:pt x="40" y="162"/>
                    <a:pt x="3" y="14"/>
                  </a:cubicBezTo>
                  <a:cubicBezTo>
                    <a:pt x="2" y="10"/>
                    <a:pt x="1" y="5"/>
                    <a:pt x="0" y="0"/>
                  </a:cubicBezTo>
                  <a:cubicBezTo>
                    <a:pt x="298" y="0"/>
                    <a:pt x="595" y="0"/>
                    <a:pt x="894" y="0"/>
                  </a:cubicBezTo>
                  <a:close/>
                </a:path>
              </a:pathLst>
            </a:custGeom>
            <a:solidFill>
              <a:schemeClr val="tx2"/>
            </a:solidFill>
            <a:ln>
              <a:noFill/>
            </a:ln>
          </p:spPr>
          <p:txBody>
            <a:bodyPr anchor="ctr"/>
            <a:lstStyle/>
            <a:p>
              <a:pPr algn="ctr"/>
              <a:endParaRPr/>
            </a:p>
          </p:txBody>
        </p:sp>
        <p:sp>
          <p:nvSpPr>
            <p:cNvPr id="12" name="íṩľíḍè-Freeform: Shape 8">
              <a:extLst>
                <a:ext uri="{FF2B5EF4-FFF2-40B4-BE49-F238E27FC236}">
                  <a16:creationId xmlns:a16="http://schemas.microsoft.com/office/drawing/2014/main" id="{D3A956C9-6D1E-4A91-9120-277940660ED0}"/>
                </a:ext>
              </a:extLst>
            </p:cNvPr>
            <p:cNvSpPr>
              <a:spLocks/>
            </p:cNvSpPr>
            <p:nvPr/>
          </p:nvSpPr>
          <p:spPr bwMode="auto">
            <a:xfrm>
              <a:off x="5264151" y="4587875"/>
              <a:ext cx="1608138" cy="300038"/>
            </a:xfrm>
            <a:custGeom>
              <a:avLst/>
              <a:gdLst>
                <a:gd name="T0" fmla="*/ 510 w 1023"/>
                <a:gd name="T1" fmla="*/ 191 h 191"/>
                <a:gd name="T2" fmla="*/ 74 w 1023"/>
                <a:gd name="T3" fmla="*/ 191 h 191"/>
                <a:gd name="T4" fmla="*/ 0 w 1023"/>
                <a:gd name="T5" fmla="*/ 117 h 191"/>
                <a:gd name="T6" fmla="*/ 0 w 1023"/>
                <a:gd name="T7" fmla="*/ 67 h 191"/>
                <a:gd name="T8" fmla="*/ 68 w 1023"/>
                <a:gd name="T9" fmla="*/ 0 h 191"/>
                <a:gd name="T10" fmla="*/ 640 w 1023"/>
                <a:gd name="T11" fmla="*/ 0 h 191"/>
                <a:gd name="T12" fmla="*/ 950 w 1023"/>
                <a:gd name="T13" fmla="*/ 0 h 191"/>
                <a:gd name="T14" fmla="*/ 1023 w 1023"/>
                <a:gd name="T15" fmla="*/ 73 h 191"/>
                <a:gd name="T16" fmla="*/ 1023 w 1023"/>
                <a:gd name="T17" fmla="*/ 121 h 191"/>
                <a:gd name="T18" fmla="*/ 954 w 1023"/>
                <a:gd name="T19" fmla="*/ 191 h 191"/>
                <a:gd name="T20" fmla="*/ 510 w 1023"/>
                <a:gd name="T21" fmla="*/ 191 h 191"/>
                <a:gd name="T22" fmla="*/ 510 w 1023"/>
                <a:gd name="T23"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191">
                  <a:moveTo>
                    <a:pt x="510" y="191"/>
                  </a:moveTo>
                  <a:cubicBezTo>
                    <a:pt x="364" y="191"/>
                    <a:pt x="219" y="191"/>
                    <a:pt x="74" y="191"/>
                  </a:cubicBezTo>
                  <a:cubicBezTo>
                    <a:pt x="25" y="191"/>
                    <a:pt x="0" y="167"/>
                    <a:pt x="0" y="117"/>
                  </a:cubicBezTo>
                  <a:cubicBezTo>
                    <a:pt x="0" y="101"/>
                    <a:pt x="0" y="84"/>
                    <a:pt x="0" y="67"/>
                  </a:cubicBezTo>
                  <a:cubicBezTo>
                    <a:pt x="0" y="26"/>
                    <a:pt x="27" y="0"/>
                    <a:pt x="68" y="0"/>
                  </a:cubicBezTo>
                  <a:cubicBezTo>
                    <a:pt x="258" y="0"/>
                    <a:pt x="449" y="0"/>
                    <a:pt x="640" y="0"/>
                  </a:cubicBezTo>
                  <a:cubicBezTo>
                    <a:pt x="743" y="0"/>
                    <a:pt x="846" y="0"/>
                    <a:pt x="950" y="0"/>
                  </a:cubicBezTo>
                  <a:cubicBezTo>
                    <a:pt x="999" y="0"/>
                    <a:pt x="1023" y="24"/>
                    <a:pt x="1023" y="73"/>
                  </a:cubicBezTo>
                  <a:cubicBezTo>
                    <a:pt x="1023" y="89"/>
                    <a:pt x="1023" y="105"/>
                    <a:pt x="1023" y="121"/>
                  </a:cubicBezTo>
                  <a:cubicBezTo>
                    <a:pt x="1023" y="165"/>
                    <a:pt x="997" y="191"/>
                    <a:pt x="954" y="191"/>
                  </a:cubicBezTo>
                  <a:cubicBezTo>
                    <a:pt x="806" y="191"/>
                    <a:pt x="658" y="191"/>
                    <a:pt x="510" y="191"/>
                  </a:cubicBezTo>
                  <a:cubicBezTo>
                    <a:pt x="510" y="191"/>
                    <a:pt x="510" y="191"/>
                    <a:pt x="510" y="191"/>
                  </a:cubicBezTo>
                  <a:close/>
                </a:path>
              </a:pathLst>
            </a:custGeom>
            <a:solidFill>
              <a:schemeClr val="tx2"/>
            </a:solidFill>
            <a:ln>
              <a:noFill/>
            </a:ln>
          </p:spPr>
          <p:txBody>
            <a:bodyPr anchor="ctr"/>
            <a:lstStyle/>
            <a:p>
              <a:pPr algn="ctr"/>
              <a:endParaRPr/>
            </a:p>
          </p:txBody>
        </p:sp>
        <p:sp>
          <p:nvSpPr>
            <p:cNvPr id="13" name="íṩľíḍè-Freeform: Shape 9">
              <a:extLst>
                <a:ext uri="{FF2B5EF4-FFF2-40B4-BE49-F238E27FC236}">
                  <a16:creationId xmlns:a16="http://schemas.microsoft.com/office/drawing/2014/main" id="{B12BFEF7-B9A6-4AC4-9F83-6DC56DE4DFD8}"/>
                </a:ext>
              </a:extLst>
            </p:cNvPr>
            <p:cNvSpPr>
              <a:spLocks/>
            </p:cNvSpPr>
            <p:nvPr/>
          </p:nvSpPr>
          <p:spPr bwMode="auto">
            <a:xfrm>
              <a:off x="6003926" y="1790700"/>
              <a:ext cx="1141413" cy="1846263"/>
            </a:xfrm>
            <a:custGeom>
              <a:avLst/>
              <a:gdLst>
                <a:gd name="T0" fmla="*/ 703 w 727"/>
                <a:gd name="T1" fmla="*/ 135 h 1175"/>
                <a:gd name="T2" fmla="*/ 654 w 727"/>
                <a:gd name="T3" fmla="*/ 0 h 1175"/>
                <a:gd name="T4" fmla="*/ 552 w 727"/>
                <a:gd name="T5" fmla="*/ 83 h 1175"/>
                <a:gd name="T6" fmla="*/ 431 w 727"/>
                <a:gd name="T7" fmla="*/ 119 h 1175"/>
                <a:gd name="T8" fmla="*/ 235 w 727"/>
                <a:gd name="T9" fmla="*/ 185 h 1175"/>
                <a:gd name="T10" fmla="*/ 126 w 727"/>
                <a:gd name="T11" fmla="*/ 490 h 1175"/>
                <a:gd name="T12" fmla="*/ 145 w 727"/>
                <a:gd name="T13" fmla="*/ 494 h 1175"/>
                <a:gd name="T14" fmla="*/ 245 w 727"/>
                <a:gd name="T15" fmla="*/ 418 h 1175"/>
                <a:gd name="T16" fmla="*/ 401 w 727"/>
                <a:gd name="T17" fmla="*/ 344 h 1175"/>
                <a:gd name="T18" fmla="*/ 580 w 727"/>
                <a:gd name="T19" fmla="*/ 212 h 1175"/>
                <a:gd name="T20" fmla="*/ 584 w 727"/>
                <a:gd name="T21" fmla="*/ 209 h 1175"/>
                <a:gd name="T22" fmla="*/ 583 w 727"/>
                <a:gd name="T23" fmla="*/ 215 h 1175"/>
                <a:gd name="T24" fmla="*/ 487 w 727"/>
                <a:gd name="T25" fmla="*/ 329 h 1175"/>
                <a:gd name="T26" fmla="*/ 338 w 727"/>
                <a:gd name="T27" fmla="*/ 420 h 1175"/>
                <a:gd name="T28" fmla="*/ 94 w 727"/>
                <a:gd name="T29" fmla="*/ 620 h 1175"/>
                <a:gd name="T30" fmla="*/ 22 w 727"/>
                <a:gd name="T31" fmla="*/ 732 h 1175"/>
                <a:gd name="T32" fmla="*/ 0 w 727"/>
                <a:gd name="T33" fmla="*/ 843 h 1175"/>
                <a:gd name="T34" fmla="*/ 8 w 727"/>
                <a:gd name="T35" fmla="*/ 871 h 1175"/>
                <a:gd name="T36" fmla="*/ 91 w 727"/>
                <a:gd name="T37" fmla="*/ 1175 h 1175"/>
                <a:gd name="T38" fmla="*/ 145 w 727"/>
                <a:gd name="T39" fmla="*/ 985 h 1175"/>
                <a:gd name="T40" fmla="*/ 141 w 727"/>
                <a:gd name="T41" fmla="*/ 686 h 1175"/>
                <a:gd name="T42" fmla="*/ 202 w 727"/>
                <a:gd name="T43" fmla="*/ 605 h 1175"/>
                <a:gd name="T44" fmla="*/ 215 w 727"/>
                <a:gd name="T45" fmla="*/ 603 h 1175"/>
                <a:gd name="T46" fmla="*/ 392 w 727"/>
                <a:gd name="T47" fmla="*/ 634 h 1175"/>
                <a:gd name="T48" fmla="*/ 635 w 727"/>
                <a:gd name="T49" fmla="*/ 493 h 1175"/>
                <a:gd name="T50" fmla="*/ 703 w 727"/>
                <a:gd name="T51" fmla="*/ 13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7" h="1175">
                  <a:moveTo>
                    <a:pt x="703" y="135"/>
                  </a:moveTo>
                  <a:cubicBezTo>
                    <a:pt x="694" y="88"/>
                    <a:pt x="678" y="43"/>
                    <a:pt x="654" y="0"/>
                  </a:cubicBezTo>
                  <a:cubicBezTo>
                    <a:pt x="627" y="38"/>
                    <a:pt x="593" y="65"/>
                    <a:pt x="552" y="83"/>
                  </a:cubicBezTo>
                  <a:cubicBezTo>
                    <a:pt x="513" y="100"/>
                    <a:pt x="472" y="110"/>
                    <a:pt x="431" y="119"/>
                  </a:cubicBezTo>
                  <a:cubicBezTo>
                    <a:pt x="363" y="134"/>
                    <a:pt x="296" y="150"/>
                    <a:pt x="235" y="185"/>
                  </a:cubicBezTo>
                  <a:cubicBezTo>
                    <a:pt x="132" y="244"/>
                    <a:pt x="83" y="380"/>
                    <a:pt x="126" y="490"/>
                  </a:cubicBezTo>
                  <a:cubicBezTo>
                    <a:pt x="132" y="503"/>
                    <a:pt x="135" y="504"/>
                    <a:pt x="145" y="494"/>
                  </a:cubicBezTo>
                  <a:cubicBezTo>
                    <a:pt x="175" y="464"/>
                    <a:pt x="209" y="439"/>
                    <a:pt x="245" y="418"/>
                  </a:cubicBezTo>
                  <a:cubicBezTo>
                    <a:pt x="295" y="389"/>
                    <a:pt x="348" y="367"/>
                    <a:pt x="401" y="344"/>
                  </a:cubicBezTo>
                  <a:cubicBezTo>
                    <a:pt x="471" y="314"/>
                    <a:pt x="535" y="275"/>
                    <a:pt x="580" y="212"/>
                  </a:cubicBezTo>
                  <a:cubicBezTo>
                    <a:pt x="581" y="211"/>
                    <a:pt x="582" y="207"/>
                    <a:pt x="584" y="209"/>
                  </a:cubicBezTo>
                  <a:cubicBezTo>
                    <a:pt x="586" y="211"/>
                    <a:pt x="585" y="213"/>
                    <a:pt x="583" y="215"/>
                  </a:cubicBezTo>
                  <a:cubicBezTo>
                    <a:pt x="560" y="260"/>
                    <a:pt x="526" y="297"/>
                    <a:pt x="487" y="329"/>
                  </a:cubicBezTo>
                  <a:cubicBezTo>
                    <a:pt x="442" y="366"/>
                    <a:pt x="390" y="393"/>
                    <a:pt x="338" y="420"/>
                  </a:cubicBezTo>
                  <a:cubicBezTo>
                    <a:pt x="243" y="469"/>
                    <a:pt x="163" y="538"/>
                    <a:pt x="94" y="620"/>
                  </a:cubicBezTo>
                  <a:cubicBezTo>
                    <a:pt x="65" y="653"/>
                    <a:pt x="41" y="691"/>
                    <a:pt x="22" y="732"/>
                  </a:cubicBezTo>
                  <a:cubicBezTo>
                    <a:pt x="12" y="758"/>
                    <a:pt x="3" y="795"/>
                    <a:pt x="0" y="843"/>
                  </a:cubicBezTo>
                  <a:cubicBezTo>
                    <a:pt x="3" y="852"/>
                    <a:pt x="6" y="861"/>
                    <a:pt x="8" y="871"/>
                  </a:cubicBezTo>
                  <a:cubicBezTo>
                    <a:pt x="15" y="996"/>
                    <a:pt x="91" y="1175"/>
                    <a:pt x="91" y="1175"/>
                  </a:cubicBezTo>
                  <a:cubicBezTo>
                    <a:pt x="101" y="1111"/>
                    <a:pt x="145" y="985"/>
                    <a:pt x="145" y="985"/>
                  </a:cubicBezTo>
                  <a:cubicBezTo>
                    <a:pt x="95" y="807"/>
                    <a:pt x="129" y="712"/>
                    <a:pt x="141" y="686"/>
                  </a:cubicBezTo>
                  <a:cubicBezTo>
                    <a:pt x="156" y="656"/>
                    <a:pt x="176" y="630"/>
                    <a:pt x="202" y="605"/>
                  </a:cubicBezTo>
                  <a:cubicBezTo>
                    <a:pt x="206" y="601"/>
                    <a:pt x="209" y="599"/>
                    <a:pt x="215" y="603"/>
                  </a:cubicBezTo>
                  <a:cubicBezTo>
                    <a:pt x="270" y="634"/>
                    <a:pt x="330" y="642"/>
                    <a:pt x="392" y="634"/>
                  </a:cubicBezTo>
                  <a:cubicBezTo>
                    <a:pt x="493" y="622"/>
                    <a:pt x="577" y="579"/>
                    <a:pt x="635" y="493"/>
                  </a:cubicBezTo>
                  <a:cubicBezTo>
                    <a:pt x="710" y="384"/>
                    <a:pt x="727" y="263"/>
                    <a:pt x="703" y="135"/>
                  </a:cubicBezTo>
                  <a:close/>
                </a:path>
              </a:pathLst>
            </a:custGeom>
            <a:solidFill>
              <a:schemeClr val="accent2"/>
            </a:solidFill>
            <a:ln>
              <a:noFill/>
            </a:ln>
          </p:spPr>
          <p:txBody>
            <a:bodyPr anchor="ctr"/>
            <a:lstStyle/>
            <a:p>
              <a:pPr algn="ctr"/>
              <a:endParaRPr/>
            </a:p>
          </p:txBody>
        </p:sp>
        <p:sp>
          <p:nvSpPr>
            <p:cNvPr id="14" name="íṩľíḍè-Oval 10">
              <a:extLst>
                <a:ext uri="{FF2B5EF4-FFF2-40B4-BE49-F238E27FC236}">
                  <a16:creationId xmlns:a16="http://schemas.microsoft.com/office/drawing/2014/main" id="{2343D32D-44E4-4458-ABD6-7E04C74D3D6D}"/>
                </a:ext>
              </a:extLst>
            </p:cNvPr>
            <p:cNvSpPr/>
            <p:nvPr/>
          </p:nvSpPr>
          <p:spPr>
            <a:xfrm>
              <a:off x="5303861" y="2307081"/>
              <a:ext cx="5334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íṩľíḍè-Oval 11">
              <a:extLst>
                <a:ext uri="{FF2B5EF4-FFF2-40B4-BE49-F238E27FC236}">
                  <a16:creationId xmlns:a16="http://schemas.microsoft.com/office/drawing/2014/main" id="{BB1D7FF8-A4D8-4161-8310-BFEE5C97E747}"/>
                </a:ext>
              </a:extLst>
            </p:cNvPr>
            <p:cNvSpPr/>
            <p:nvPr/>
          </p:nvSpPr>
          <p:spPr>
            <a:xfrm>
              <a:off x="6400008" y="2103753"/>
              <a:ext cx="5334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íṩľíḍè-Freeform: Shape 12">
              <a:extLst>
                <a:ext uri="{FF2B5EF4-FFF2-40B4-BE49-F238E27FC236}">
                  <a16:creationId xmlns:a16="http://schemas.microsoft.com/office/drawing/2014/main" id="{BE648C6C-5E79-4F64-AF45-5688FB69725B}"/>
                </a:ext>
              </a:extLst>
            </p:cNvPr>
            <p:cNvSpPr>
              <a:spLocks/>
            </p:cNvSpPr>
            <p:nvPr/>
          </p:nvSpPr>
          <p:spPr bwMode="auto">
            <a:xfrm>
              <a:off x="5454898" y="2460469"/>
              <a:ext cx="245104" cy="219748"/>
            </a:xfrm>
            <a:custGeom>
              <a:avLst/>
              <a:gdLst>
                <a:gd name="T0" fmla="*/ 116 w 400"/>
                <a:gd name="T1" fmla="*/ 224 h 360"/>
                <a:gd name="T2" fmla="*/ 116 w 400"/>
                <a:gd name="T3" fmla="*/ 100 h 360"/>
                <a:gd name="T4" fmla="*/ 40 w 400"/>
                <a:gd name="T5" fmla="*/ 100 h 360"/>
                <a:gd name="T6" fmla="*/ 0 w 400"/>
                <a:gd name="T7" fmla="*/ 140 h 360"/>
                <a:gd name="T8" fmla="*/ 0 w 400"/>
                <a:gd name="T9" fmla="*/ 260 h 360"/>
                <a:gd name="T10" fmla="*/ 40 w 400"/>
                <a:gd name="T11" fmla="*/ 300 h 360"/>
                <a:gd name="T12" fmla="*/ 60 w 400"/>
                <a:gd name="T13" fmla="*/ 300 h 360"/>
                <a:gd name="T14" fmla="*/ 60 w 400"/>
                <a:gd name="T15" fmla="*/ 360 h 360"/>
                <a:gd name="T16" fmla="*/ 120 w 400"/>
                <a:gd name="T17" fmla="*/ 300 h 360"/>
                <a:gd name="T18" fmla="*/ 220 w 400"/>
                <a:gd name="T19" fmla="*/ 300 h 360"/>
                <a:gd name="T20" fmla="*/ 260 w 400"/>
                <a:gd name="T21" fmla="*/ 260 h 360"/>
                <a:gd name="T22" fmla="*/ 260 w 400"/>
                <a:gd name="T23" fmla="*/ 223 h 360"/>
                <a:gd name="T24" fmla="*/ 256 w 400"/>
                <a:gd name="T25" fmla="*/ 224 h 360"/>
                <a:gd name="T26" fmla="*/ 116 w 400"/>
                <a:gd name="T27" fmla="*/ 224 h 360"/>
                <a:gd name="T28" fmla="*/ 360 w 400"/>
                <a:gd name="T29" fmla="*/ 0 h 360"/>
                <a:gd name="T30" fmla="*/ 180 w 400"/>
                <a:gd name="T31" fmla="*/ 0 h 360"/>
                <a:gd name="T32" fmla="*/ 140 w 400"/>
                <a:gd name="T33" fmla="*/ 40 h 360"/>
                <a:gd name="T34" fmla="*/ 140 w 400"/>
                <a:gd name="T35" fmla="*/ 200 h 360"/>
                <a:gd name="T36" fmla="*/ 280 w 400"/>
                <a:gd name="T37" fmla="*/ 200 h 360"/>
                <a:gd name="T38" fmla="*/ 340 w 400"/>
                <a:gd name="T39" fmla="*/ 260 h 360"/>
                <a:gd name="T40" fmla="*/ 340 w 400"/>
                <a:gd name="T41" fmla="*/ 200 h 360"/>
                <a:gd name="T42" fmla="*/ 360 w 400"/>
                <a:gd name="T43" fmla="*/ 200 h 360"/>
                <a:gd name="T44" fmla="*/ 400 w 400"/>
                <a:gd name="T45" fmla="*/ 160 h 360"/>
                <a:gd name="T46" fmla="*/ 400 w 400"/>
                <a:gd name="T47" fmla="*/ 40 h 360"/>
                <a:gd name="T48" fmla="*/ 360 w 400"/>
                <a:gd name="T4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360">
                  <a:moveTo>
                    <a:pt x="116" y="224"/>
                  </a:moveTo>
                  <a:cubicBezTo>
                    <a:pt x="116" y="100"/>
                    <a:pt x="116" y="100"/>
                    <a:pt x="116" y="100"/>
                  </a:cubicBezTo>
                  <a:cubicBezTo>
                    <a:pt x="40" y="100"/>
                    <a:pt x="40" y="100"/>
                    <a:pt x="40" y="100"/>
                  </a:cubicBezTo>
                  <a:cubicBezTo>
                    <a:pt x="18" y="100"/>
                    <a:pt x="0" y="118"/>
                    <a:pt x="0" y="140"/>
                  </a:cubicBezTo>
                  <a:cubicBezTo>
                    <a:pt x="0" y="260"/>
                    <a:pt x="0" y="260"/>
                    <a:pt x="0" y="260"/>
                  </a:cubicBezTo>
                  <a:cubicBezTo>
                    <a:pt x="0" y="282"/>
                    <a:pt x="18" y="300"/>
                    <a:pt x="40" y="300"/>
                  </a:cubicBezTo>
                  <a:cubicBezTo>
                    <a:pt x="60" y="300"/>
                    <a:pt x="60" y="300"/>
                    <a:pt x="60" y="300"/>
                  </a:cubicBezTo>
                  <a:cubicBezTo>
                    <a:pt x="60" y="360"/>
                    <a:pt x="60" y="360"/>
                    <a:pt x="60" y="360"/>
                  </a:cubicBezTo>
                  <a:cubicBezTo>
                    <a:pt x="120" y="300"/>
                    <a:pt x="120" y="300"/>
                    <a:pt x="120" y="300"/>
                  </a:cubicBezTo>
                  <a:cubicBezTo>
                    <a:pt x="220" y="300"/>
                    <a:pt x="220" y="300"/>
                    <a:pt x="220" y="300"/>
                  </a:cubicBezTo>
                  <a:cubicBezTo>
                    <a:pt x="242" y="300"/>
                    <a:pt x="260" y="282"/>
                    <a:pt x="260" y="260"/>
                  </a:cubicBezTo>
                  <a:cubicBezTo>
                    <a:pt x="260" y="223"/>
                    <a:pt x="260" y="223"/>
                    <a:pt x="260" y="223"/>
                  </a:cubicBezTo>
                  <a:cubicBezTo>
                    <a:pt x="258" y="224"/>
                    <a:pt x="257" y="224"/>
                    <a:pt x="256" y="224"/>
                  </a:cubicBezTo>
                  <a:lnTo>
                    <a:pt x="116" y="224"/>
                  </a:lnTo>
                  <a:close/>
                  <a:moveTo>
                    <a:pt x="360" y="0"/>
                  </a:moveTo>
                  <a:cubicBezTo>
                    <a:pt x="180" y="0"/>
                    <a:pt x="180" y="0"/>
                    <a:pt x="180" y="0"/>
                  </a:cubicBezTo>
                  <a:cubicBezTo>
                    <a:pt x="158" y="0"/>
                    <a:pt x="140" y="18"/>
                    <a:pt x="140" y="40"/>
                  </a:cubicBezTo>
                  <a:cubicBezTo>
                    <a:pt x="140" y="200"/>
                    <a:pt x="140" y="200"/>
                    <a:pt x="140" y="200"/>
                  </a:cubicBezTo>
                  <a:cubicBezTo>
                    <a:pt x="280" y="200"/>
                    <a:pt x="280" y="200"/>
                    <a:pt x="280" y="200"/>
                  </a:cubicBezTo>
                  <a:cubicBezTo>
                    <a:pt x="340" y="260"/>
                    <a:pt x="340" y="260"/>
                    <a:pt x="340" y="260"/>
                  </a:cubicBezTo>
                  <a:cubicBezTo>
                    <a:pt x="340" y="200"/>
                    <a:pt x="340" y="200"/>
                    <a:pt x="340" y="200"/>
                  </a:cubicBezTo>
                  <a:cubicBezTo>
                    <a:pt x="360" y="200"/>
                    <a:pt x="360" y="200"/>
                    <a:pt x="360" y="200"/>
                  </a:cubicBezTo>
                  <a:cubicBezTo>
                    <a:pt x="382" y="200"/>
                    <a:pt x="400" y="182"/>
                    <a:pt x="400" y="160"/>
                  </a:cubicBezTo>
                  <a:cubicBezTo>
                    <a:pt x="400" y="40"/>
                    <a:pt x="400" y="40"/>
                    <a:pt x="400" y="40"/>
                  </a:cubicBezTo>
                  <a:cubicBezTo>
                    <a:pt x="400" y="18"/>
                    <a:pt x="382" y="0"/>
                    <a:pt x="360" y="0"/>
                  </a:cubicBezTo>
                  <a:close/>
                </a:path>
              </a:pathLst>
            </a:custGeom>
            <a:solidFill>
              <a:schemeClr val="accent1"/>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7" name="íṩľíḍè-Freeform: Shape 13">
              <a:extLst>
                <a:ext uri="{FF2B5EF4-FFF2-40B4-BE49-F238E27FC236}">
                  <a16:creationId xmlns:a16="http://schemas.microsoft.com/office/drawing/2014/main" id="{4EA16971-2F83-4AE9-B7AB-F358B83FCFBA}"/>
                </a:ext>
              </a:extLst>
            </p:cNvPr>
            <p:cNvSpPr>
              <a:spLocks/>
            </p:cNvSpPr>
            <p:nvPr/>
          </p:nvSpPr>
          <p:spPr bwMode="auto">
            <a:xfrm>
              <a:off x="6544156" y="2272200"/>
              <a:ext cx="245104" cy="196506"/>
            </a:xfrm>
            <a:custGeom>
              <a:avLst/>
              <a:gdLst>
                <a:gd name="T0" fmla="*/ 339 w 399"/>
                <a:gd name="T1" fmla="*/ 60 h 320"/>
                <a:gd name="T2" fmla="*/ 319 w 399"/>
                <a:gd name="T3" fmla="*/ 40 h 320"/>
                <a:gd name="T4" fmla="*/ 80 w 399"/>
                <a:gd name="T5" fmla="*/ 40 h 320"/>
                <a:gd name="T6" fmla="*/ 60 w 399"/>
                <a:gd name="T7" fmla="*/ 60 h 320"/>
                <a:gd name="T8" fmla="*/ 60 w 399"/>
                <a:gd name="T9" fmla="*/ 80 h 320"/>
                <a:gd name="T10" fmla="*/ 339 w 399"/>
                <a:gd name="T11" fmla="*/ 80 h 320"/>
                <a:gd name="T12" fmla="*/ 339 w 399"/>
                <a:gd name="T13" fmla="*/ 60 h 320"/>
                <a:gd name="T14" fmla="*/ 279 w 399"/>
                <a:gd name="T15" fmla="*/ 0 h 320"/>
                <a:gd name="T16" fmla="*/ 120 w 399"/>
                <a:gd name="T17" fmla="*/ 0 h 320"/>
                <a:gd name="T18" fmla="*/ 100 w 399"/>
                <a:gd name="T19" fmla="*/ 20 h 320"/>
                <a:gd name="T20" fmla="*/ 299 w 399"/>
                <a:gd name="T21" fmla="*/ 20 h 320"/>
                <a:gd name="T22" fmla="*/ 279 w 399"/>
                <a:gd name="T23" fmla="*/ 0 h 320"/>
                <a:gd name="T24" fmla="*/ 379 w 399"/>
                <a:gd name="T25" fmla="*/ 80 h 320"/>
                <a:gd name="T26" fmla="*/ 367 w 399"/>
                <a:gd name="T27" fmla="*/ 68 h 320"/>
                <a:gd name="T28" fmla="*/ 367 w 399"/>
                <a:gd name="T29" fmla="*/ 100 h 320"/>
                <a:gd name="T30" fmla="*/ 32 w 399"/>
                <a:gd name="T31" fmla="*/ 100 h 320"/>
                <a:gd name="T32" fmla="*/ 32 w 399"/>
                <a:gd name="T33" fmla="*/ 68 h 320"/>
                <a:gd name="T34" fmla="*/ 21 w 399"/>
                <a:gd name="T35" fmla="*/ 80 h 320"/>
                <a:gd name="T36" fmla="*/ 5 w 399"/>
                <a:gd name="T37" fmla="*/ 120 h 320"/>
                <a:gd name="T38" fmla="*/ 36 w 399"/>
                <a:gd name="T39" fmla="*/ 300 h 320"/>
                <a:gd name="T40" fmla="*/ 60 w 399"/>
                <a:gd name="T41" fmla="*/ 320 h 320"/>
                <a:gd name="T42" fmla="*/ 339 w 399"/>
                <a:gd name="T43" fmla="*/ 320 h 320"/>
                <a:gd name="T44" fmla="*/ 363 w 399"/>
                <a:gd name="T45" fmla="*/ 300 h 320"/>
                <a:gd name="T46" fmla="*/ 394 w 399"/>
                <a:gd name="T47" fmla="*/ 120 h 320"/>
                <a:gd name="T48" fmla="*/ 379 w 399"/>
                <a:gd name="T49" fmla="*/ 80 h 320"/>
                <a:gd name="T50" fmla="*/ 279 w 399"/>
                <a:gd name="T51" fmla="*/ 188 h 320"/>
                <a:gd name="T52" fmla="*/ 259 w 399"/>
                <a:gd name="T53" fmla="*/ 208 h 320"/>
                <a:gd name="T54" fmla="*/ 140 w 399"/>
                <a:gd name="T55" fmla="*/ 208 h 320"/>
                <a:gd name="T56" fmla="*/ 120 w 399"/>
                <a:gd name="T57" fmla="*/ 188 h 320"/>
                <a:gd name="T58" fmla="*/ 120 w 399"/>
                <a:gd name="T59" fmla="*/ 148 h 320"/>
                <a:gd name="T60" fmla="*/ 148 w 399"/>
                <a:gd name="T61" fmla="*/ 148 h 320"/>
                <a:gd name="T62" fmla="*/ 148 w 399"/>
                <a:gd name="T63" fmla="*/ 180 h 320"/>
                <a:gd name="T64" fmla="*/ 251 w 399"/>
                <a:gd name="T65" fmla="*/ 180 h 320"/>
                <a:gd name="T66" fmla="*/ 251 w 399"/>
                <a:gd name="T67" fmla="*/ 148 h 320"/>
                <a:gd name="T68" fmla="*/ 279 w 399"/>
                <a:gd name="T69" fmla="*/ 148 h 320"/>
                <a:gd name="T70" fmla="*/ 279 w 399"/>
                <a:gd name="T71" fmla="*/ 18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9" h="320">
                  <a:moveTo>
                    <a:pt x="339" y="60"/>
                  </a:moveTo>
                  <a:cubicBezTo>
                    <a:pt x="339" y="40"/>
                    <a:pt x="319" y="40"/>
                    <a:pt x="319" y="40"/>
                  </a:cubicBezTo>
                  <a:cubicBezTo>
                    <a:pt x="80" y="40"/>
                    <a:pt x="80" y="40"/>
                    <a:pt x="80" y="40"/>
                  </a:cubicBezTo>
                  <a:cubicBezTo>
                    <a:pt x="80" y="40"/>
                    <a:pt x="60" y="40"/>
                    <a:pt x="60" y="60"/>
                  </a:cubicBezTo>
                  <a:cubicBezTo>
                    <a:pt x="60" y="80"/>
                    <a:pt x="60" y="80"/>
                    <a:pt x="60" y="80"/>
                  </a:cubicBezTo>
                  <a:cubicBezTo>
                    <a:pt x="339" y="80"/>
                    <a:pt x="339" y="80"/>
                    <a:pt x="339" y="80"/>
                  </a:cubicBezTo>
                  <a:lnTo>
                    <a:pt x="339" y="60"/>
                  </a:lnTo>
                  <a:close/>
                  <a:moveTo>
                    <a:pt x="279" y="0"/>
                  </a:moveTo>
                  <a:cubicBezTo>
                    <a:pt x="120" y="0"/>
                    <a:pt x="120" y="0"/>
                    <a:pt x="120" y="0"/>
                  </a:cubicBezTo>
                  <a:cubicBezTo>
                    <a:pt x="120" y="0"/>
                    <a:pt x="100" y="0"/>
                    <a:pt x="100" y="20"/>
                  </a:cubicBezTo>
                  <a:cubicBezTo>
                    <a:pt x="299" y="20"/>
                    <a:pt x="299" y="20"/>
                    <a:pt x="299" y="20"/>
                  </a:cubicBezTo>
                  <a:cubicBezTo>
                    <a:pt x="299" y="0"/>
                    <a:pt x="279" y="0"/>
                    <a:pt x="279" y="0"/>
                  </a:cubicBezTo>
                  <a:close/>
                  <a:moveTo>
                    <a:pt x="379" y="80"/>
                  </a:moveTo>
                  <a:cubicBezTo>
                    <a:pt x="367" y="68"/>
                    <a:pt x="367" y="68"/>
                    <a:pt x="367" y="68"/>
                  </a:cubicBezTo>
                  <a:cubicBezTo>
                    <a:pt x="367" y="100"/>
                    <a:pt x="367" y="100"/>
                    <a:pt x="367" y="100"/>
                  </a:cubicBezTo>
                  <a:cubicBezTo>
                    <a:pt x="32" y="100"/>
                    <a:pt x="32" y="100"/>
                    <a:pt x="32" y="100"/>
                  </a:cubicBezTo>
                  <a:cubicBezTo>
                    <a:pt x="32" y="68"/>
                    <a:pt x="32" y="68"/>
                    <a:pt x="32" y="68"/>
                  </a:cubicBezTo>
                  <a:cubicBezTo>
                    <a:pt x="32" y="68"/>
                    <a:pt x="32" y="68"/>
                    <a:pt x="21" y="80"/>
                  </a:cubicBezTo>
                  <a:cubicBezTo>
                    <a:pt x="9" y="92"/>
                    <a:pt x="0" y="95"/>
                    <a:pt x="5" y="120"/>
                  </a:cubicBezTo>
                  <a:cubicBezTo>
                    <a:pt x="10" y="145"/>
                    <a:pt x="33" y="281"/>
                    <a:pt x="36" y="300"/>
                  </a:cubicBezTo>
                  <a:cubicBezTo>
                    <a:pt x="40" y="320"/>
                    <a:pt x="60" y="320"/>
                    <a:pt x="60" y="320"/>
                  </a:cubicBezTo>
                  <a:cubicBezTo>
                    <a:pt x="339" y="320"/>
                    <a:pt x="339" y="320"/>
                    <a:pt x="339" y="320"/>
                  </a:cubicBezTo>
                  <a:cubicBezTo>
                    <a:pt x="339" y="320"/>
                    <a:pt x="360" y="320"/>
                    <a:pt x="363" y="300"/>
                  </a:cubicBezTo>
                  <a:cubicBezTo>
                    <a:pt x="367" y="281"/>
                    <a:pt x="390" y="145"/>
                    <a:pt x="394" y="120"/>
                  </a:cubicBezTo>
                  <a:cubicBezTo>
                    <a:pt x="399" y="95"/>
                    <a:pt x="391" y="92"/>
                    <a:pt x="379" y="80"/>
                  </a:cubicBezTo>
                  <a:close/>
                  <a:moveTo>
                    <a:pt x="279" y="188"/>
                  </a:moveTo>
                  <a:cubicBezTo>
                    <a:pt x="279" y="188"/>
                    <a:pt x="279" y="208"/>
                    <a:pt x="259" y="208"/>
                  </a:cubicBezTo>
                  <a:cubicBezTo>
                    <a:pt x="140" y="208"/>
                    <a:pt x="140" y="208"/>
                    <a:pt x="140" y="208"/>
                  </a:cubicBezTo>
                  <a:cubicBezTo>
                    <a:pt x="120" y="208"/>
                    <a:pt x="120" y="188"/>
                    <a:pt x="120" y="188"/>
                  </a:cubicBezTo>
                  <a:cubicBezTo>
                    <a:pt x="120" y="148"/>
                    <a:pt x="120" y="148"/>
                    <a:pt x="120" y="148"/>
                  </a:cubicBezTo>
                  <a:cubicBezTo>
                    <a:pt x="148" y="148"/>
                    <a:pt x="148" y="148"/>
                    <a:pt x="148" y="148"/>
                  </a:cubicBezTo>
                  <a:cubicBezTo>
                    <a:pt x="148" y="180"/>
                    <a:pt x="148" y="180"/>
                    <a:pt x="148" y="180"/>
                  </a:cubicBezTo>
                  <a:cubicBezTo>
                    <a:pt x="251" y="180"/>
                    <a:pt x="251" y="180"/>
                    <a:pt x="251" y="180"/>
                  </a:cubicBezTo>
                  <a:cubicBezTo>
                    <a:pt x="251" y="148"/>
                    <a:pt x="251" y="148"/>
                    <a:pt x="251" y="148"/>
                  </a:cubicBezTo>
                  <a:cubicBezTo>
                    <a:pt x="279" y="148"/>
                    <a:pt x="279" y="148"/>
                    <a:pt x="279" y="148"/>
                  </a:cubicBezTo>
                  <a:lnTo>
                    <a:pt x="279" y="188"/>
                  </a:lnTo>
                  <a:close/>
                </a:path>
              </a:pathLst>
            </a:custGeom>
            <a:solidFill>
              <a:schemeClr val="accent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8" name="íṩľíḍè-Freeform: Shape 14">
              <a:extLst>
                <a:ext uri="{FF2B5EF4-FFF2-40B4-BE49-F238E27FC236}">
                  <a16:creationId xmlns:a16="http://schemas.microsoft.com/office/drawing/2014/main" id="{65053655-181A-47C4-AB3A-252A865249E0}"/>
                </a:ext>
              </a:extLst>
            </p:cNvPr>
            <p:cNvSpPr>
              <a:spLocks/>
            </p:cNvSpPr>
            <p:nvPr/>
          </p:nvSpPr>
          <p:spPr bwMode="auto">
            <a:xfrm>
              <a:off x="5381579" y="3682999"/>
              <a:ext cx="249329" cy="188055"/>
            </a:xfrm>
            <a:custGeom>
              <a:avLst/>
              <a:gdLst>
                <a:gd name="T0" fmla="*/ 69 w 406"/>
                <a:gd name="T1" fmla="*/ 199 h 306"/>
                <a:gd name="T2" fmla="*/ 129 w 406"/>
                <a:gd name="T3" fmla="*/ 270 h 306"/>
                <a:gd name="T4" fmla="*/ 203 w 406"/>
                <a:gd name="T5" fmla="*/ 306 h 306"/>
                <a:gd name="T6" fmla="*/ 275 w 406"/>
                <a:gd name="T7" fmla="*/ 272 h 306"/>
                <a:gd name="T8" fmla="*/ 313 w 406"/>
                <a:gd name="T9" fmla="*/ 212 h 306"/>
                <a:gd name="T10" fmla="*/ 203 w 406"/>
                <a:gd name="T11" fmla="*/ 266 h 306"/>
                <a:gd name="T12" fmla="*/ 69 w 406"/>
                <a:gd name="T13" fmla="*/ 199 h 306"/>
                <a:gd name="T14" fmla="*/ 393 w 406"/>
                <a:gd name="T15" fmla="*/ 101 h 306"/>
                <a:gd name="T16" fmla="*/ 226 w 406"/>
                <a:gd name="T17" fmla="*/ 7 h 306"/>
                <a:gd name="T18" fmla="*/ 179 w 406"/>
                <a:gd name="T19" fmla="*/ 7 h 306"/>
                <a:gd name="T20" fmla="*/ 13 w 406"/>
                <a:gd name="T21" fmla="*/ 101 h 306"/>
                <a:gd name="T22" fmla="*/ 13 w 406"/>
                <a:gd name="T23" fmla="*/ 127 h 306"/>
                <a:gd name="T24" fmla="*/ 179 w 406"/>
                <a:gd name="T25" fmla="*/ 220 h 306"/>
                <a:gd name="T26" fmla="*/ 226 w 406"/>
                <a:gd name="T27" fmla="*/ 220 h 306"/>
                <a:gd name="T28" fmla="*/ 334 w 406"/>
                <a:gd name="T29" fmla="*/ 160 h 306"/>
                <a:gd name="T30" fmla="*/ 217 w 406"/>
                <a:gd name="T31" fmla="*/ 133 h 306"/>
                <a:gd name="T32" fmla="*/ 203 w 406"/>
                <a:gd name="T33" fmla="*/ 135 h 306"/>
                <a:gd name="T34" fmla="*/ 165 w 406"/>
                <a:gd name="T35" fmla="*/ 112 h 306"/>
                <a:gd name="T36" fmla="*/ 203 w 406"/>
                <a:gd name="T37" fmla="*/ 89 h 306"/>
                <a:gd name="T38" fmla="*/ 238 w 406"/>
                <a:gd name="T39" fmla="*/ 104 h 306"/>
                <a:gd name="T40" fmla="*/ 362 w 406"/>
                <a:gd name="T41" fmla="*/ 145 h 306"/>
                <a:gd name="T42" fmla="*/ 393 w 406"/>
                <a:gd name="T43" fmla="*/ 127 h 306"/>
                <a:gd name="T44" fmla="*/ 393 w 406"/>
                <a:gd name="T45" fmla="*/ 101 h 306"/>
                <a:gd name="T46" fmla="*/ 342 w 406"/>
                <a:gd name="T47" fmla="*/ 277 h 306"/>
                <a:gd name="T48" fmla="*/ 370 w 406"/>
                <a:gd name="T49" fmla="*/ 275 h 306"/>
                <a:gd name="T50" fmla="*/ 362 w 406"/>
                <a:gd name="T51" fmla="*/ 145 h 306"/>
                <a:gd name="T52" fmla="*/ 334 w 406"/>
                <a:gd name="T53" fmla="*/ 160 h 306"/>
                <a:gd name="T54" fmla="*/ 342 w 406"/>
                <a:gd name="T55" fmla="*/ 27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306">
                  <a:moveTo>
                    <a:pt x="69" y="199"/>
                  </a:moveTo>
                  <a:cubicBezTo>
                    <a:pt x="78" y="236"/>
                    <a:pt x="90" y="253"/>
                    <a:pt x="129" y="270"/>
                  </a:cubicBezTo>
                  <a:cubicBezTo>
                    <a:pt x="169" y="287"/>
                    <a:pt x="187" y="306"/>
                    <a:pt x="203" y="306"/>
                  </a:cubicBezTo>
                  <a:cubicBezTo>
                    <a:pt x="218" y="306"/>
                    <a:pt x="236" y="289"/>
                    <a:pt x="275" y="272"/>
                  </a:cubicBezTo>
                  <a:cubicBezTo>
                    <a:pt x="314" y="255"/>
                    <a:pt x="304" y="250"/>
                    <a:pt x="313" y="212"/>
                  </a:cubicBezTo>
                  <a:cubicBezTo>
                    <a:pt x="203" y="266"/>
                    <a:pt x="203" y="266"/>
                    <a:pt x="203" y="266"/>
                  </a:cubicBezTo>
                  <a:lnTo>
                    <a:pt x="69" y="199"/>
                  </a:lnTo>
                  <a:close/>
                  <a:moveTo>
                    <a:pt x="393" y="101"/>
                  </a:moveTo>
                  <a:cubicBezTo>
                    <a:pt x="226" y="7"/>
                    <a:pt x="226" y="7"/>
                    <a:pt x="226" y="7"/>
                  </a:cubicBezTo>
                  <a:cubicBezTo>
                    <a:pt x="213" y="0"/>
                    <a:pt x="192" y="0"/>
                    <a:pt x="179" y="7"/>
                  </a:cubicBezTo>
                  <a:cubicBezTo>
                    <a:pt x="13" y="101"/>
                    <a:pt x="13" y="101"/>
                    <a:pt x="13" y="101"/>
                  </a:cubicBezTo>
                  <a:cubicBezTo>
                    <a:pt x="0" y="108"/>
                    <a:pt x="0" y="120"/>
                    <a:pt x="13" y="127"/>
                  </a:cubicBezTo>
                  <a:cubicBezTo>
                    <a:pt x="179" y="220"/>
                    <a:pt x="179" y="220"/>
                    <a:pt x="179" y="220"/>
                  </a:cubicBezTo>
                  <a:cubicBezTo>
                    <a:pt x="192" y="228"/>
                    <a:pt x="213" y="228"/>
                    <a:pt x="226" y="220"/>
                  </a:cubicBezTo>
                  <a:cubicBezTo>
                    <a:pt x="334" y="160"/>
                    <a:pt x="334" y="160"/>
                    <a:pt x="334" y="160"/>
                  </a:cubicBezTo>
                  <a:cubicBezTo>
                    <a:pt x="217" y="133"/>
                    <a:pt x="217" y="133"/>
                    <a:pt x="217" y="133"/>
                  </a:cubicBezTo>
                  <a:cubicBezTo>
                    <a:pt x="213" y="134"/>
                    <a:pt x="208" y="135"/>
                    <a:pt x="203" y="135"/>
                  </a:cubicBezTo>
                  <a:cubicBezTo>
                    <a:pt x="182" y="135"/>
                    <a:pt x="165" y="124"/>
                    <a:pt x="165" y="112"/>
                  </a:cubicBezTo>
                  <a:cubicBezTo>
                    <a:pt x="165" y="99"/>
                    <a:pt x="182" y="89"/>
                    <a:pt x="203" y="89"/>
                  </a:cubicBezTo>
                  <a:cubicBezTo>
                    <a:pt x="219" y="89"/>
                    <a:pt x="233" y="95"/>
                    <a:pt x="238" y="104"/>
                  </a:cubicBezTo>
                  <a:cubicBezTo>
                    <a:pt x="362" y="145"/>
                    <a:pt x="362" y="145"/>
                    <a:pt x="362" y="145"/>
                  </a:cubicBezTo>
                  <a:cubicBezTo>
                    <a:pt x="393" y="127"/>
                    <a:pt x="393" y="127"/>
                    <a:pt x="393" y="127"/>
                  </a:cubicBezTo>
                  <a:cubicBezTo>
                    <a:pt x="406" y="120"/>
                    <a:pt x="406" y="108"/>
                    <a:pt x="393" y="101"/>
                  </a:cubicBezTo>
                  <a:close/>
                  <a:moveTo>
                    <a:pt x="342" y="277"/>
                  </a:moveTo>
                  <a:cubicBezTo>
                    <a:pt x="341" y="285"/>
                    <a:pt x="368" y="298"/>
                    <a:pt x="370" y="275"/>
                  </a:cubicBezTo>
                  <a:cubicBezTo>
                    <a:pt x="382" y="174"/>
                    <a:pt x="362" y="145"/>
                    <a:pt x="362" y="145"/>
                  </a:cubicBezTo>
                  <a:cubicBezTo>
                    <a:pt x="334" y="160"/>
                    <a:pt x="334" y="160"/>
                    <a:pt x="334" y="160"/>
                  </a:cubicBezTo>
                  <a:cubicBezTo>
                    <a:pt x="334" y="160"/>
                    <a:pt x="358" y="183"/>
                    <a:pt x="342" y="277"/>
                  </a:cubicBezTo>
                  <a:close/>
                </a:path>
              </a:pathLst>
            </a:custGeom>
            <a:solidFill>
              <a:schemeClr val="accent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 name="íṩľíḍè-Freeform: Shape 15">
              <a:extLst>
                <a:ext uri="{FF2B5EF4-FFF2-40B4-BE49-F238E27FC236}">
                  <a16:creationId xmlns:a16="http://schemas.microsoft.com/office/drawing/2014/main" id="{4F6E4DE9-857A-436B-87C0-878E7B0D0314}"/>
                </a:ext>
              </a:extLst>
            </p:cNvPr>
            <p:cNvSpPr>
              <a:spLocks/>
            </p:cNvSpPr>
            <p:nvPr/>
          </p:nvSpPr>
          <p:spPr bwMode="auto">
            <a:xfrm>
              <a:off x="6543461" y="3364988"/>
              <a:ext cx="247217" cy="232427"/>
            </a:xfrm>
            <a:custGeom>
              <a:avLst/>
              <a:gdLst>
                <a:gd name="T0" fmla="*/ 344 w 402"/>
                <a:gd name="T1" fmla="*/ 125 h 382"/>
                <a:gd name="T2" fmla="*/ 303 w 402"/>
                <a:gd name="T3" fmla="*/ 13 h 382"/>
                <a:gd name="T4" fmla="*/ 284 w 402"/>
                <a:gd name="T5" fmla="*/ 3 h 382"/>
                <a:gd name="T6" fmla="*/ 12 w 402"/>
                <a:gd name="T7" fmla="*/ 102 h 382"/>
                <a:gd name="T8" fmla="*/ 3 w 402"/>
                <a:gd name="T9" fmla="*/ 122 h 382"/>
                <a:gd name="T10" fmla="*/ 46 w 402"/>
                <a:gd name="T11" fmla="*/ 241 h 382"/>
                <a:gd name="T12" fmla="*/ 46 w 402"/>
                <a:gd name="T13" fmla="*/ 177 h 382"/>
                <a:gd name="T14" fmla="*/ 97 w 402"/>
                <a:gd name="T15" fmla="*/ 125 h 382"/>
                <a:gd name="T16" fmla="*/ 169 w 402"/>
                <a:gd name="T17" fmla="*/ 125 h 382"/>
                <a:gd name="T18" fmla="*/ 255 w 402"/>
                <a:gd name="T19" fmla="*/ 65 h 382"/>
                <a:gd name="T20" fmla="*/ 304 w 402"/>
                <a:gd name="T21" fmla="*/ 125 h 382"/>
                <a:gd name="T22" fmla="*/ 344 w 402"/>
                <a:gd name="T23" fmla="*/ 125 h 382"/>
                <a:gd name="T24" fmla="*/ 387 w 402"/>
                <a:gd name="T25" fmla="*/ 161 h 382"/>
                <a:gd name="T26" fmla="*/ 97 w 402"/>
                <a:gd name="T27" fmla="*/ 161 h 382"/>
                <a:gd name="T28" fmla="*/ 82 w 402"/>
                <a:gd name="T29" fmla="*/ 177 h 382"/>
                <a:gd name="T30" fmla="*/ 82 w 402"/>
                <a:gd name="T31" fmla="*/ 366 h 382"/>
                <a:gd name="T32" fmla="*/ 97 w 402"/>
                <a:gd name="T33" fmla="*/ 382 h 382"/>
                <a:gd name="T34" fmla="*/ 387 w 402"/>
                <a:gd name="T35" fmla="*/ 382 h 382"/>
                <a:gd name="T36" fmla="*/ 402 w 402"/>
                <a:gd name="T37" fmla="*/ 366 h 382"/>
                <a:gd name="T38" fmla="*/ 402 w 402"/>
                <a:gd name="T39" fmla="*/ 177 h 382"/>
                <a:gd name="T40" fmla="*/ 387 w 402"/>
                <a:gd name="T41" fmla="*/ 161 h 382"/>
                <a:gd name="T42" fmla="*/ 364 w 402"/>
                <a:gd name="T43" fmla="*/ 342 h 382"/>
                <a:gd name="T44" fmla="*/ 125 w 402"/>
                <a:gd name="T45" fmla="*/ 342 h 382"/>
                <a:gd name="T46" fmla="*/ 125 w 402"/>
                <a:gd name="T47" fmla="*/ 307 h 382"/>
                <a:gd name="T48" fmla="*/ 161 w 402"/>
                <a:gd name="T49" fmla="*/ 222 h 382"/>
                <a:gd name="T50" fmla="*/ 217 w 402"/>
                <a:gd name="T51" fmla="*/ 290 h 382"/>
                <a:gd name="T52" fmla="*/ 269 w 402"/>
                <a:gd name="T53" fmla="*/ 237 h 382"/>
                <a:gd name="T54" fmla="*/ 336 w 402"/>
                <a:gd name="T55" fmla="*/ 213 h 382"/>
                <a:gd name="T56" fmla="*/ 364 w 402"/>
                <a:gd name="T57" fmla="*/ 277 h 382"/>
                <a:gd name="T58" fmla="*/ 364 w 402"/>
                <a:gd name="T59" fmla="*/ 34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 h="382">
                  <a:moveTo>
                    <a:pt x="344" y="125"/>
                  </a:moveTo>
                  <a:cubicBezTo>
                    <a:pt x="303" y="13"/>
                    <a:pt x="303" y="13"/>
                    <a:pt x="303" y="13"/>
                  </a:cubicBezTo>
                  <a:cubicBezTo>
                    <a:pt x="300" y="4"/>
                    <a:pt x="291" y="0"/>
                    <a:pt x="284" y="3"/>
                  </a:cubicBezTo>
                  <a:cubicBezTo>
                    <a:pt x="12" y="102"/>
                    <a:pt x="12" y="102"/>
                    <a:pt x="12" y="102"/>
                  </a:cubicBezTo>
                  <a:cubicBezTo>
                    <a:pt x="4" y="105"/>
                    <a:pt x="0" y="114"/>
                    <a:pt x="3" y="122"/>
                  </a:cubicBezTo>
                  <a:cubicBezTo>
                    <a:pt x="46" y="241"/>
                    <a:pt x="46" y="241"/>
                    <a:pt x="46" y="241"/>
                  </a:cubicBezTo>
                  <a:cubicBezTo>
                    <a:pt x="46" y="177"/>
                    <a:pt x="46" y="177"/>
                    <a:pt x="46" y="177"/>
                  </a:cubicBezTo>
                  <a:cubicBezTo>
                    <a:pt x="46" y="149"/>
                    <a:pt x="69" y="125"/>
                    <a:pt x="97" y="125"/>
                  </a:cubicBezTo>
                  <a:cubicBezTo>
                    <a:pt x="169" y="125"/>
                    <a:pt x="169" y="125"/>
                    <a:pt x="169" y="125"/>
                  </a:cubicBezTo>
                  <a:cubicBezTo>
                    <a:pt x="255" y="65"/>
                    <a:pt x="255" y="65"/>
                    <a:pt x="255" y="65"/>
                  </a:cubicBezTo>
                  <a:cubicBezTo>
                    <a:pt x="304" y="125"/>
                    <a:pt x="304" y="125"/>
                    <a:pt x="304" y="125"/>
                  </a:cubicBezTo>
                  <a:lnTo>
                    <a:pt x="344" y="125"/>
                  </a:lnTo>
                  <a:close/>
                  <a:moveTo>
                    <a:pt x="387" y="161"/>
                  </a:moveTo>
                  <a:cubicBezTo>
                    <a:pt x="97" y="161"/>
                    <a:pt x="97" y="161"/>
                    <a:pt x="97" y="161"/>
                  </a:cubicBezTo>
                  <a:cubicBezTo>
                    <a:pt x="89" y="161"/>
                    <a:pt x="82" y="169"/>
                    <a:pt x="82" y="177"/>
                  </a:cubicBezTo>
                  <a:cubicBezTo>
                    <a:pt x="82" y="366"/>
                    <a:pt x="82" y="366"/>
                    <a:pt x="82" y="366"/>
                  </a:cubicBezTo>
                  <a:cubicBezTo>
                    <a:pt x="82" y="375"/>
                    <a:pt x="89" y="382"/>
                    <a:pt x="97" y="382"/>
                  </a:cubicBezTo>
                  <a:cubicBezTo>
                    <a:pt x="387" y="382"/>
                    <a:pt x="387" y="382"/>
                    <a:pt x="387" y="382"/>
                  </a:cubicBezTo>
                  <a:cubicBezTo>
                    <a:pt x="395" y="382"/>
                    <a:pt x="402" y="375"/>
                    <a:pt x="402" y="366"/>
                  </a:cubicBezTo>
                  <a:cubicBezTo>
                    <a:pt x="402" y="177"/>
                    <a:pt x="402" y="177"/>
                    <a:pt x="402" y="177"/>
                  </a:cubicBezTo>
                  <a:cubicBezTo>
                    <a:pt x="402" y="169"/>
                    <a:pt x="395" y="161"/>
                    <a:pt x="387" y="161"/>
                  </a:cubicBezTo>
                  <a:close/>
                  <a:moveTo>
                    <a:pt x="364" y="342"/>
                  </a:moveTo>
                  <a:cubicBezTo>
                    <a:pt x="125" y="342"/>
                    <a:pt x="125" y="342"/>
                    <a:pt x="125" y="342"/>
                  </a:cubicBezTo>
                  <a:cubicBezTo>
                    <a:pt x="125" y="307"/>
                    <a:pt x="125" y="307"/>
                    <a:pt x="125" y="307"/>
                  </a:cubicBezTo>
                  <a:cubicBezTo>
                    <a:pt x="161" y="222"/>
                    <a:pt x="161" y="222"/>
                    <a:pt x="161" y="222"/>
                  </a:cubicBezTo>
                  <a:cubicBezTo>
                    <a:pt x="217" y="290"/>
                    <a:pt x="217" y="290"/>
                    <a:pt x="217" y="290"/>
                  </a:cubicBezTo>
                  <a:cubicBezTo>
                    <a:pt x="269" y="237"/>
                    <a:pt x="269" y="237"/>
                    <a:pt x="269" y="237"/>
                  </a:cubicBezTo>
                  <a:cubicBezTo>
                    <a:pt x="336" y="213"/>
                    <a:pt x="336" y="213"/>
                    <a:pt x="336" y="213"/>
                  </a:cubicBezTo>
                  <a:cubicBezTo>
                    <a:pt x="364" y="277"/>
                    <a:pt x="364" y="277"/>
                    <a:pt x="364" y="277"/>
                  </a:cubicBezTo>
                  <a:lnTo>
                    <a:pt x="364" y="342"/>
                  </a:lnTo>
                  <a:close/>
                </a:path>
              </a:pathLst>
            </a:custGeom>
            <a:solidFill>
              <a:schemeClr val="accent4"/>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grpSp>
      <p:grpSp>
        <p:nvGrpSpPr>
          <p:cNvPr id="20" name="Group 16">
            <a:extLst>
              <a:ext uri="{FF2B5EF4-FFF2-40B4-BE49-F238E27FC236}">
                <a16:creationId xmlns:a16="http://schemas.microsoft.com/office/drawing/2014/main" id="{67C29911-D11B-48D4-AC4A-DFC3CA491E1D}"/>
              </a:ext>
            </a:extLst>
          </p:cNvPr>
          <p:cNvGrpSpPr/>
          <p:nvPr/>
        </p:nvGrpSpPr>
        <p:grpSpPr>
          <a:xfrm>
            <a:off x="532714" y="1532742"/>
            <a:ext cx="8078573" cy="2287566"/>
            <a:chOff x="735248" y="2643961"/>
            <a:chExt cx="10771430" cy="3050088"/>
          </a:xfrm>
        </p:grpSpPr>
        <p:grpSp>
          <p:nvGrpSpPr>
            <p:cNvPr id="21" name="Group 17">
              <a:extLst>
                <a:ext uri="{FF2B5EF4-FFF2-40B4-BE49-F238E27FC236}">
                  <a16:creationId xmlns:a16="http://schemas.microsoft.com/office/drawing/2014/main" id="{BFB4FC04-3463-4D06-BF01-9A9E87D8230A}"/>
                </a:ext>
              </a:extLst>
            </p:cNvPr>
            <p:cNvGrpSpPr/>
            <p:nvPr/>
          </p:nvGrpSpPr>
          <p:grpSpPr>
            <a:xfrm>
              <a:off x="8575271" y="2643961"/>
              <a:ext cx="2931407" cy="3046673"/>
              <a:chOff x="8575271" y="2643961"/>
              <a:chExt cx="2931407" cy="3046673"/>
            </a:xfrm>
          </p:grpSpPr>
          <p:sp>
            <p:nvSpPr>
              <p:cNvPr id="27" name="íṩľíḍè-TextBox 23">
                <a:extLst>
                  <a:ext uri="{FF2B5EF4-FFF2-40B4-BE49-F238E27FC236}">
                    <a16:creationId xmlns:a16="http://schemas.microsoft.com/office/drawing/2014/main" id="{249C10D4-CA07-4173-9207-862A6B583693}"/>
                  </a:ext>
                </a:extLst>
              </p:cNvPr>
              <p:cNvSpPr txBox="1"/>
              <p:nvPr/>
            </p:nvSpPr>
            <p:spPr>
              <a:xfrm>
                <a:off x="8575271" y="2643961"/>
                <a:ext cx="2897592" cy="276999"/>
              </a:xfrm>
              <a:prstGeom prst="rect">
                <a:avLst/>
              </a:prstGeom>
              <a:noFill/>
            </p:spPr>
            <p:txBody>
              <a:bodyPr wrap="none" lIns="0" tIns="0" rIns="0" bIns="0">
                <a:noAutofit/>
              </a:bodyPr>
              <a:lstStyle/>
              <a:p>
                <a:r>
                  <a:rPr lang="zh-CN" altLang="en-US" sz="1600" b="1">
                    <a:solidFill>
                      <a:schemeClr val="accent2"/>
                    </a:solidFill>
                  </a:rPr>
                  <a:t>标题文本预设</a:t>
                </a:r>
              </a:p>
            </p:txBody>
          </p:sp>
          <p:sp>
            <p:nvSpPr>
              <p:cNvPr id="28" name="íṩľíḍè-Rectangle 24">
                <a:extLst>
                  <a:ext uri="{FF2B5EF4-FFF2-40B4-BE49-F238E27FC236}">
                    <a16:creationId xmlns:a16="http://schemas.microsoft.com/office/drawing/2014/main" id="{479D4A18-D515-4E62-A6AC-46ABA41CEF2A}"/>
                  </a:ext>
                </a:extLst>
              </p:cNvPr>
              <p:cNvSpPr/>
              <p:nvPr/>
            </p:nvSpPr>
            <p:spPr>
              <a:xfrm>
                <a:off x="8575271" y="2920959"/>
                <a:ext cx="2897592" cy="604673"/>
              </a:xfrm>
              <a:prstGeom prst="rect">
                <a:avLst/>
              </a:prstGeom>
            </p:spPr>
            <p:txBody>
              <a:bodyPr wrap="square" lIns="0" tIns="0" rIns="0" bIns="0" anchor="ctr">
                <a:norm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íṩľíḍè-TextBox 25">
                <a:extLst>
                  <a:ext uri="{FF2B5EF4-FFF2-40B4-BE49-F238E27FC236}">
                    <a16:creationId xmlns:a16="http://schemas.microsoft.com/office/drawing/2014/main" id="{60A6704C-A26F-4F7B-8B32-68482FFA7758}"/>
                  </a:ext>
                </a:extLst>
              </p:cNvPr>
              <p:cNvSpPr txBox="1"/>
              <p:nvPr/>
            </p:nvSpPr>
            <p:spPr>
              <a:xfrm>
                <a:off x="8591128" y="4808963"/>
                <a:ext cx="2915550" cy="276999"/>
              </a:xfrm>
              <a:prstGeom prst="rect">
                <a:avLst/>
              </a:prstGeom>
              <a:noFill/>
            </p:spPr>
            <p:txBody>
              <a:bodyPr wrap="none" lIns="0" tIns="0" rIns="0" bIns="0">
                <a:noAutofit/>
              </a:bodyPr>
              <a:lstStyle/>
              <a:p>
                <a:r>
                  <a:rPr lang="zh-CN" altLang="en-US" sz="1600" b="1">
                    <a:solidFill>
                      <a:schemeClr val="accent5"/>
                    </a:solidFill>
                  </a:rPr>
                  <a:t>标题文本预设</a:t>
                </a:r>
              </a:p>
            </p:txBody>
          </p:sp>
          <p:sp>
            <p:nvSpPr>
              <p:cNvPr id="30" name="íṩľíḍè-Rectangle 26">
                <a:extLst>
                  <a:ext uri="{FF2B5EF4-FFF2-40B4-BE49-F238E27FC236}">
                    <a16:creationId xmlns:a16="http://schemas.microsoft.com/office/drawing/2014/main" id="{FE8E9410-8F57-48F1-BDD0-9BBD0DFEEB52}"/>
                  </a:ext>
                </a:extLst>
              </p:cNvPr>
              <p:cNvSpPr/>
              <p:nvPr/>
            </p:nvSpPr>
            <p:spPr>
              <a:xfrm>
                <a:off x="8591128" y="5085961"/>
                <a:ext cx="2915550" cy="604673"/>
              </a:xfrm>
              <a:prstGeom prst="rect">
                <a:avLst/>
              </a:prstGeom>
            </p:spPr>
            <p:txBody>
              <a:bodyPr wrap="square" lIns="0" tIns="0" rIns="0" bIns="0" anchor="ctr">
                <a:norm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2" name="Group 18">
              <a:extLst>
                <a:ext uri="{FF2B5EF4-FFF2-40B4-BE49-F238E27FC236}">
                  <a16:creationId xmlns:a16="http://schemas.microsoft.com/office/drawing/2014/main" id="{99BD77D1-518D-4114-8A84-764FE807069E}"/>
                </a:ext>
              </a:extLst>
            </p:cNvPr>
            <p:cNvGrpSpPr/>
            <p:nvPr/>
          </p:nvGrpSpPr>
          <p:grpSpPr>
            <a:xfrm>
              <a:off x="735248" y="2719547"/>
              <a:ext cx="2902014" cy="2974502"/>
              <a:chOff x="735248" y="2719547"/>
              <a:chExt cx="2902014" cy="2974502"/>
            </a:xfrm>
          </p:grpSpPr>
          <p:sp>
            <p:nvSpPr>
              <p:cNvPr id="23" name="íṩľíḍè-TextBox 19">
                <a:extLst>
                  <a:ext uri="{FF2B5EF4-FFF2-40B4-BE49-F238E27FC236}">
                    <a16:creationId xmlns:a16="http://schemas.microsoft.com/office/drawing/2014/main" id="{71252784-EFC9-43AF-89D0-768A55C1D8C9}"/>
                  </a:ext>
                </a:extLst>
              </p:cNvPr>
              <p:cNvSpPr txBox="1"/>
              <p:nvPr/>
            </p:nvSpPr>
            <p:spPr>
              <a:xfrm>
                <a:off x="735248" y="2719547"/>
                <a:ext cx="2902014" cy="276999"/>
              </a:xfrm>
              <a:prstGeom prst="rect">
                <a:avLst/>
              </a:prstGeom>
              <a:noFill/>
            </p:spPr>
            <p:txBody>
              <a:bodyPr wrap="none" lIns="0" tIns="0" rIns="0" bIns="0">
                <a:noAutofit/>
              </a:bodyPr>
              <a:lstStyle/>
              <a:p>
                <a:pPr algn="r"/>
                <a:r>
                  <a:rPr lang="zh-CN" altLang="en-US" sz="1600" b="1" dirty="0">
                    <a:solidFill>
                      <a:schemeClr val="accent1"/>
                    </a:solidFill>
                  </a:rPr>
                  <a:t>标题文本预设</a:t>
                </a:r>
              </a:p>
            </p:txBody>
          </p:sp>
          <p:sp>
            <p:nvSpPr>
              <p:cNvPr id="24" name="íṩľíḍè-Rectangle 20">
                <a:extLst>
                  <a:ext uri="{FF2B5EF4-FFF2-40B4-BE49-F238E27FC236}">
                    <a16:creationId xmlns:a16="http://schemas.microsoft.com/office/drawing/2014/main" id="{B88F599B-702A-4322-A954-75330EDC0EBC}"/>
                  </a:ext>
                </a:extLst>
              </p:cNvPr>
              <p:cNvSpPr/>
              <p:nvPr/>
            </p:nvSpPr>
            <p:spPr>
              <a:xfrm>
                <a:off x="735248" y="2996545"/>
                <a:ext cx="2902014" cy="604673"/>
              </a:xfrm>
              <a:prstGeom prst="rect">
                <a:avLst/>
              </a:prstGeom>
            </p:spPr>
            <p:txBody>
              <a:bodyPr wrap="square" lIns="0" tIns="0" rIns="0" bIns="0" anchor="ctr">
                <a:normAutofit/>
              </a:bodyPr>
              <a:lstStyle/>
              <a:p>
                <a:pPr algn="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ïṧḷïḓê-TextBox 21">
                <a:extLst>
                  <a:ext uri="{FF2B5EF4-FFF2-40B4-BE49-F238E27FC236}">
                    <a16:creationId xmlns:a16="http://schemas.microsoft.com/office/drawing/2014/main" id="{5CC8DDD9-7059-45DD-8AA9-14F991864C17}"/>
                  </a:ext>
                </a:extLst>
              </p:cNvPr>
              <p:cNvSpPr txBox="1"/>
              <p:nvPr/>
            </p:nvSpPr>
            <p:spPr>
              <a:xfrm>
                <a:off x="735248" y="4812378"/>
                <a:ext cx="2855562" cy="276999"/>
              </a:xfrm>
              <a:prstGeom prst="rect">
                <a:avLst/>
              </a:prstGeom>
              <a:noFill/>
            </p:spPr>
            <p:txBody>
              <a:bodyPr wrap="none" lIns="0" tIns="0" rIns="0" bIns="0">
                <a:noAutofit/>
              </a:bodyPr>
              <a:lstStyle/>
              <a:p>
                <a:pPr algn="r"/>
                <a:r>
                  <a:rPr lang="zh-CN" altLang="en-US" sz="1600" b="1">
                    <a:solidFill>
                      <a:schemeClr val="accent4"/>
                    </a:solidFill>
                  </a:rPr>
                  <a:t>标题文本预设</a:t>
                </a:r>
              </a:p>
            </p:txBody>
          </p:sp>
          <p:sp>
            <p:nvSpPr>
              <p:cNvPr id="26" name="ïṧḷïḓê-Rectangle 22">
                <a:extLst>
                  <a:ext uri="{FF2B5EF4-FFF2-40B4-BE49-F238E27FC236}">
                    <a16:creationId xmlns:a16="http://schemas.microsoft.com/office/drawing/2014/main" id="{824A399D-EACF-4C82-A825-8899BB702A38}"/>
                  </a:ext>
                </a:extLst>
              </p:cNvPr>
              <p:cNvSpPr/>
              <p:nvPr/>
            </p:nvSpPr>
            <p:spPr>
              <a:xfrm>
                <a:off x="735248" y="5089376"/>
                <a:ext cx="2855562" cy="604673"/>
              </a:xfrm>
              <a:prstGeom prst="rect">
                <a:avLst/>
              </a:prstGeom>
            </p:spPr>
            <p:txBody>
              <a:bodyPr wrap="square" lIns="0" tIns="0" rIns="0" bIns="0" anchor="ctr">
                <a:normAutofit/>
              </a:bodyPr>
              <a:lstStyle/>
              <a:p>
                <a:pPr algn="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2883165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590F425-6C49-4223-B88D-E1358CC9BCC9}"/>
              </a:ext>
            </a:extLst>
          </p:cNvPr>
          <p:cNvSpPr txBox="1"/>
          <p:nvPr/>
        </p:nvSpPr>
        <p:spPr>
          <a:xfrm>
            <a:off x="457200" y="266700"/>
            <a:ext cx="2571750"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solidFill>
                  <a:schemeClr val="tx1">
                    <a:lumMod val="65000"/>
                    <a:lumOff val="35000"/>
                  </a:schemeClr>
                </a:solidFill>
              </a:rPr>
              <a:t>标题内容预设</a:t>
            </a:r>
          </a:p>
        </p:txBody>
      </p:sp>
      <p:grpSp>
        <p:nvGrpSpPr>
          <p:cNvPr id="3" name="Group 52">
            <a:extLst>
              <a:ext uri="{FF2B5EF4-FFF2-40B4-BE49-F238E27FC236}">
                <a16:creationId xmlns:a16="http://schemas.microsoft.com/office/drawing/2014/main" id="{A1A9A1B7-2CB6-449F-A86C-B5020E7CC426}"/>
              </a:ext>
            </a:extLst>
          </p:cNvPr>
          <p:cNvGrpSpPr/>
          <p:nvPr/>
        </p:nvGrpSpPr>
        <p:grpSpPr>
          <a:xfrm>
            <a:off x="3658626" y="1616668"/>
            <a:ext cx="1763332" cy="3142258"/>
            <a:chOff x="5193024" y="3467100"/>
            <a:chExt cx="1807540" cy="3221039"/>
          </a:xfrm>
          <a:effectLst/>
        </p:grpSpPr>
        <p:sp>
          <p:nvSpPr>
            <p:cNvPr id="5" name="i$liḋe-Freeform: Shape 65">
              <a:extLst>
                <a:ext uri="{FF2B5EF4-FFF2-40B4-BE49-F238E27FC236}">
                  <a16:creationId xmlns:a16="http://schemas.microsoft.com/office/drawing/2014/main" id="{94835401-28DF-47C2-8983-85163F74A7E8}"/>
                </a:ext>
              </a:extLst>
            </p:cNvPr>
            <p:cNvSpPr>
              <a:spLocks/>
            </p:cNvSpPr>
            <p:nvPr/>
          </p:nvSpPr>
          <p:spPr bwMode="auto">
            <a:xfrm>
              <a:off x="5756283" y="6045201"/>
              <a:ext cx="690771" cy="639764"/>
            </a:xfrm>
            <a:custGeom>
              <a:avLst/>
              <a:gdLst>
                <a:gd name="connsiteX0" fmla="*/ 5460 w 21600"/>
                <a:gd name="connsiteY0" fmla="*/ 2489 h 20420"/>
                <a:gd name="connsiteX1" fmla="*/ 10215 w 21600"/>
                <a:gd name="connsiteY1" fmla="*/ 16 h 20420"/>
                <a:gd name="connsiteX2" fmla="*/ 16139 w 21600"/>
                <a:gd name="connsiteY2" fmla="*/ 2489 h 20420"/>
                <a:gd name="connsiteX3" fmla="*/ 19440 w 21600"/>
                <a:gd name="connsiteY3" fmla="*/ 98 h 20420"/>
                <a:gd name="connsiteX4" fmla="*/ 21600 w 21600"/>
                <a:gd name="connsiteY4" fmla="*/ 1170 h 20420"/>
                <a:gd name="connsiteX5" fmla="*/ 11475 w 21600"/>
                <a:gd name="connsiteY5" fmla="*/ 20420 h 20420"/>
                <a:gd name="connsiteX6" fmla="*/ 831 w 21600"/>
                <a:gd name="connsiteY6" fmla="*/ 2736 h 20420"/>
                <a:gd name="connsiteX7" fmla="*/ 0 w 21600"/>
                <a:gd name="connsiteY7" fmla="*/ 1170 h 20420"/>
                <a:gd name="connsiteX8" fmla="*/ 5460 w 21600"/>
                <a:gd name="connsiteY8" fmla="*/ 2489 h 20420"/>
                <a:gd name="connsiteX9" fmla="*/ 5460 w 21600"/>
                <a:gd name="connsiteY9" fmla="*/ 2489 h 20420"/>
                <a:gd name="connsiteX0" fmla="*/ 4629 w 20769"/>
                <a:gd name="connsiteY0" fmla="*/ 2489 h 20420"/>
                <a:gd name="connsiteX1" fmla="*/ 9384 w 20769"/>
                <a:gd name="connsiteY1" fmla="*/ 16 h 20420"/>
                <a:gd name="connsiteX2" fmla="*/ 15308 w 20769"/>
                <a:gd name="connsiteY2" fmla="*/ 2489 h 20420"/>
                <a:gd name="connsiteX3" fmla="*/ 18609 w 20769"/>
                <a:gd name="connsiteY3" fmla="*/ 98 h 20420"/>
                <a:gd name="connsiteX4" fmla="*/ 20769 w 20769"/>
                <a:gd name="connsiteY4" fmla="*/ 1170 h 20420"/>
                <a:gd name="connsiteX5" fmla="*/ 10644 w 20769"/>
                <a:gd name="connsiteY5" fmla="*/ 20420 h 20420"/>
                <a:gd name="connsiteX6" fmla="*/ 0 w 20769"/>
                <a:gd name="connsiteY6" fmla="*/ 2736 h 20420"/>
                <a:gd name="connsiteX7" fmla="*/ 4629 w 20769"/>
                <a:gd name="connsiteY7" fmla="*/ 2489 h 20420"/>
                <a:gd name="connsiteX8" fmla="*/ 4629 w 20769"/>
                <a:gd name="connsiteY8" fmla="*/ 2489 h 20420"/>
                <a:gd name="connsiteX0" fmla="*/ 4629 w 20769"/>
                <a:gd name="connsiteY0" fmla="*/ 2489 h 20420"/>
                <a:gd name="connsiteX1" fmla="*/ 9384 w 20769"/>
                <a:gd name="connsiteY1" fmla="*/ 16 h 20420"/>
                <a:gd name="connsiteX2" fmla="*/ 15308 w 20769"/>
                <a:gd name="connsiteY2" fmla="*/ 2489 h 20420"/>
                <a:gd name="connsiteX3" fmla="*/ 18609 w 20769"/>
                <a:gd name="connsiteY3" fmla="*/ 98 h 20420"/>
                <a:gd name="connsiteX4" fmla="*/ 20769 w 20769"/>
                <a:gd name="connsiteY4" fmla="*/ 1170 h 20420"/>
                <a:gd name="connsiteX5" fmla="*/ 19569 w 20769"/>
                <a:gd name="connsiteY5" fmla="*/ 3243 h 20420"/>
                <a:gd name="connsiteX6" fmla="*/ 10644 w 20769"/>
                <a:gd name="connsiteY6" fmla="*/ 20420 h 20420"/>
                <a:gd name="connsiteX7" fmla="*/ 0 w 20769"/>
                <a:gd name="connsiteY7" fmla="*/ 2736 h 20420"/>
                <a:gd name="connsiteX8" fmla="*/ 4629 w 20769"/>
                <a:gd name="connsiteY8" fmla="*/ 2489 h 20420"/>
                <a:gd name="connsiteX9" fmla="*/ 4629 w 20769"/>
                <a:gd name="connsiteY9" fmla="*/ 2489 h 20420"/>
                <a:gd name="connsiteX0" fmla="*/ 4629 w 20083"/>
                <a:gd name="connsiteY0" fmla="*/ 2489 h 20420"/>
                <a:gd name="connsiteX1" fmla="*/ 9384 w 20083"/>
                <a:gd name="connsiteY1" fmla="*/ 16 h 20420"/>
                <a:gd name="connsiteX2" fmla="*/ 15308 w 20083"/>
                <a:gd name="connsiteY2" fmla="*/ 2489 h 20420"/>
                <a:gd name="connsiteX3" fmla="*/ 18609 w 20083"/>
                <a:gd name="connsiteY3" fmla="*/ 98 h 20420"/>
                <a:gd name="connsiteX4" fmla="*/ 19569 w 20083"/>
                <a:gd name="connsiteY4" fmla="*/ 3243 h 20420"/>
                <a:gd name="connsiteX5" fmla="*/ 10644 w 20083"/>
                <a:gd name="connsiteY5" fmla="*/ 20420 h 20420"/>
                <a:gd name="connsiteX6" fmla="*/ 0 w 20083"/>
                <a:gd name="connsiteY6" fmla="*/ 2736 h 20420"/>
                <a:gd name="connsiteX7" fmla="*/ 4629 w 20083"/>
                <a:gd name="connsiteY7" fmla="*/ 2489 h 20420"/>
                <a:gd name="connsiteX8" fmla="*/ 4629 w 20083"/>
                <a:gd name="connsiteY8" fmla="*/ 2489 h 2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3" h="20420">
                  <a:moveTo>
                    <a:pt x="4629" y="2489"/>
                  </a:moveTo>
                  <a:cubicBezTo>
                    <a:pt x="4629" y="2489"/>
                    <a:pt x="7404" y="-232"/>
                    <a:pt x="9384" y="16"/>
                  </a:cubicBezTo>
                  <a:cubicBezTo>
                    <a:pt x="11364" y="263"/>
                    <a:pt x="14618" y="2695"/>
                    <a:pt x="15308" y="2489"/>
                  </a:cubicBezTo>
                  <a:cubicBezTo>
                    <a:pt x="15999" y="2283"/>
                    <a:pt x="17899" y="-28"/>
                    <a:pt x="18609" y="98"/>
                  </a:cubicBezTo>
                  <a:cubicBezTo>
                    <a:pt x="19319" y="224"/>
                    <a:pt x="20896" y="-144"/>
                    <a:pt x="19569" y="3243"/>
                  </a:cubicBezTo>
                  <a:lnTo>
                    <a:pt x="10644" y="20420"/>
                  </a:lnTo>
                  <a:lnTo>
                    <a:pt x="0" y="2736"/>
                  </a:lnTo>
                  <a:lnTo>
                    <a:pt x="4629" y="2489"/>
                  </a:lnTo>
                  <a:close/>
                  <a:moveTo>
                    <a:pt x="4629" y="2489"/>
                  </a:moveTo>
                </a:path>
              </a:pathLst>
            </a:custGeom>
            <a:solidFill>
              <a:schemeClr val="bg1">
                <a:lumMod val="75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6" name="i$liḋe-Freeform: Shape 66">
              <a:extLst>
                <a:ext uri="{FF2B5EF4-FFF2-40B4-BE49-F238E27FC236}">
                  <a16:creationId xmlns:a16="http://schemas.microsoft.com/office/drawing/2014/main" id="{FB6451C7-87B4-4430-985B-9C9A9103B2BC}"/>
                </a:ext>
              </a:extLst>
            </p:cNvPr>
            <p:cNvSpPr>
              <a:spLocks/>
            </p:cNvSpPr>
            <p:nvPr/>
          </p:nvSpPr>
          <p:spPr bwMode="auto">
            <a:xfrm>
              <a:off x="5983428" y="6477759"/>
              <a:ext cx="262529" cy="210380"/>
            </a:xfrm>
            <a:custGeom>
              <a:avLst/>
              <a:gdLst/>
              <a:ahLst/>
              <a:cxnLst/>
              <a:rect l="0" t="0" r="r" b="b"/>
              <a:pathLst>
                <a:path w="21600" h="21600">
                  <a:moveTo>
                    <a:pt x="0" y="0"/>
                  </a:moveTo>
                  <a:lnTo>
                    <a:pt x="11023" y="21600"/>
                  </a:lnTo>
                  <a:lnTo>
                    <a:pt x="21600" y="0"/>
                  </a:lnTo>
                  <a:cubicBezTo>
                    <a:pt x="19769" y="1711"/>
                    <a:pt x="15948" y="3022"/>
                    <a:pt x="11052" y="3022"/>
                  </a:cubicBezTo>
                  <a:cubicBezTo>
                    <a:pt x="6050" y="3021"/>
                    <a:pt x="1767" y="1777"/>
                    <a:pt x="0" y="0"/>
                  </a:cubicBezTo>
                  <a:close/>
                  <a:moveTo>
                    <a:pt x="0" y="0"/>
                  </a:moveTo>
                </a:path>
              </a:pathLst>
            </a:custGeom>
            <a:solidFill>
              <a:schemeClr val="tx1"/>
            </a:solidFill>
            <a:ln>
              <a:noFill/>
            </a:ln>
          </p:spPr>
          <p:txBody>
            <a:bodyPr anchor="ctr"/>
            <a:lstStyle/>
            <a:p>
              <a:pPr algn="ctr"/>
              <a:endParaRPr/>
            </a:p>
          </p:txBody>
        </p:sp>
        <p:sp>
          <p:nvSpPr>
            <p:cNvPr id="7" name="i$liḋe-Freeform: Shape 67">
              <a:extLst>
                <a:ext uri="{FF2B5EF4-FFF2-40B4-BE49-F238E27FC236}">
                  <a16:creationId xmlns:a16="http://schemas.microsoft.com/office/drawing/2014/main" id="{8B777FAC-2DE3-48C0-BE6B-97BF30F48269}"/>
                </a:ext>
              </a:extLst>
            </p:cNvPr>
            <p:cNvSpPr>
              <a:spLocks/>
            </p:cNvSpPr>
            <p:nvPr/>
          </p:nvSpPr>
          <p:spPr bwMode="auto">
            <a:xfrm>
              <a:off x="5939112" y="3467100"/>
              <a:ext cx="319545" cy="2720472"/>
            </a:xfrm>
            <a:custGeom>
              <a:avLst/>
              <a:gdLst/>
              <a:ahLst/>
              <a:cxnLst/>
              <a:rect l="0" t="0" r="r" b="b"/>
              <a:pathLst>
                <a:path w="21600" h="21600">
                  <a:moveTo>
                    <a:pt x="15445" y="21054"/>
                  </a:moveTo>
                  <a:cubicBezTo>
                    <a:pt x="15409" y="21356"/>
                    <a:pt x="13316" y="21600"/>
                    <a:pt x="10737" y="21600"/>
                  </a:cubicBezTo>
                  <a:cubicBezTo>
                    <a:pt x="8157" y="21600"/>
                    <a:pt x="6067" y="21356"/>
                    <a:pt x="6024" y="21054"/>
                  </a:cubicBezTo>
                  <a:cubicBezTo>
                    <a:pt x="6024" y="21054"/>
                    <a:pt x="6013" y="17098"/>
                    <a:pt x="6013" y="13916"/>
                  </a:cubicBezTo>
                  <a:cubicBezTo>
                    <a:pt x="6013" y="13907"/>
                    <a:pt x="5988" y="1279"/>
                    <a:pt x="5988" y="1270"/>
                  </a:cubicBezTo>
                  <a:lnTo>
                    <a:pt x="0" y="1270"/>
                  </a:lnTo>
                  <a:lnTo>
                    <a:pt x="10800" y="0"/>
                  </a:lnTo>
                  <a:lnTo>
                    <a:pt x="21600" y="1270"/>
                  </a:lnTo>
                  <a:lnTo>
                    <a:pt x="15413" y="1270"/>
                  </a:lnTo>
                  <a:cubicBezTo>
                    <a:pt x="15413" y="1312"/>
                    <a:pt x="15409" y="13974"/>
                    <a:pt x="15406" y="14017"/>
                  </a:cubicBezTo>
                  <a:cubicBezTo>
                    <a:pt x="15406" y="14102"/>
                    <a:pt x="15403" y="14187"/>
                    <a:pt x="15403" y="14274"/>
                  </a:cubicBezTo>
                  <a:cubicBezTo>
                    <a:pt x="15359" y="17168"/>
                    <a:pt x="15448" y="21054"/>
                    <a:pt x="15445" y="21054"/>
                  </a:cubicBezTo>
                  <a:close/>
                  <a:moveTo>
                    <a:pt x="15445" y="21054"/>
                  </a:moveTo>
                </a:path>
              </a:pathLst>
            </a:custGeom>
            <a:solidFill>
              <a:schemeClr val="accent2"/>
            </a:solidFill>
            <a:ln>
              <a:noFill/>
            </a:ln>
          </p:spPr>
          <p:txBody>
            <a:bodyPr anchor="ctr"/>
            <a:lstStyle/>
            <a:p>
              <a:pPr algn="ctr"/>
              <a:endParaRPr/>
            </a:p>
          </p:txBody>
        </p:sp>
        <p:sp>
          <p:nvSpPr>
            <p:cNvPr id="8" name="i$liḋe-Freeform: Shape 68">
              <a:extLst>
                <a:ext uri="{FF2B5EF4-FFF2-40B4-BE49-F238E27FC236}">
                  <a16:creationId xmlns:a16="http://schemas.microsoft.com/office/drawing/2014/main" id="{11417B57-B9E6-42F0-BCCB-118D8DAC5F31}"/>
                </a:ext>
              </a:extLst>
            </p:cNvPr>
            <p:cNvSpPr>
              <a:spLocks/>
            </p:cNvSpPr>
            <p:nvPr/>
          </p:nvSpPr>
          <p:spPr bwMode="auto">
            <a:xfrm>
              <a:off x="5193024" y="4073658"/>
              <a:ext cx="836457" cy="2103070"/>
            </a:xfrm>
            <a:custGeom>
              <a:avLst/>
              <a:gdLst/>
              <a:ahLst/>
              <a:cxnLst/>
              <a:rect l="0" t="0" r="r" b="b"/>
              <a:pathLst>
                <a:path w="21600" h="21600">
                  <a:moveTo>
                    <a:pt x="0" y="1644"/>
                  </a:moveTo>
                  <a:lnTo>
                    <a:pt x="4131" y="0"/>
                  </a:lnTo>
                  <a:lnTo>
                    <a:pt x="4131" y="911"/>
                  </a:lnTo>
                  <a:cubicBezTo>
                    <a:pt x="4469" y="912"/>
                    <a:pt x="9374" y="914"/>
                    <a:pt x="10965" y="925"/>
                  </a:cubicBezTo>
                  <a:cubicBezTo>
                    <a:pt x="15048" y="952"/>
                    <a:pt x="21600" y="2005"/>
                    <a:pt x="21600" y="6000"/>
                  </a:cubicBezTo>
                  <a:cubicBezTo>
                    <a:pt x="21600" y="10118"/>
                    <a:pt x="21596" y="20893"/>
                    <a:pt x="21596" y="20893"/>
                  </a:cubicBezTo>
                  <a:cubicBezTo>
                    <a:pt x="21581" y="21284"/>
                    <a:pt x="20781" y="21600"/>
                    <a:pt x="19794" y="21600"/>
                  </a:cubicBezTo>
                  <a:cubicBezTo>
                    <a:pt x="18807" y="21600"/>
                    <a:pt x="18007" y="21284"/>
                    <a:pt x="17993" y="20893"/>
                  </a:cubicBezTo>
                  <a:cubicBezTo>
                    <a:pt x="17992" y="20893"/>
                    <a:pt x="18029" y="9551"/>
                    <a:pt x="18005" y="5769"/>
                  </a:cubicBezTo>
                  <a:cubicBezTo>
                    <a:pt x="17992" y="3770"/>
                    <a:pt x="14109" y="2346"/>
                    <a:pt x="11307" y="2346"/>
                  </a:cubicBezTo>
                  <a:lnTo>
                    <a:pt x="4131" y="2346"/>
                  </a:lnTo>
                  <a:lnTo>
                    <a:pt x="4131" y="3288"/>
                  </a:lnTo>
                  <a:lnTo>
                    <a:pt x="0" y="1644"/>
                  </a:lnTo>
                  <a:close/>
                  <a:moveTo>
                    <a:pt x="0" y="1644"/>
                  </a:moveTo>
                </a:path>
              </a:pathLst>
            </a:custGeom>
            <a:solidFill>
              <a:schemeClr val="accent4"/>
            </a:solidFill>
            <a:ln>
              <a:noFill/>
            </a:ln>
          </p:spPr>
          <p:txBody>
            <a:bodyPr anchor="ctr"/>
            <a:lstStyle/>
            <a:p>
              <a:pPr algn="ctr"/>
              <a:endParaRPr/>
            </a:p>
          </p:txBody>
        </p:sp>
        <p:sp>
          <p:nvSpPr>
            <p:cNvPr id="9" name="i$liḋe-Freeform: Shape 69">
              <a:extLst>
                <a:ext uri="{FF2B5EF4-FFF2-40B4-BE49-F238E27FC236}">
                  <a16:creationId xmlns:a16="http://schemas.microsoft.com/office/drawing/2014/main" id="{EF7C118C-74C3-441A-8C6B-BF0A7C12F58D}"/>
                </a:ext>
              </a:extLst>
            </p:cNvPr>
            <p:cNvSpPr>
              <a:spLocks/>
            </p:cNvSpPr>
            <p:nvPr/>
          </p:nvSpPr>
          <p:spPr bwMode="auto">
            <a:xfrm>
              <a:off x="5204591" y="4618041"/>
              <a:ext cx="688252" cy="1552180"/>
            </a:xfrm>
            <a:custGeom>
              <a:avLst/>
              <a:gdLst/>
              <a:ahLst/>
              <a:cxnLst/>
              <a:rect l="0" t="0" r="r" b="b"/>
              <a:pathLst>
                <a:path w="21600" h="21600">
                  <a:moveTo>
                    <a:pt x="0" y="2227"/>
                  </a:moveTo>
                  <a:lnTo>
                    <a:pt x="5020" y="0"/>
                  </a:lnTo>
                  <a:lnTo>
                    <a:pt x="5020" y="1235"/>
                  </a:lnTo>
                  <a:cubicBezTo>
                    <a:pt x="5431" y="1235"/>
                    <a:pt x="6742" y="1238"/>
                    <a:pt x="8676" y="1253"/>
                  </a:cubicBezTo>
                  <a:cubicBezTo>
                    <a:pt x="13637" y="1290"/>
                    <a:pt x="21600" y="2716"/>
                    <a:pt x="21600" y="8129"/>
                  </a:cubicBezTo>
                  <a:cubicBezTo>
                    <a:pt x="21600" y="13707"/>
                    <a:pt x="21595" y="20642"/>
                    <a:pt x="21595" y="20642"/>
                  </a:cubicBezTo>
                  <a:cubicBezTo>
                    <a:pt x="21576" y="21172"/>
                    <a:pt x="20604" y="21600"/>
                    <a:pt x="19405" y="21600"/>
                  </a:cubicBezTo>
                  <a:cubicBezTo>
                    <a:pt x="18206" y="21600"/>
                    <a:pt x="17233" y="21172"/>
                    <a:pt x="17216" y="20642"/>
                  </a:cubicBezTo>
                  <a:cubicBezTo>
                    <a:pt x="17215" y="20642"/>
                    <a:pt x="17260" y="12940"/>
                    <a:pt x="17231" y="7816"/>
                  </a:cubicBezTo>
                  <a:cubicBezTo>
                    <a:pt x="17215" y="5108"/>
                    <a:pt x="12497" y="3178"/>
                    <a:pt x="9091" y="3178"/>
                  </a:cubicBezTo>
                  <a:lnTo>
                    <a:pt x="5020" y="3178"/>
                  </a:lnTo>
                  <a:lnTo>
                    <a:pt x="5020" y="4455"/>
                  </a:lnTo>
                  <a:lnTo>
                    <a:pt x="0" y="2227"/>
                  </a:lnTo>
                  <a:close/>
                  <a:moveTo>
                    <a:pt x="0" y="2227"/>
                  </a:moveTo>
                </a:path>
              </a:pathLst>
            </a:custGeom>
            <a:solidFill>
              <a:schemeClr val="accent5"/>
            </a:solidFill>
            <a:ln>
              <a:noFill/>
            </a:ln>
          </p:spPr>
          <p:txBody>
            <a:bodyPr anchor="ctr"/>
            <a:lstStyle/>
            <a:p>
              <a:pPr algn="ctr"/>
              <a:endParaRPr/>
            </a:p>
          </p:txBody>
        </p:sp>
        <p:sp>
          <p:nvSpPr>
            <p:cNvPr id="10" name="i$liḋe-Freeform: Shape 70">
              <a:extLst>
                <a:ext uri="{FF2B5EF4-FFF2-40B4-BE49-F238E27FC236}">
                  <a16:creationId xmlns:a16="http://schemas.microsoft.com/office/drawing/2014/main" id="{42F87B3E-B6F4-43DA-852D-13C70AF8D473}"/>
                </a:ext>
              </a:extLst>
            </p:cNvPr>
            <p:cNvSpPr>
              <a:spLocks/>
            </p:cNvSpPr>
            <p:nvPr/>
          </p:nvSpPr>
          <p:spPr bwMode="auto">
            <a:xfrm>
              <a:off x="6302914" y="4618041"/>
              <a:ext cx="688252" cy="1552180"/>
            </a:xfrm>
            <a:custGeom>
              <a:avLst/>
              <a:gdLst/>
              <a:ahLst/>
              <a:cxnLst/>
              <a:rect l="0" t="0" r="r" b="b"/>
              <a:pathLst>
                <a:path w="21600" h="21600">
                  <a:moveTo>
                    <a:pt x="21600" y="2227"/>
                  </a:moveTo>
                  <a:lnTo>
                    <a:pt x="16580" y="0"/>
                  </a:lnTo>
                  <a:lnTo>
                    <a:pt x="16580" y="1235"/>
                  </a:lnTo>
                  <a:cubicBezTo>
                    <a:pt x="16170" y="1235"/>
                    <a:pt x="14858" y="1238"/>
                    <a:pt x="12924" y="1253"/>
                  </a:cubicBezTo>
                  <a:cubicBezTo>
                    <a:pt x="7963" y="1290"/>
                    <a:pt x="0" y="2716"/>
                    <a:pt x="0" y="8129"/>
                  </a:cubicBezTo>
                  <a:cubicBezTo>
                    <a:pt x="0" y="13707"/>
                    <a:pt x="5" y="20642"/>
                    <a:pt x="5" y="20642"/>
                  </a:cubicBezTo>
                  <a:cubicBezTo>
                    <a:pt x="24" y="21172"/>
                    <a:pt x="996" y="21600"/>
                    <a:pt x="2195" y="21600"/>
                  </a:cubicBezTo>
                  <a:cubicBezTo>
                    <a:pt x="3394" y="21600"/>
                    <a:pt x="4367" y="21172"/>
                    <a:pt x="4383" y="20642"/>
                  </a:cubicBezTo>
                  <a:cubicBezTo>
                    <a:pt x="4385" y="20642"/>
                    <a:pt x="4339" y="12940"/>
                    <a:pt x="4369" y="7816"/>
                  </a:cubicBezTo>
                  <a:cubicBezTo>
                    <a:pt x="4385" y="5108"/>
                    <a:pt x="9103" y="3178"/>
                    <a:pt x="12509" y="3178"/>
                  </a:cubicBezTo>
                  <a:lnTo>
                    <a:pt x="16580" y="3178"/>
                  </a:lnTo>
                  <a:lnTo>
                    <a:pt x="16580" y="4455"/>
                  </a:lnTo>
                  <a:lnTo>
                    <a:pt x="21600" y="2227"/>
                  </a:lnTo>
                  <a:close/>
                  <a:moveTo>
                    <a:pt x="21600" y="2227"/>
                  </a:moveTo>
                </a:path>
              </a:pathLst>
            </a:custGeom>
            <a:solidFill>
              <a:schemeClr val="accent1"/>
            </a:solidFill>
            <a:ln>
              <a:noFill/>
            </a:ln>
          </p:spPr>
          <p:txBody>
            <a:bodyPr anchor="ctr"/>
            <a:lstStyle/>
            <a:p>
              <a:pPr algn="ctr"/>
              <a:endParaRPr/>
            </a:p>
          </p:txBody>
        </p:sp>
        <p:sp>
          <p:nvSpPr>
            <p:cNvPr id="11" name="i$liḋe-Freeform: Shape 71">
              <a:extLst>
                <a:ext uri="{FF2B5EF4-FFF2-40B4-BE49-F238E27FC236}">
                  <a16:creationId xmlns:a16="http://schemas.microsoft.com/office/drawing/2014/main" id="{2D7F1BE7-F1FF-460E-B253-F6E59296604D}"/>
                </a:ext>
              </a:extLst>
            </p:cNvPr>
            <p:cNvSpPr>
              <a:spLocks/>
            </p:cNvSpPr>
            <p:nvPr/>
          </p:nvSpPr>
          <p:spPr bwMode="auto">
            <a:xfrm>
              <a:off x="6164107" y="4074381"/>
              <a:ext cx="836457" cy="2102347"/>
            </a:xfrm>
            <a:custGeom>
              <a:avLst/>
              <a:gdLst/>
              <a:ahLst/>
              <a:cxnLst/>
              <a:rect l="0" t="0" r="r" b="b"/>
              <a:pathLst>
                <a:path w="21600" h="21600">
                  <a:moveTo>
                    <a:pt x="21600" y="1644"/>
                  </a:moveTo>
                  <a:lnTo>
                    <a:pt x="17469" y="0"/>
                  </a:lnTo>
                  <a:lnTo>
                    <a:pt x="17469" y="911"/>
                  </a:lnTo>
                  <a:cubicBezTo>
                    <a:pt x="17131" y="912"/>
                    <a:pt x="12226" y="914"/>
                    <a:pt x="10635" y="925"/>
                  </a:cubicBezTo>
                  <a:cubicBezTo>
                    <a:pt x="6552" y="952"/>
                    <a:pt x="0" y="2005"/>
                    <a:pt x="0" y="6000"/>
                  </a:cubicBezTo>
                  <a:cubicBezTo>
                    <a:pt x="0" y="10118"/>
                    <a:pt x="4" y="20893"/>
                    <a:pt x="4" y="20893"/>
                  </a:cubicBezTo>
                  <a:cubicBezTo>
                    <a:pt x="20" y="21284"/>
                    <a:pt x="820" y="21600"/>
                    <a:pt x="1806" y="21600"/>
                  </a:cubicBezTo>
                  <a:cubicBezTo>
                    <a:pt x="2793" y="21600"/>
                    <a:pt x="3593" y="21284"/>
                    <a:pt x="3607" y="20893"/>
                  </a:cubicBezTo>
                  <a:cubicBezTo>
                    <a:pt x="3608" y="20893"/>
                    <a:pt x="3571" y="9551"/>
                    <a:pt x="3595" y="5769"/>
                  </a:cubicBezTo>
                  <a:cubicBezTo>
                    <a:pt x="3608" y="3770"/>
                    <a:pt x="7491" y="2346"/>
                    <a:pt x="10293" y="2346"/>
                  </a:cubicBezTo>
                  <a:lnTo>
                    <a:pt x="17469" y="2346"/>
                  </a:lnTo>
                  <a:lnTo>
                    <a:pt x="17469" y="3288"/>
                  </a:lnTo>
                  <a:lnTo>
                    <a:pt x="21600" y="1644"/>
                  </a:lnTo>
                  <a:close/>
                  <a:moveTo>
                    <a:pt x="21600" y="1644"/>
                  </a:moveTo>
                </a:path>
              </a:pathLst>
            </a:custGeom>
            <a:solidFill>
              <a:schemeClr val="accent3"/>
            </a:solidFill>
            <a:ln>
              <a:noFill/>
            </a:ln>
          </p:spPr>
          <p:txBody>
            <a:bodyPr anchor="ctr"/>
            <a:lstStyle/>
            <a:p>
              <a:pPr algn="ctr"/>
              <a:endParaRPr/>
            </a:p>
          </p:txBody>
        </p:sp>
      </p:grpSp>
      <p:sp>
        <p:nvSpPr>
          <p:cNvPr id="12" name="i$liḋe-Rectangle 72">
            <a:extLst>
              <a:ext uri="{FF2B5EF4-FFF2-40B4-BE49-F238E27FC236}">
                <a16:creationId xmlns:a16="http://schemas.microsoft.com/office/drawing/2014/main" id="{8D5D1147-45BF-4ABE-A328-99A10233664E}"/>
              </a:ext>
            </a:extLst>
          </p:cNvPr>
          <p:cNvSpPr/>
          <p:nvPr/>
        </p:nvSpPr>
        <p:spPr>
          <a:xfrm>
            <a:off x="6101125" y="2093649"/>
            <a:ext cx="2376125" cy="380873"/>
          </a:xfrm>
          <a:prstGeom prst="rect">
            <a:avLst/>
          </a:prstGeom>
        </p:spPr>
        <p:txBody>
          <a:bodyPr wrap="square" lIns="144000" tIns="0" rIns="144000" bIns="0" anchor="ctr">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i$liḋe-Rectangle 73">
            <a:extLst>
              <a:ext uri="{FF2B5EF4-FFF2-40B4-BE49-F238E27FC236}">
                <a16:creationId xmlns:a16="http://schemas.microsoft.com/office/drawing/2014/main" id="{85305CE3-BA22-4FB2-BB73-AC270073649E}"/>
              </a:ext>
            </a:extLst>
          </p:cNvPr>
          <p:cNvSpPr/>
          <p:nvPr/>
        </p:nvSpPr>
        <p:spPr>
          <a:xfrm>
            <a:off x="5465134" y="2095649"/>
            <a:ext cx="550631" cy="380873"/>
          </a:xfrm>
          <a:prstGeom prst="rect">
            <a:avLst/>
          </a:prstGeom>
          <a:effectLst/>
        </p:spPr>
        <p:txBody>
          <a:bodyPr wrap="none" lIns="0" tIns="0" rIns="0" bIns="0" anchor="ctr">
            <a:normAutofit fontScale="92500" lnSpcReduction="20000"/>
          </a:bodyPr>
          <a:lstStyle/>
          <a:p>
            <a:r>
              <a:rPr lang="en-US" sz="3300">
                <a:solidFill>
                  <a:schemeClr val="accent3"/>
                </a:solidFill>
                <a:latin typeface="Impact" panose="020B0806030902050204" pitchFamily="34" charset="0"/>
              </a:rPr>
              <a:t>25%</a:t>
            </a:r>
          </a:p>
        </p:txBody>
      </p:sp>
      <p:sp>
        <p:nvSpPr>
          <p:cNvPr id="14" name="i$liḋe-Rectangle 74">
            <a:extLst>
              <a:ext uri="{FF2B5EF4-FFF2-40B4-BE49-F238E27FC236}">
                <a16:creationId xmlns:a16="http://schemas.microsoft.com/office/drawing/2014/main" id="{17098804-659F-440F-A767-CD30FE54D896}"/>
              </a:ext>
            </a:extLst>
          </p:cNvPr>
          <p:cNvSpPr/>
          <p:nvPr/>
        </p:nvSpPr>
        <p:spPr>
          <a:xfrm>
            <a:off x="6101125" y="2630756"/>
            <a:ext cx="2376125" cy="380873"/>
          </a:xfrm>
          <a:prstGeom prst="rect">
            <a:avLst/>
          </a:prstGeom>
        </p:spPr>
        <p:txBody>
          <a:bodyPr wrap="square" lIns="144000" tIns="0" rIns="144000" bIns="0" anchor="ctr">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i$liḋe-Rectangle 75">
            <a:extLst>
              <a:ext uri="{FF2B5EF4-FFF2-40B4-BE49-F238E27FC236}">
                <a16:creationId xmlns:a16="http://schemas.microsoft.com/office/drawing/2014/main" id="{1BF1ED5A-16B0-4857-8E43-7D30B102EFFE}"/>
              </a:ext>
            </a:extLst>
          </p:cNvPr>
          <p:cNvSpPr/>
          <p:nvPr/>
        </p:nvSpPr>
        <p:spPr>
          <a:xfrm>
            <a:off x="5465134" y="2630756"/>
            <a:ext cx="550631" cy="380873"/>
          </a:xfrm>
          <a:prstGeom prst="rect">
            <a:avLst/>
          </a:prstGeom>
          <a:effectLst/>
        </p:spPr>
        <p:txBody>
          <a:bodyPr wrap="none" lIns="0" tIns="0" rIns="0" bIns="0" anchor="ctr">
            <a:normAutofit fontScale="92500" lnSpcReduction="20000"/>
          </a:bodyPr>
          <a:lstStyle/>
          <a:p>
            <a:r>
              <a:rPr lang="en-US" sz="3300">
                <a:solidFill>
                  <a:schemeClr val="accent1"/>
                </a:solidFill>
                <a:latin typeface="Impact" panose="020B0806030902050204" pitchFamily="34" charset="0"/>
              </a:rPr>
              <a:t>25%</a:t>
            </a:r>
          </a:p>
        </p:txBody>
      </p:sp>
      <p:sp>
        <p:nvSpPr>
          <p:cNvPr id="16" name="i$liḋe-Rectangle 76">
            <a:extLst>
              <a:ext uri="{FF2B5EF4-FFF2-40B4-BE49-F238E27FC236}">
                <a16:creationId xmlns:a16="http://schemas.microsoft.com/office/drawing/2014/main" id="{4198C011-BFEE-4ABB-BDC7-25228649A527}"/>
              </a:ext>
            </a:extLst>
          </p:cNvPr>
          <p:cNvSpPr/>
          <p:nvPr/>
        </p:nvSpPr>
        <p:spPr>
          <a:xfrm>
            <a:off x="695325" y="2630756"/>
            <a:ext cx="2282173" cy="380873"/>
          </a:xfrm>
          <a:prstGeom prst="rect">
            <a:avLst/>
          </a:prstGeom>
        </p:spPr>
        <p:txBody>
          <a:bodyPr wrap="square" lIns="144000" tIns="0" rIns="144000" bIns="0" anchor="ctr">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i$liḋe-Rectangle 77">
            <a:extLst>
              <a:ext uri="{FF2B5EF4-FFF2-40B4-BE49-F238E27FC236}">
                <a16:creationId xmlns:a16="http://schemas.microsoft.com/office/drawing/2014/main" id="{155BF51C-E68A-479E-A951-343800C92C4A}"/>
              </a:ext>
            </a:extLst>
          </p:cNvPr>
          <p:cNvSpPr/>
          <p:nvPr/>
        </p:nvSpPr>
        <p:spPr>
          <a:xfrm>
            <a:off x="3062859" y="2630756"/>
            <a:ext cx="550631" cy="380873"/>
          </a:xfrm>
          <a:prstGeom prst="rect">
            <a:avLst/>
          </a:prstGeom>
          <a:effectLst/>
        </p:spPr>
        <p:txBody>
          <a:bodyPr wrap="none" lIns="0" tIns="0" rIns="0" bIns="0" anchor="ctr">
            <a:normAutofit fontScale="92500" lnSpcReduction="20000"/>
          </a:bodyPr>
          <a:lstStyle/>
          <a:p>
            <a:pPr algn="r"/>
            <a:r>
              <a:rPr lang="en-US" sz="3300">
                <a:solidFill>
                  <a:schemeClr val="accent5"/>
                </a:solidFill>
                <a:latin typeface="Impact" panose="020B0806030902050204" pitchFamily="34" charset="0"/>
              </a:rPr>
              <a:t>25%</a:t>
            </a:r>
          </a:p>
        </p:txBody>
      </p:sp>
      <p:sp>
        <p:nvSpPr>
          <p:cNvPr id="18" name="i$liḋe-Rectangle 78">
            <a:extLst>
              <a:ext uri="{FF2B5EF4-FFF2-40B4-BE49-F238E27FC236}">
                <a16:creationId xmlns:a16="http://schemas.microsoft.com/office/drawing/2014/main" id="{527B3218-D64B-4612-A8A2-7B4D92711ADD}"/>
              </a:ext>
            </a:extLst>
          </p:cNvPr>
          <p:cNvSpPr/>
          <p:nvPr/>
        </p:nvSpPr>
        <p:spPr>
          <a:xfrm>
            <a:off x="695325" y="2093649"/>
            <a:ext cx="2282173" cy="380873"/>
          </a:xfrm>
          <a:prstGeom prst="rect">
            <a:avLst/>
          </a:prstGeom>
        </p:spPr>
        <p:txBody>
          <a:bodyPr wrap="square" lIns="144000" tIns="0" rIns="144000" bIns="0" anchor="ctr">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i$liḋe-Rectangle 79">
            <a:extLst>
              <a:ext uri="{FF2B5EF4-FFF2-40B4-BE49-F238E27FC236}">
                <a16:creationId xmlns:a16="http://schemas.microsoft.com/office/drawing/2014/main" id="{14F26C3A-1362-4829-B9A3-FD17D7DB5AB5}"/>
              </a:ext>
            </a:extLst>
          </p:cNvPr>
          <p:cNvSpPr/>
          <p:nvPr/>
        </p:nvSpPr>
        <p:spPr>
          <a:xfrm>
            <a:off x="3062859" y="2095649"/>
            <a:ext cx="550631" cy="380873"/>
          </a:xfrm>
          <a:prstGeom prst="rect">
            <a:avLst/>
          </a:prstGeom>
          <a:effectLst/>
        </p:spPr>
        <p:txBody>
          <a:bodyPr wrap="none" lIns="0" tIns="0" rIns="0" bIns="0" anchor="ctr">
            <a:normAutofit fontScale="92500" lnSpcReduction="20000"/>
          </a:bodyPr>
          <a:lstStyle/>
          <a:p>
            <a:pPr algn="r"/>
            <a:r>
              <a:rPr lang="en-US" sz="3300" dirty="0">
                <a:solidFill>
                  <a:schemeClr val="accent4"/>
                </a:solidFill>
                <a:latin typeface="Impact" panose="020B0806030902050204" pitchFamily="34" charset="0"/>
              </a:rPr>
              <a:t>25%</a:t>
            </a:r>
          </a:p>
        </p:txBody>
      </p:sp>
      <p:sp>
        <p:nvSpPr>
          <p:cNvPr id="20" name="i$liḋe-Rectangle 80">
            <a:extLst>
              <a:ext uri="{FF2B5EF4-FFF2-40B4-BE49-F238E27FC236}">
                <a16:creationId xmlns:a16="http://schemas.microsoft.com/office/drawing/2014/main" id="{0E9618E7-AB0C-4288-BFAC-9F795721E480}"/>
              </a:ext>
            </a:extLst>
          </p:cNvPr>
          <p:cNvSpPr/>
          <p:nvPr/>
        </p:nvSpPr>
        <p:spPr>
          <a:xfrm>
            <a:off x="5013958" y="1332417"/>
            <a:ext cx="2434592" cy="380873"/>
          </a:xfrm>
          <a:prstGeom prst="rect">
            <a:avLst/>
          </a:prstGeom>
          <a:effectLst/>
        </p:spPr>
        <p:txBody>
          <a:bodyPr wrap="square" lIns="144000" tIns="0" rIns="144000" bIns="0" anchor="ctr">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i$liḋe-Rectangle 81">
            <a:extLst>
              <a:ext uri="{FF2B5EF4-FFF2-40B4-BE49-F238E27FC236}">
                <a16:creationId xmlns:a16="http://schemas.microsoft.com/office/drawing/2014/main" id="{FFB261E6-6F13-4A62-8A23-F4C020712E95}"/>
              </a:ext>
            </a:extLst>
          </p:cNvPr>
          <p:cNvSpPr/>
          <p:nvPr/>
        </p:nvSpPr>
        <p:spPr>
          <a:xfrm>
            <a:off x="4309697" y="1185001"/>
            <a:ext cx="550631" cy="380873"/>
          </a:xfrm>
          <a:prstGeom prst="rect">
            <a:avLst/>
          </a:prstGeom>
          <a:effectLst/>
        </p:spPr>
        <p:txBody>
          <a:bodyPr wrap="none" lIns="0" tIns="0" rIns="0" bIns="0" anchor="ctr">
            <a:normAutofit fontScale="92500" lnSpcReduction="20000"/>
          </a:bodyPr>
          <a:lstStyle/>
          <a:p>
            <a:r>
              <a:rPr lang="en-US" sz="3300" dirty="0">
                <a:solidFill>
                  <a:schemeClr val="accent2"/>
                </a:solidFill>
                <a:latin typeface="Impact" panose="020B0806030902050204" pitchFamily="34" charset="0"/>
              </a:rPr>
              <a:t>25%</a:t>
            </a:r>
          </a:p>
        </p:txBody>
      </p:sp>
    </p:spTree>
    <p:extLst>
      <p:ext uri="{BB962C8B-B14F-4D97-AF65-F5344CB8AC3E}">
        <p14:creationId xmlns:p14="http://schemas.microsoft.com/office/powerpoint/2010/main" val="1262370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590F425-6C49-4223-B88D-E1358CC9BCC9}"/>
              </a:ext>
            </a:extLst>
          </p:cNvPr>
          <p:cNvSpPr txBox="1"/>
          <p:nvPr/>
        </p:nvSpPr>
        <p:spPr>
          <a:xfrm>
            <a:off x="457200" y="266700"/>
            <a:ext cx="2571750"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solidFill>
                  <a:schemeClr val="tx1">
                    <a:lumMod val="65000"/>
                    <a:lumOff val="35000"/>
                  </a:schemeClr>
                </a:solidFill>
              </a:rPr>
              <a:t>标题内容预设</a:t>
            </a:r>
          </a:p>
        </p:txBody>
      </p:sp>
      <p:grpSp>
        <p:nvGrpSpPr>
          <p:cNvPr id="3" name="组合 2">
            <a:extLst>
              <a:ext uri="{FF2B5EF4-FFF2-40B4-BE49-F238E27FC236}">
                <a16:creationId xmlns:a16="http://schemas.microsoft.com/office/drawing/2014/main" id="{16937FBD-53CD-472B-A9AB-13B7BAAD9408}"/>
              </a:ext>
            </a:extLst>
          </p:cNvPr>
          <p:cNvGrpSpPr/>
          <p:nvPr/>
        </p:nvGrpSpPr>
        <p:grpSpPr>
          <a:xfrm>
            <a:off x="753219" y="1290417"/>
            <a:ext cx="6005843" cy="615142"/>
            <a:chOff x="753219" y="1214217"/>
            <a:chExt cx="6005843" cy="615142"/>
          </a:xfrm>
        </p:grpSpPr>
        <p:sp>
          <p:nvSpPr>
            <p:cNvPr id="5" name="íṩľíḍè-Freeform: Shape 15">
              <a:extLst>
                <a:ext uri="{FF2B5EF4-FFF2-40B4-BE49-F238E27FC236}">
                  <a16:creationId xmlns:a16="http://schemas.microsoft.com/office/drawing/2014/main" id="{4988941D-37A8-4678-98B3-CB118B0A0B4C}"/>
                </a:ext>
              </a:extLst>
            </p:cNvPr>
            <p:cNvSpPr/>
            <p:nvPr/>
          </p:nvSpPr>
          <p:spPr>
            <a:xfrm flipH="1" flipV="1">
              <a:off x="753219" y="1214217"/>
              <a:ext cx="6005843" cy="611895"/>
            </a:xfrm>
            <a:custGeom>
              <a:avLst/>
              <a:gdLst>
                <a:gd name="connsiteX0" fmla="*/ 3688080 w 3688080"/>
                <a:gd name="connsiteY0" fmla="*/ 0 h 965200"/>
                <a:gd name="connsiteX1" fmla="*/ 802640 w 3688080"/>
                <a:gd name="connsiteY1" fmla="*/ 0 h 965200"/>
                <a:gd name="connsiteX2" fmla="*/ 0 w 3688080"/>
                <a:gd name="connsiteY2" fmla="*/ 965200 h 965200"/>
              </a:gdLst>
              <a:ahLst/>
              <a:cxnLst>
                <a:cxn ang="0">
                  <a:pos x="connsiteX0" y="connsiteY0"/>
                </a:cxn>
                <a:cxn ang="0">
                  <a:pos x="connsiteX1" y="connsiteY1"/>
                </a:cxn>
                <a:cxn ang="0">
                  <a:pos x="connsiteX2" y="connsiteY2"/>
                </a:cxn>
              </a:cxnLst>
              <a:rect l="l" t="t" r="r" b="b"/>
              <a:pathLst>
                <a:path w="3688080" h="965200">
                  <a:moveTo>
                    <a:pt x="3688080" y="0"/>
                  </a:moveTo>
                  <a:lnTo>
                    <a:pt x="802640" y="0"/>
                  </a:lnTo>
                  <a:lnTo>
                    <a:pt x="0" y="965200"/>
                  </a:lnTo>
                </a:path>
              </a:pathLst>
            </a:custGeom>
            <a:ln w="19050" cap="sq" cmpd="sng">
              <a:solidFill>
                <a:schemeClr val="accent1"/>
              </a:solidFill>
              <a:round/>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a:p>
          </p:txBody>
        </p:sp>
        <p:sp>
          <p:nvSpPr>
            <p:cNvPr id="6" name="ïšḻïďê-Rectangle 19">
              <a:extLst>
                <a:ext uri="{FF2B5EF4-FFF2-40B4-BE49-F238E27FC236}">
                  <a16:creationId xmlns:a16="http://schemas.microsoft.com/office/drawing/2014/main" id="{9E29E54D-D818-425C-8528-F8ECF144F41F}"/>
                </a:ext>
              </a:extLst>
            </p:cNvPr>
            <p:cNvSpPr/>
            <p:nvPr/>
          </p:nvSpPr>
          <p:spPr>
            <a:xfrm>
              <a:off x="1602000" y="1413860"/>
              <a:ext cx="2500090" cy="415499"/>
            </a:xfrm>
            <a:prstGeom prst="rect">
              <a:avLst/>
            </a:prstGeom>
          </p:spPr>
          <p:txBody>
            <a:bodyPr wrap="square" lIns="144000" tIns="0" rIns="0" bIns="0">
              <a:norm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ïšḻïďê-Rectangle 20">
              <a:extLst>
                <a:ext uri="{FF2B5EF4-FFF2-40B4-BE49-F238E27FC236}">
                  <a16:creationId xmlns:a16="http://schemas.microsoft.com/office/drawing/2014/main" id="{1FF8CACF-86A6-4475-AD81-B50749B1B1A6}"/>
                </a:ext>
              </a:extLst>
            </p:cNvPr>
            <p:cNvSpPr/>
            <p:nvPr/>
          </p:nvSpPr>
          <p:spPr>
            <a:xfrm>
              <a:off x="1162216" y="1401501"/>
              <a:ext cx="439784" cy="415499"/>
            </a:xfrm>
            <a:prstGeom prst="rect">
              <a:avLst/>
            </a:prstGeom>
          </p:spPr>
          <p:txBody>
            <a:bodyPr wrap="none" lIns="0" tIns="0" rIns="0" bIns="0">
              <a:normAutofit/>
            </a:bodyPr>
            <a:lstStyle/>
            <a:p>
              <a:pPr algn="r"/>
              <a:r>
                <a:rPr lang="en-US" sz="2400" b="1" spc="-80">
                  <a:solidFill>
                    <a:schemeClr val="accent1"/>
                  </a:solidFill>
                </a:rPr>
                <a:t>40%</a:t>
              </a:r>
            </a:p>
          </p:txBody>
        </p:sp>
      </p:grpSp>
      <p:grpSp>
        <p:nvGrpSpPr>
          <p:cNvPr id="8" name="组合 7">
            <a:extLst>
              <a:ext uri="{FF2B5EF4-FFF2-40B4-BE49-F238E27FC236}">
                <a16:creationId xmlns:a16="http://schemas.microsoft.com/office/drawing/2014/main" id="{ED9A3D7E-63A7-4C22-9E94-BE69ED1D6DBE}"/>
              </a:ext>
            </a:extLst>
          </p:cNvPr>
          <p:cNvGrpSpPr/>
          <p:nvPr/>
        </p:nvGrpSpPr>
        <p:grpSpPr>
          <a:xfrm>
            <a:off x="753219" y="2057117"/>
            <a:ext cx="5711227" cy="542922"/>
            <a:chOff x="753219" y="1980917"/>
            <a:chExt cx="5711227" cy="542922"/>
          </a:xfrm>
        </p:grpSpPr>
        <p:sp>
          <p:nvSpPr>
            <p:cNvPr id="9" name="íṩľíḍè-Freeform: Shape 16">
              <a:extLst>
                <a:ext uri="{FF2B5EF4-FFF2-40B4-BE49-F238E27FC236}">
                  <a16:creationId xmlns:a16="http://schemas.microsoft.com/office/drawing/2014/main" id="{84783A55-4866-43D5-AA76-EED43E5A4213}"/>
                </a:ext>
              </a:extLst>
            </p:cNvPr>
            <p:cNvSpPr/>
            <p:nvPr/>
          </p:nvSpPr>
          <p:spPr>
            <a:xfrm flipH="1" flipV="1">
              <a:off x="753219" y="1980917"/>
              <a:ext cx="5711227" cy="535766"/>
            </a:xfrm>
            <a:custGeom>
              <a:avLst/>
              <a:gdLst>
                <a:gd name="connsiteX0" fmla="*/ 3688080 w 3688080"/>
                <a:gd name="connsiteY0" fmla="*/ 0 h 965200"/>
                <a:gd name="connsiteX1" fmla="*/ 802640 w 3688080"/>
                <a:gd name="connsiteY1" fmla="*/ 0 h 965200"/>
                <a:gd name="connsiteX2" fmla="*/ 0 w 3688080"/>
                <a:gd name="connsiteY2" fmla="*/ 965200 h 965200"/>
              </a:gdLst>
              <a:ahLst/>
              <a:cxnLst>
                <a:cxn ang="0">
                  <a:pos x="connsiteX0" y="connsiteY0"/>
                </a:cxn>
                <a:cxn ang="0">
                  <a:pos x="connsiteX1" y="connsiteY1"/>
                </a:cxn>
                <a:cxn ang="0">
                  <a:pos x="connsiteX2" y="connsiteY2"/>
                </a:cxn>
              </a:cxnLst>
              <a:rect l="l" t="t" r="r" b="b"/>
              <a:pathLst>
                <a:path w="3688080" h="965200">
                  <a:moveTo>
                    <a:pt x="3688080" y="0"/>
                  </a:moveTo>
                  <a:lnTo>
                    <a:pt x="802640" y="0"/>
                  </a:lnTo>
                  <a:lnTo>
                    <a:pt x="0" y="965200"/>
                  </a:lnTo>
                </a:path>
              </a:pathLst>
            </a:custGeom>
            <a:ln w="19050" cap="sq" cmpd="sng">
              <a:solidFill>
                <a:schemeClr val="accent2"/>
              </a:solidFill>
              <a:round/>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a:p>
          </p:txBody>
        </p:sp>
        <p:sp>
          <p:nvSpPr>
            <p:cNvPr id="10" name="ïšḻïďê-Rectangle 21">
              <a:extLst>
                <a:ext uri="{FF2B5EF4-FFF2-40B4-BE49-F238E27FC236}">
                  <a16:creationId xmlns:a16="http://schemas.microsoft.com/office/drawing/2014/main" id="{5B3391DA-5129-4878-A45F-B40E541A337E}"/>
                </a:ext>
              </a:extLst>
            </p:cNvPr>
            <p:cNvSpPr/>
            <p:nvPr/>
          </p:nvSpPr>
          <p:spPr>
            <a:xfrm>
              <a:off x="1162217" y="2095981"/>
              <a:ext cx="439784" cy="415499"/>
            </a:xfrm>
            <a:prstGeom prst="rect">
              <a:avLst/>
            </a:prstGeom>
          </p:spPr>
          <p:txBody>
            <a:bodyPr wrap="none" lIns="0" tIns="0" rIns="0" bIns="0">
              <a:normAutofit/>
            </a:bodyPr>
            <a:lstStyle/>
            <a:p>
              <a:pPr algn="r"/>
              <a:r>
                <a:rPr lang="en-US" sz="2400" b="1" spc="-80">
                  <a:solidFill>
                    <a:schemeClr val="accent2"/>
                  </a:solidFill>
                </a:rPr>
                <a:t>30%</a:t>
              </a:r>
            </a:p>
          </p:txBody>
        </p:sp>
        <p:sp>
          <p:nvSpPr>
            <p:cNvPr id="11" name="ïšḻïďê-Rectangle 22">
              <a:extLst>
                <a:ext uri="{FF2B5EF4-FFF2-40B4-BE49-F238E27FC236}">
                  <a16:creationId xmlns:a16="http://schemas.microsoft.com/office/drawing/2014/main" id="{64C8B8E0-15C5-435C-B0A2-CC9A607AF775}"/>
                </a:ext>
              </a:extLst>
            </p:cNvPr>
            <p:cNvSpPr/>
            <p:nvPr/>
          </p:nvSpPr>
          <p:spPr>
            <a:xfrm>
              <a:off x="1602001" y="2108340"/>
              <a:ext cx="2500090" cy="415499"/>
            </a:xfrm>
            <a:prstGeom prst="rect">
              <a:avLst/>
            </a:prstGeom>
          </p:spPr>
          <p:txBody>
            <a:bodyPr wrap="square" lIns="144000" tIns="0" rIns="0" bIns="0">
              <a:norm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2" name="组合 11">
            <a:extLst>
              <a:ext uri="{FF2B5EF4-FFF2-40B4-BE49-F238E27FC236}">
                <a16:creationId xmlns:a16="http://schemas.microsoft.com/office/drawing/2014/main" id="{F7171153-6EC4-4A94-AE2A-C7C794EE13FE}"/>
              </a:ext>
            </a:extLst>
          </p:cNvPr>
          <p:cNvGrpSpPr/>
          <p:nvPr/>
        </p:nvGrpSpPr>
        <p:grpSpPr>
          <a:xfrm>
            <a:off x="753218" y="2805663"/>
            <a:ext cx="5410946" cy="482183"/>
            <a:chOff x="753218" y="2729463"/>
            <a:chExt cx="5410946" cy="482183"/>
          </a:xfrm>
        </p:grpSpPr>
        <p:sp>
          <p:nvSpPr>
            <p:cNvPr id="13" name="íṩľíḍè-Freeform: Shape 17">
              <a:extLst>
                <a:ext uri="{FF2B5EF4-FFF2-40B4-BE49-F238E27FC236}">
                  <a16:creationId xmlns:a16="http://schemas.microsoft.com/office/drawing/2014/main" id="{BB1F424B-E39E-495C-A590-03B27E9AB75D}"/>
                </a:ext>
              </a:extLst>
            </p:cNvPr>
            <p:cNvSpPr/>
            <p:nvPr/>
          </p:nvSpPr>
          <p:spPr>
            <a:xfrm flipH="1" flipV="1">
              <a:off x="753218" y="2729463"/>
              <a:ext cx="5410946" cy="477789"/>
            </a:xfrm>
            <a:custGeom>
              <a:avLst/>
              <a:gdLst>
                <a:gd name="connsiteX0" fmla="*/ 3688080 w 3688080"/>
                <a:gd name="connsiteY0" fmla="*/ 0 h 965200"/>
                <a:gd name="connsiteX1" fmla="*/ 802640 w 3688080"/>
                <a:gd name="connsiteY1" fmla="*/ 0 h 965200"/>
                <a:gd name="connsiteX2" fmla="*/ 0 w 3688080"/>
                <a:gd name="connsiteY2" fmla="*/ 965200 h 965200"/>
              </a:gdLst>
              <a:ahLst/>
              <a:cxnLst>
                <a:cxn ang="0">
                  <a:pos x="connsiteX0" y="connsiteY0"/>
                </a:cxn>
                <a:cxn ang="0">
                  <a:pos x="connsiteX1" y="connsiteY1"/>
                </a:cxn>
                <a:cxn ang="0">
                  <a:pos x="connsiteX2" y="connsiteY2"/>
                </a:cxn>
              </a:cxnLst>
              <a:rect l="l" t="t" r="r" b="b"/>
              <a:pathLst>
                <a:path w="3688080" h="965200">
                  <a:moveTo>
                    <a:pt x="3688080" y="0"/>
                  </a:moveTo>
                  <a:lnTo>
                    <a:pt x="802640" y="0"/>
                  </a:lnTo>
                  <a:lnTo>
                    <a:pt x="0" y="965200"/>
                  </a:lnTo>
                </a:path>
              </a:pathLst>
            </a:custGeom>
            <a:ln w="19050" cap="sq" cmpd="sng">
              <a:solidFill>
                <a:schemeClr val="accent3"/>
              </a:solidFill>
              <a:round/>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a:p>
          </p:txBody>
        </p:sp>
        <p:sp>
          <p:nvSpPr>
            <p:cNvPr id="14" name="ïšḻïďê-Rectangle 23">
              <a:extLst>
                <a:ext uri="{FF2B5EF4-FFF2-40B4-BE49-F238E27FC236}">
                  <a16:creationId xmlns:a16="http://schemas.microsoft.com/office/drawing/2014/main" id="{C6E9D9CC-B7F2-4703-B2FF-A738DA3DAF94}"/>
                </a:ext>
              </a:extLst>
            </p:cNvPr>
            <p:cNvSpPr/>
            <p:nvPr/>
          </p:nvSpPr>
          <p:spPr>
            <a:xfrm>
              <a:off x="1602001" y="2796147"/>
              <a:ext cx="2500090" cy="415499"/>
            </a:xfrm>
            <a:prstGeom prst="rect">
              <a:avLst/>
            </a:prstGeom>
          </p:spPr>
          <p:txBody>
            <a:bodyPr wrap="square" lIns="144000" tIns="0" rIns="0" bIns="0">
              <a:norm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ïšḻïďê-Rectangle 25">
              <a:extLst>
                <a:ext uri="{FF2B5EF4-FFF2-40B4-BE49-F238E27FC236}">
                  <a16:creationId xmlns:a16="http://schemas.microsoft.com/office/drawing/2014/main" id="{1FAE4D66-2601-4639-B5C1-BF6AF3C5ECAD}"/>
                </a:ext>
              </a:extLst>
            </p:cNvPr>
            <p:cNvSpPr/>
            <p:nvPr/>
          </p:nvSpPr>
          <p:spPr>
            <a:xfrm>
              <a:off x="1162217" y="2783788"/>
              <a:ext cx="439784" cy="415499"/>
            </a:xfrm>
            <a:prstGeom prst="rect">
              <a:avLst/>
            </a:prstGeom>
          </p:spPr>
          <p:txBody>
            <a:bodyPr wrap="none" lIns="0" tIns="0" rIns="0" bIns="0">
              <a:normAutofit/>
            </a:bodyPr>
            <a:lstStyle/>
            <a:p>
              <a:pPr algn="r"/>
              <a:r>
                <a:rPr lang="en-US" sz="2400" b="1" spc="-80">
                  <a:solidFill>
                    <a:schemeClr val="accent3"/>
                  </a:solidFill>
                </a:rPr>
                <a:t>20%</a:t>
              </a:r>
            </a:p>
          </p:txBody>
        </p:sp>
      </p:grpSp>
      <p:grpSp>
        <p:nvGrpSpPr>
          <p:cNvPr id="16" name="组合 15">
            <a:extLst>
              <a:ext uri="{FF2B5EF4-FFF2-40B4-BE49-F238E27FC236}">
                <a16:creationId xmlns:a16="http://schemas.microsoft.com/office/drawing/2014/main" id="{A566716E-C54F-486F-A8F9-32333858523C}"/>
              </a:ext>
            </a:extLst>
          </p:cNvPr>
          <p:cNvGrpSpPr/>
          <p:nvPr/>
        </p:nvGrpSpPr>
        <p:grpSpPr>
          <a:xfrm>
            <a:off x="753218" y="3529525"/>
            <a:ext cx="5110665" cy="455645"/>
            <a:chOff x="753218" y="3453325"/>
            <a:chExt cx="5110665" cy="455645"/>
          </a:xfrm>
        </p:grpSpPr>
        <p:sp>
          <p:nvSpPr>
            <p:cNvPr id="17" name="íṩľíḍè-Freeform: Shape 18">
              <a:extLst>
                <a:ext uri="{FF2B5EF4-FFF2-40B4-BE49-F238E27FC236}">
                  <a16:creationId xmlns:a16="http://schemas.microsoft.com/office/drawing/2014/main" id="{42CC089C-677A-4BE5-ABE9-04FE881536F8}"/>
                </a:ext>
              </a:extLst>
            </p:cNvPr>
            <p:cNvSpPr/>
            <p:nvPr/>
          </p:nvSpPr>
          <p:spPr>
            <a:xfrm flipH="1" flipV="1">
              <a:off x="753218" y="3453325"/>
              <a:ext cx="5110665" cy="444494"/>
            </a:xfrm>
            <a:custGeom>
              <a:avLst/>
              <a:gdLst>
                <a:gd name="connsiteX0" fmla="*/ 3688080 w 3688080"/>
                <a:gd name="connsiteY0" fmla="*/ 0 h 965200"/>
                <a:gd name="connsiteX1" fmla="*/ 802640 w 3688080"/>
                <a:gd name="connsiteY1" fmla="*/ 0 h 965200"/>
                <a:gd name="connsiteX2" fmla="*/ 0 w 3688080"/>
                <a:gd name="connsiteY2" fmla="*/ 965200 h 965200"/>
              </a:gdLst>
              <a:ahLst/>
              <a:cxnLst>
                <a:cxn ang="0">
                  <a:pos x="connsiteX0" y="connsiteY0"/>
                </a:cxn>
                <a:cxn ang="0">
                  <a:pos x="connsiteX1" y="connsiteY1"/>
                </a:cxn>
                <a:cxn ang="0">
                  <a:pos x="connsiteX2" y="connsiteY2"/>
                </a:cxn>
              </a:cxnLst>
              <a:rect l="l" t="t" r="r" b="b"/>
              <a:pathLst>
                <a:path w="3688080" h="965200">
                  <a:moveTo>
                    <a:pt x="3688080" y="0"/>
                  </a:moveTo>
                  <a:lnTo>
                    <a:pt x="802640" y="0"/>
                  </a:lnTo>
                  <a:lnTo>
                    <a:pt x="0" y="965200"/>
                  </a:lnTo>
                </a:path>
              </a:pathLst>
            </a:custGeom>
            <a:ln w="19050" cap="sq" cmpd="sng">
              <a:solidFill>
                <a:schemeClr val="accent4"/>
              </a:solidFill>
              <a:round/>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a:p>
          </p:txBody>
        </p:sp>
        <p:sp>
          <p:nvSpPr>
            <p:cNvPr id="18" name="ïšḻïďê-Rectangle 24">
              <a:extLst>
                <a:ext uri="{FF2B5EF4-FFF2-40B4-BE49-F238E27FC236}">
                  <a16:creationId xmlns:a16="http://schemas.microsoft.com/office/drawing/2014/main" id="{6D7F1BC6-DAF4-4D16-984D-11EBABAD855D}"/>
                </a:ext>
              </a:extLst>
            </p:cNvPr>
            <p:cNvSpPr/>
            <p:nvPr/>
          </p:nvSpPr>
          <p:spPr>
            <a:xfrm>
              <a:off x="1602000" y="3493471"/>
              <a:ext cx="2500090" cy="415499"/>
            </a:xfrm>
            <a:prstGeom prst="rect">
              <a:avLst/>
            </a:prstGeom>
          </p:spPr>
          <p:txBody>
            <a:bodyPr wrap="square" lIns="144000" tIns="0" rIns="0" bIns="0">
              <a:norm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ïšḻïďê-Rectangle 26">
              <a:extLst>
                <a:ext uri="{FF2B5EF4-FFF2-40B4-BE49-F238E27FC236}">
                  <a16:creationId xmlns:a16="http://schemas.microsoft.com/office/drawing/2014/main" id="{F8DA34E9-55AC-4DEC-A114-DA919ECCD586}"/>
                </a:ext>
              </a:extLst>
            </p:cNvPr>
            <p:cNvSpPr/>
            <p:nvPr/>
          </p:nvSpPr>
          <p:spPr>
            <a:xfrm>
              <a:off x="1162216" y="3481112"/>
              <a:ext cx="439784" cy="415499"/>
            </a:xfrm>
            <a:prstGeom prst="rect">
              <a:avLst/>
            </a:prstGeom>
          </p:spPr>
          <p:txBody>
            <a:bodyPr wrap="none" lIns="0" tIns="0" rIns="0" bIns="0">
              <a:normAutofit/>
            </a:bodyPr>
            <a:lstStyle/>
            <a:p>
              <a:pPr algn="r"/>
              <a:r>
                <a:rPr lang="en-US" sz="2400" b="1" spc="-80">
                  <a:solidFill>
                    <a:schemeClr val="accent4"/>
                  </a:solidFill>
                </a:rPr>
                <a:t>10%</a:t>
              </a:r>
            </a:p>
          </p:txBody>
        </p:sp>
      </p:grpSp>
      <p:grpSp>
        <p:nvGrpSpPr>
          <p:cNvPr id="20" name="组合 19">
            <a:extLst>
              <a:ext uri="{FF2B5EF4-FFF2-40B4-BE49-F238E27FC236}">
                <a16:creationId xmlns:a16="http://schemas.microsoft.com/office/drawing/2014/main" id="{032BFBCD-9B62-4161-B64D-9F887EEE4352}"/>
              </a:ext>
            </a:extLst>
          </p:cNvPr>
          <p:cNvGrpSpPr/>
          <p:nvPr/>
        </p:nvGrpSpPr>
        <p:grpSpPr>
          <a:xfrm>
            <a:off x="4920773" y="1033663"/>
            <a:ext cx="3470008" cy="3651279"/>
            <a:chOff x="4920773" y="957463"/>
            <a:chExt cx="3470008" cy="3651279"/>
          </a:xfrm>
        </p:grpSpPr>
        <p:grpSp>
          <p:nvGrpSpPr>
            <p:cNvPr id="21" name="Group 4">
              <a:extLst>
                <a:ext uri="{FF2B5EF4-FFF2-40B4-BE49-F238E27FC236}">
                  <a16:creationId xmlns:a16="http://schemas.microsoft.com/office/drawing/2014/main" id="{2F0FE14F-3CF9-4071-BF76-C467218E59DA}"/>
                </a:ext>
              </a:extLst>
            </p:cNvPr>
            <p:cNvGrpSpPr/>
            <p:nvPr/>
          </p:nvGrpSpPr>
          <p:grpSpPr>
            <a:xfrm>
              <a:off x="4920773" y="957463"/>
              <a:ext cx="3445377" cy="3651279"/>
              <a:chOff x="5755426" y="1377075"/>
              <a:chExt cx="4877701" cy="5169203"/>
            </a:xfrm>
            <a:effectLst/>
          </p:grpSpPr>
          <p:sp>
            <p:nvSpPr>
              <p:cNvPr id="30" name="íṩľíḍè-Straight Connector 5">
                <a:extLst>
                  <a:ext uri="{FF2B5EF4-FFF2-40B4-BE49-F238E27FC236}">
                    <a16:creationId xmlns:a16="http://schemas.microsoft.com/office/drawing/2014/main" id="{FE59DFB8-6E25-4DAB-955A-C7247CD90D77}"/>
                  </a:ext>
                </a:extLst>
              </p:cNvPr>
              <p:cNvSpPr>
                <a:spLocks/>
              </p:cNvSpPr>
              <p:nvPr/>
            </p:nvSpPr>
            <p:spPr bwMode="auto">
              <a:xfrm rot="10800000" flipH="1">
                <a:off x="5964920" y="5593648"/>
                <a:ext cx="4668207" cy="879309"/>
              </a:xfrm>
              <a:prstGeom prst="line">
                <a:avLst/>
              </a:prstGeom>
              <a:noFill/>
              <a:ln w="12700">
                <a:solidFill>
                  <a:schemeClr val="bg1">
                    <a:lumMod val="75000"/>
                  </a:schemeClr>
                </a:solidFill>
                <a:prstDash val="dash"/>
                <a:miter lim="800000"/>
                <a:headEnd/>
                <a:tailEnd/>
              </a:ln>
              <a:effectLst/>
              <a:extLst>
                <a:ext uri="{909E8E84-426E-40dd-AFC4-6F175D3DCCD1}">
                  <a14:hiddenFill xmlns:a14="http://schemas.microsoft.com/office/drawing/2010/main" xmlns:p14="http://schemas.microsoft.com/office/powerpoint/2010/main" xmlns:lc="http://schemas.openxmlformats.org/drawingml/2006/lockedCanvas" xmlns="">
                    <a:noFill/>
                  </a14:hiddenFill>
                </a:ext>
              </a:extLst>
            </p:spPr>
            <p:txBody>
              <a:bodyPr anchor="ctr"/>
              <a:lstStyle/>
              <a:p>
                <a:pPr algn="ctr"/>
                <a:endParaRPr/>
              </a:p>
            </p:txBody>
          </p:sp>
          <p:sp>
            <p:nvSpPr>
              <p:cNvPr id="31" name="íṩľíḍè-Straight Connector 6">
                <a:extLst>
                  <a:ext uri="{FF2B5EF4-FFF2-40B4-BE49-F238E27FC236}">
                    <a16:creationId xmlns:a16="http://schemas.microsoft.com/office/drawing/2014/main" id="{519EAFDA-CA5E-401E-A1AB-8C66A4140CCB}"/>
                  </a:ext>
                </a:extLst>
              </p:cNvPr>
              <p:cNvSpPr>
                <a:spLocks/>
              </p:cNvSpPr>
              <p:nvPr/>
            </p:nvSpPr>
            <p:spPr bwMode="auto">
              <a:xfrm rot="10800000" flipH="1">
                <a:off x="5875885" y="1377075"/>
                <a:ext cx="2405702" cy="4975425"/>
              </a:xfrm>
              <a:prstGeom prst="line">
                <a:avLst/>
              </a:prstGeom>
              <a:noFill/>
              <a:ln w="12700">
                <a:solidFill>
                  <a:schemeClr val="bg1">
                    <a:lumMod val="75000"/>
                  </a:schemeClr>
                </a:solidFill>
                <a:prstDash val="dash"/>
                <a:miter lim="800000"/>
                <a:headEnd/>
                <a:tailEnd/>
              </a:ln>
              <a:effectLst/>
              <a:extLst>
                <a:ext uri="{909E8E84-426E-40dd-AFC4-6F175D3DCCD1}">
                  <a14:hiddenFill xmlns:a14="http://schemas.microsoft.com/office/drawing/2010/main" xmlns:p14="http://schemas.microsoft.com/office/powerpoint/2010/main" xmlns:lc="http://schemas.openxmlformats.org/drawingml/2006/lockedCanvas" xmlns="">
                    <a:noFill/>
                  </a14:hiddenFill>
                </a:ext>
              </a:extLst>
            </p:spPr>
            <p:txBody>
              <a:bodyPr anchor="ctr"/>
              <a:lstStyle/>
              <a:p>
                <a:pPr algn="ctr"/>
                <a:endParaRPr/>
              </a:p>
            </p:txBody>
          </p:sp>
          <p:grpSp>
            <p:nvGrpSpPr>
              <p:cNvPr id="32" name="Group 7">
                <a:extLst>
                  <a:ext uri="{FF2B5EF4-FFF2-40B4-BE49-F238E27FC236}">
                    <a16:creationId xmlns:a16="http://schemas.microsoft.com/office/drawing/2014/main" id="{ED973165-D608-4BEE-898A-56EB54E85446}"/>
                  </a:ext>
                </a:extLst>
              </p:cNvPr>
              <p:cNvGrpSpPr>
                <a:grpSpLocks/>
              </p:cNvGrpSpPr>
              <p:nvPr/>
            </p:nvGrpSpPr>
            <p:grpSpPr bwMode="auto">
              <a:xfrm>
                <a:off x="5938732" y="4629432"/>
                <a:ext cx="2278204" cy="1770219"/>
                <a:chOff x="25" y="0"/>
                <a:chExt cx="435" cy="338"/>
              </a:xfrm>
            </p:grpSpPr>
            <p:sp>
              <p:nvSpPr>
                <p:cNvPr id="34" name="íṩľíḍè-Straight Connector 9">
                  <a:extLst>
                    <a:ext uri="{FF2B5EF4-FFF2-40B4-BE49-F238E27FC236}">
                      <a16:creationId xmlns:a16="http://schemas.microsoft.com/office/drawing/2014/main" id="{5078EB15-F760-4364-AB5C-DA50EB81752A}"/>
                    </a:ext>
                  </a:extLst>
                </p:cNvPr>
                <p:cNvSpPr>
                  <a:spLocks/>
                </p:cNvSpPr>
                <p:nvPr/>
              </p:nvSpPr>
              <p:spPr bwMode="auto">
                <a:xfrm rot="10800000" flipH="1">
                  <a:off x="448" y="0"/>
                  <a:ext cx="12" cy="9"/>
                </a:xfrm>
                <a:prstGeom prst="line">
                  <a:avLst/>
                </a:prstGeom>
                <a:noFill/>
                <a:ln w="6350">
                  <a:solidFill>
                    <a:srgbClr val="506C74"/>
                  </a:solidFill>
                  <a:miter lim="800000"/>
                  <a:headEnd/>
                  <a:tailEnd/>
                </a:ln>
                <a:extLst>
                  <a:ext uri="{909E8E84-426E-40dd-AFC4-6F175D3DCCD1}">
                    <a14:hiddenFill xmlns:a14="http://schemas.microsoft.com/office/drawing/2010/main" xmlns:p14="http://schemas.microsoft.com/office/powerpoint/2010/main" xmlns:lc="http://schemas.openxmlformats.org/drawingml/2006/lockedCanvas" xmlns="">
                      <a:noFill/>
                    </a14:hiddenFill>
                  </a:ext>
                </a:extLst>
              </p:spPr>
              <p:txBody>
                <a:bodyPr anchor="ctr"/>
                <a:lstStyle/>
                <a:p>
                  <a:pPr algn="ctr"/>
                  <a:endParaRPr/>
                </a:p>
              </p:txBody>
            </p:sp>
            <p:sp>
              <p:nvSpPr>
                <p:cNvPr id="35" name="íṩľíḍè-Straight Connector 10">
                  <a:extLst>
                    <a:ext uri="{FF2B5EF4-FFF2-40B4-BE49-F238E27FC236}">
                      <a16:creationId xmlns:a16="http://schemas.microsoft.com/office/drawing/2014/main" id="{40862615-3DF7-4441-AC39-BBFBAEC5AE2C}"/>
                    </a:ext>
                  </a:extLst>
                </p:cNvPr>
                <p:cNvSpPr>
                  <a:spLocks/>
                </p:cNvSpPr>
                <p:nvPr/>
              </p:nvSpPr>
              <p:spPr bwMode="auto">
                <a:xfrm rot="10800000" flipH="1">
                  <a:off x="25" y="29"/>
                  <a:ext cx="397" cy="309"/>
                </a:xfrm>
                <a:prstGeom prst="line">
                  <a:avLst/>
                </a:prstGeom>
                <a:noFill/>
                <a:ln w="12700">
                  <a:solidFill>
                    <a:schemeClr val="bg1">
                      <a:lumMod val="75000"/>
                    </a:schemeClr>
                  </a:solidFill>
                  <a:prstDash val="dash"/>
                  <a:miter lim="800000"/>
                  <a:headEnd/>
                  <a:tailEnd/>
                </a:ln>
                <a:effectLst/>
                <a:extLst>
                  <a:ext uri="{909E8E84-426E-40dd-AFC4-6F175D3DCCD1}">
                    <a14:hiddenFill xmlns:a14="http://schemas.microsoft.com/office/drawing/2010/main" xmlns:p14="http://schemas.microsoft.com/office/powerpoint/2010/main" xmlns:lc="http://schemas.openxmlformats.org/drawingml/2006/lockedCanvas" xmlns="">
                      <a:noFill/>
                    </a14:hiddenFill>
                  </a:ext>
                </a:extLst>
              </p:spPr>
              <p:txBody>
                <a:bodyPr anchor="ctr"/>
                <a:lstStyle/>
                <a:p>
                  <a:pPr algn="ctr"/>
                  <a:endParaRPr/>
                </a:p>
              </p:txBody>
            </p:sp>
          </p:grpSp>
          <p:sp>
            <p:nvSpPr>
              <p:cNvPr id="33" name="íṩľíḍè-Freeform: Shape 8">
                <a:extLst>
                  <a:ext uri="{FF2B5EF4-FFF2-40B4-BE49-F238E27FC236}">
                    <a16:creationId xmlns:a16="http://schemas.microsoft.com/office/drawing/2014/main" id="{D3EF1FFC-F04B-495F-B797-BAC3751173E7}"/>
                  </a:ext>
                </a:extLst>
              </p:cNvPr>
              <p:cNvSpPr>
                <a:spLocks/>
              </p:cNvSpPr>
              <p:nvPr/>
            </p:nvSpPr>
            <p:spPr bwMode="auto">
              <a:xfrm>
                <a:off x="5755426" y="6446768"/>
                <a:ext cx="99510" cy="99510"/>
              </a:xfrm>
              <a:custGeom>
                <a:avLst/>
                <a:gdLst>
                  <a:gd name="T0" fmla="*/ 42125 w 21598"/>
                  <a:gd name="T1" fmla="*/ 21062 h 21598"/>
                  <a:gd name="T2" fmla="*/ 40521 w 21598"/>
                  <a:gd name="T3" fmla="*/ 13001 h 21598"/>
                  <a:gd name="T4" fmla="*/ 35956 w 21598"/>
                  <a:gd name="T5" fmla="*/ 6169 h 21598"/>
                  <a:gd name="T6" fmla="*/ 29124 w 21598"/>
                  <a:gd name="T7" fmla="*/ 1603 h 21598"/>
                  <a:gd name="T8" fmla="*/ 21062 w 21598"/>
                  <a:gd name="T9" fmla="*/ 0 h 21598"/>
                  <a:gd name="T10" fmla="*/ 13001 w 21598"/>
                  <a:gd name="T11" fmla="*/ 1603 h 21598"/>
                  <a:gd name="T12" fmla="*/ 6169 w 21598"/>
                  <a:gd name="T13" fmla="*/ 6169 h 21598"/>
                  <a:gd name="T14" fmla="*/ 1603 w 21598"/>
                  <a:gd name="T15" fmla="*/ 13001 h 21598"/>
                  <a:gd name="T16" fmla="*/ 0 w 21598"/>
                  <a:gd name="T17" fmla="*/ 21062 h 21598"/>
                  <a:gd name="T18" fmla="*/ 1603 w 21598"/>
                  <a:gd name="T19" fmla="*/ 29124 h 21598"/>
                  <a:gd name="T20" fmla="*/ 6169 w 21598"/>
                  <a:gd name="T21" fmla="*/ 35956 h 21598"/>
                  <a:gd name="T22" fmla="*/ 13001 w 21598"/>
                  <a:gd name="T23" fmla="*/ 40521 h 21598"/>
                  <a:gd name="T24" fmla="*/ 21062 w 21598"/>
                  <a:gd name="T25" fmla="*/ 42125 h 21598"/>
                  <a:gd name="T26" fmla="*/ 29124 w 21598"/>
                  <a:gd name="T27" fmla="*/ 40521 h 21598"/>
                  <a:gd name="T28" fmla="*/ 35956 w 21598"/>
                  <a:gd name="T29" fmla="*/ 35956 h 21598"/>
                  <a:gd name="T30" fmla="*/ 40521 w 21598"/>
                  <a:gd name="T31" fmla="*/ 29124 h 21598"/>
                  <a:gd name="T32" fmla="*/ 42125 w 21598"/>
                  <a:gd name="T33" fmla="*/ 21062 h 21598"/>
                  <a:gd name="T34" fmla="*/ 42125 w 21598"/>
                  <a:gd name="T35" fmla="*/ 21062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lumMod val="75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grpSp>
        <p:sp>
          <p:nvSpPr>
            <p:cNvPr id="22" name="íṩľíḍè-Freeform: Shape 11">
              <a:extLst>
                <a:ext uri="{FF2B5EF4-FFF2-40B4-BE49-F238E27FC236}">
                  <a16:creationId xmlns:a16="http://schemas.microsoft.com/office/drawing/2014/main" id="{A9421F92-DC6F-462D-8E86-1D32D617AD9E}"/>
                </a:ext>
              </a:extLst>
            </p:cNvPr>
            <p:cNvSpPr>
              <a:spLocks/>
            </p:cNvSpPr>
            <p:nvPr/>
          </p:nvSpPr>
          <p:spPr bwMode="auto">
            <a:xfrm>
              <a:off x="6666875" y="957464"/>
              <a:ext cx="1723906" cy="2985393"/>
            </a:xfrm>
            <a:custGeom>
              <a:avLst/>
              <a:gdLst>
                <a:gd name="T0" fmla="*/ 25407013 w 21540"/>
                <a:gd name="T1" fmla="*/ 75983820 h 21600"/>
                <a:gd name="T2" fmla="*/ 0 w 21540"/>
                <a:gd name="T3" fmla="*/ 58732685 h 21600"/>
                <a:gd name="T4" fmla="*/ 128585 w 21540"/>
                <a:gd name="T5" fmla="*/ 0 h 21600"/>
                <a:gd name="T6" fmla="*/ 25407013 w 21540"/>
                <a:gd name="T7" fmla="*/ 759838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6" y="2708"/>
                    <a:pt x="21600" y="12379"/>
                    <a:pt x="21540" y="21600"/>
                  </a:cubicBezTo>
                </a:path>
              </a:pathLst>
            </a:custGeom>
            <a:solidFill>
              <a:schemeClr val="accent1"/>
            </a:solidFill>
            <a:ln>
              <a:noFill/>
            </a:ln>
            <a:effectLst>
              <a:outerShdw dist="38100" dir="5400000" algn="ctr" rotWithShape="0">
                <a:srgbClr val="000000">
                  <a:alpha val="10000"/>
                </a:srgbClr>
              </a:outerShdw>
            </a:effectLst>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23" name="íṩľíḍè-Freeform: Shape 12">
              <a:extLst>
                <a:ext uri="{FF2B5EF4-FFF2-40B4-BE49-F238E27FC236}">
                  <a16:creationId xmlns:a16="http://schemas.microsoft.com/office/drawing/2014/main" id="{A156A3DD-4150-4F3E-B72A-6F0FB1374FE9}"/>
                </a:ext>
              </a:extLst>
            </p:cNvPr>
            <p:cNvSpPr>
              <a:spLocks/>
            </p:cNvSpPr>
            <p:nvPr/>
          </p:nvSpPr>
          <p:spPr bwMode="auto">
            <a:xfrm>
              <a:off x="6370925" y="1549362"/>
              <a:ext cx="1435355" cy="2485977"/>
            </a:xfrm>
            <a:custGeom>
              <a:avLst/>
              <a:gdLst>
                <a:gd name="T0" fmla="*/ 17613482 w 21540"/>
                <a:gd name="T1" fmla="*/ 52688067 h 21600"/>
                <a:gd name="T2" fmla="*/ 0 w 21540"/>
                <a:gd name="T3" fmla="*/ 40725930 h 21600"/>
                <a:gd name="T4" fmla="*/ 89133 w 21540"/>
                <a:gd name="T5" fmla="*/ 0 h 21600"/>
                <a:gd name="T6" fmla="*/ 17613482 w 21540"/>
                <a:gd name="T7" fmla="*/ 5268806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4" y="2708"/>
                    <a:pt x="21600" y="12379"/>
                    <a:pt x="21540" y="21600"/>
                  </a:cubicBezTo>
                </a:path>
              </a:pathLst>
            </a:custGeom>
            <a:solidFill>
              <a:schemeClr val="accent2"/>
            </a:solidFill>
            <a:ln>
              <a:noFill/>
            </a:ln>
            <a:effectLst>
              <a:outerShdw dist="38100" dir="5400000" algn="ctr" rotWithShape="0">
                <a:srgbClr val="000000">
                  <a:alpha val="10000"/>
                </a:srgbClr>
              </a:outerShdw>
            </a:effectLst>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24" name="íṩľíḍè-Freeform: Shape 13">
              <a:extLst>
                <a:ext uri="{FF2B5EF4-FFF2-40B4-BE49-F238E27FC236}">
                  <a16:creationId xmlns:a16="http://schemas.microsoft.com/office/drawing/2014/main" id="{26264A7B-9A0E-4299-BBFD-CB3A58E427FA}"/>
                </a:ext>
              </a:extLst>
            </p:cNvPr>
            <p:cNvSpPr>
              <a:spLocks/>
            </p:cNvSpPr>
            <p:nvPr/>
          </p:nvSpPr>
          <p:spPr bwMode="auto">
            <a:xfrm>
              <a:off x="6104570" y="2170857"/>
              <a:ext cx="1150506" cy="1990260"/>
            </a:xfrm>
            <a:custGeom>
              <a:avLst/>
              <a:gdLst>
                <a:gd name="T0" fmla="*/ 11316273 w 21540"/>
                <a:gd name="T1" fmla="*/ 33770560 h 21600"/>
                <a:gd name="T2" fmla="*/ 0 w 21540"/>
                <a:gd name="T3" fmla="*/ 26103379 h 21600"/>
                <a:gd name="T4" fmla="*/ 57256 w 21540"/>
                <a:gd name="T5" fmla="*/ 0 h 21600"/>
                <a:gd name="T6" fmla="*/ 11316273 w 21540"/>
                <a:gd name="T7" fmla="*/ 3377056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7" y="2709"/>
                    <a:pt x="21600" y="12378"/>
                    <a:pt x="21540" y="21600"/>
                  </a:cubicBezTo>
                </a:path>
              </a:pathLst>
            </a:custGeom>
            <a:solidFill>
              <a:schemeClr val="accent3"/>
            </a:solidFill>
            <a:ln>
              <a:noFill/>
            </a:ln>
            <a:effectLst>
              <a:outerShdw dist="38100" dir="5400000" algn="ctr" rotWithShape="0">
                <a:srgbClr val="000000">
                  <a:alpha val="10000"/>
                </a:srgbClr>
              </a:outerShdw>
            </a:effectLst>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25" name="íṩľíḍè-Freeform: Shape 14">
              <a:extLst>
                <a:ext uri="{FF2B5EF4-FFF2-40B4-BE49-F238E27FC236}">
                  <a16:creationId xmlns:a16="http://schemas.microsoft.com/office/drawing/2014/main" id="{4C98B6A5-9207-40FE-9223-903C44E53857}"/>
                </a:ext>
              </a:extLst>
            </p:cNvPr>
            <p:cNvSpPr>
              <a:spLocks/>
            </p:cNvSpPr>
            <p:nvPr/>
          </p:nvSpPr>
          <p:spPr bwMode="auto">
            <a:xfrm>
              <a:off x="5808623" y="2762757"/>
              <a:ext cx="861955" cy="1490848"/>
            </a:xfrm>
            <a:custGeom>
              <a:avLst/>
              <a:gdLst>
                <a:gd name="T0" fmla="*/ 6351770 w 21540"/>
                <a:gd name="T1" fmla="*/ 18948921 h 21600"/>
                <a:gd name="T2" fmla="*/ 0 w 21540"/>
                <a:gd name="T3" fmla="*/ 14645923 h 21600"/>
                <a:gd name="T4" fmla="*/ 32146 w 21540"/>
                <a:gd name="T5" fmla="*/ 0 h 21600"/>
                <a:gd name="T6" fmla="*/ 6351770 w 21540"/>
                <a:gd name="T7" fmla="*/ 1894892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5"/>
                  </a:lnTo>
                  <a:lnTo>
                    <a:pt x="109" y="0"/>
                  </a:lnTo>
                  <a:cubicBezTo>
                    <a:pt x="12005" y="2709"/>
                    <a:pt x="21600" y="12380"/>
                    <a:pt x="21540" y="21600"/>
                  </a:cubicBezTo>
                </a:path>
              </a:pathLst>
            </a:custGeom>
            <a:solidFill>
              <a:schemeClr val="accent4"/>
            </a:solidFill>
            <a:ln>
              <a:noFill/>
            </a:ln>
            <a:effectLst>
              <a:outerShdw dist="38100" dir="5400000" algn="ctr" rotWithShape="0">
                <a:srgbClr val="000000">
                  <a:alpha val="10000"/>
                </a:srgbClr>
              </a:outerShdw>
            </a:effectLst>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26" name="ïšḻïďê-Rectangle 27">
              <a:extLst>
                <a:ext uri="{FF2B5EF4-FFF2-40B4-BE49-F238E27FC236}">
                  <a16:creationId xmlns:a16="http://schemas.microsoft.com/office/drawing/2014/main" id="{B55BDC68-24EF-47BF-B004-963F3F508BBE}"/>
                </a:ext>
              </a:extLst>
            </p:cNvPr>
            <p:cNvSpPr/>
            <p:nvPr/>
          </p:nvSpPr>
          <p:spPr>
            <a:xfrm>
              <a:off x="6067343" y="3378956"/>
              <a:ext cx="159899" cy="519373"/>
            </a:xfrm>
            <a:prstGeom prst="rect">
              <a:avLst/>
            </a:prstGeom>
          </p:spPr>
          <p:txBody>
            <a:bodyPr wrap="none" lIns="0" tIns="0" rIns="0" bIns="0">
              <a:normAutofit/>
            </a:bodyPr>
            <a:lstStyle/>
            <a:p>
              <a:pPr algn="ctr"/>
              <a:r>
                <a:rPr lang="en-US" sz="3000">
                  <a:solidFill>
                    <a:srgbClr val="FFFFFF"/>
                  </a:solidFill>
                </a:rPr>
                <a:t>1</a:t>
              </a:r>
            </a:p>
          </p:txBody>
        </p:sp>
        <p:sp>
          <p:nvSpPr>
            <p:cNvPr id="27" name="ïšḻïďê-Rectangle 28">
              <a:extLst>
                <a:ext uri="{FF2B5EF4-FFF2-40B4-BE49-F238E27FC236}">
                  <a16:creationId xmlns:a16="http://schemas.microsoft.com/office/drawing/2014/main" id="{667F5FB9-EC5E-4270-8C4B-904B13116900}"/>
                </a:ext>
              </a:extLst>
            </p:cNvPr>
            <p:cNvSpPr/>
            <p:nvPr/>
          </p:nvSpPr>
          <p:spPr>
            <a:xfrm>
              <a:off x="6586925" y="2882350"/>
              <a:ext cx="159899" cy="519373"/>
            </a:xfrm>
            <a:prstGeom prst="rect">
              <a:avLst/>
            </a:prstGeom>
          </p:spPr>
          <p:txBody>
            <a:bodyPr wrap="none" lIns="0" tIns="0" rIns="0" bIns="0">
              <a:normAutofit/>
            </a:bodyPr>
            <a:lstStyle/>
            <a:p>
              <a:pPr algn="ctr"/>
              <a:r>
                <a:rPr lang="en-US" sz="3000">
                  <a:solidFill>
                    <a:srgbClr val="FFFFFF"/>
                  </a:solidFill>
                </a:rPr>
                <a:t>2</a:t>
              </a:r>
            </a:p>
          </p:txBody>
        </p:sp>
        <p:sp>
          <p:nvSpPr>
            <p:cNvPr id="28" name="ïšḻïďê-Rectangle 29">
              <a:extLst>
                <a:ext uri="{FF2B5EF4-FFF2-40B4-BE49-F238E27FC236}">
                  <a16:creationId xmlns:a16="http://schemas.microsoft.com/office/drawing/2014/main" id="{530A6631-CCDF-4CF3-A2F0-C183A5E69259}"/>
                </a:ext>
              </a:extLst>
            </p:cNvPr>
            <p:cNvSpPr/>
            <p:nvPr/>
          </p:nvSpPr>
          <p:spPr>
            <a:xfrm>
              <a:off x="7052228" y="2436671"/>
              <a:ext cx="159899" cy="519373"/>
            </a:xfrm>
            <a:prstGeom prst="rect">
              <a:avLst/>
            </a:prstGeom>
          </p:spPr>
          <p:txBody>
            <a:bodyPr wrap="none" lIns="0" tIns="0" rIns="0" bIns="0">
              <a:normAutofit/>
            </a:bodyPr>
            <a:lstStyle/>
            <a:p>
              <a:pPr algn="ctr"/>
              <a:r>
                <a:rPr lang="en-US" sz="3000">
                  <a:solidFill>
                    <a:srgbClr val="FFFFFF"/>
                  </a:solidFill>
                </a:rPr>
                <a:t>3</a:t>
              </a:r>
            </a:p>
          </p:txBody>
        </p:sp>
        <p:sp>
          <p:nvSpPr>
            <p:cNvPr id="29" name="ïšḻïďê-Rectangle 30">
              <a:extLst>
                <a:ext uri="{FF2B5EF4-FFF2-40B4-BE49-F238E27FC236}">
                  <a16:creationId xmlns:a16="http://schemas.microsoft.com/office/drawing/2014/main" id="{E06C85D9-8A1E-4581-9AEA-855DDC6CC96B}"/>
                </a:ext>
              </a:extLst>
            </p:cNvPr>
            <p:cNvSpPr/>
            <p:nvPr/>
          </p:nvSpPr>
          <p:spPr>
            <a:xfrm>
              <a:off x="7517532" y="1980917"/>
              <a:ext cx="159899" cy="519373"/>
            </a:xfrm>
            <a:prstGeom prst="rect">
              <a:avLst/>
            </a:prstGeom>
          </p:spPr>
          <p:txBody>
            <a:bodyPr wrap="none" lIns="0" tIns="0" rIns="0" bIns="0">
              <a:normAutofit/>
            </a:bodyPr>
            <a:lstStyle/>
            <a:p>
              <a:pPr algn="ctr"/>
              <a:r>
                <a:rPr lang="en-US" sz="3000">
                  <a:solidFill>
                    <a:srgbClr val="FFFFFF"/>
                  </a:solidFill>
                </a:rPr>
                <a:t>4</a:t>
              </a:r>
            </a:p>
          </p:txBody>
        </p:sp>
      </p:grpSp>
    </p:spTree>
    <p:extLst>
      <p:ext uri="{BB962C8B-B14F-4D97-AF65-F5344CB8AC3E}">
        <p14:creationId xmlns:p14="http://schemas.microsoft.com/office/powerpoint/2010/main" val="3020416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2000"/>
                                        <p:tgtEl>
                                          <p:spTgt spid="20"/>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590F425-6C49-4223-B88D-E1358CC9BCC9}"/>
              </a:ext>
            </a:extLst>
          </p:cNvPr>
          <p:cNvSpPr txBox="1"/>
          <p:nvPr/>
        </p:nvSpPr>
        <p:spPr>
          <a:xfrm>
            <a:off x="457200" y="266700"/>
            <a:ext cx="2571750"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solidFill>
                  <a:schemeClr val="tx1">
                    <a:lumMod val="65000"/>
                    <a:lumOff val="35000"/>
                  </a:schemeClr>
                </a:solidFill>
              </a:rPr>
              <a:t>标题内容预设</a:t>
            </a:r>
          </a:p>
        </p:txBody>
      </p:sp>
      <p:grpSp>
        <p:nvGrpSpPr>
          <p:cNvPr id="3" name="Group 2">
            <a:extLst>
              <a:ext uri="{FF2B5EF4-FFF2-40B4-BE49-F238E27FC236}">
                <a16:creationId xmlns:a16="http://schemas.microsoft.com/office/drawing/2014/main" id="{936227FF-54A1-4921-85B2-A1B70808ED8B}"/>
              </a:ext>
            </a:extLst>
          </p:cNvPr>
          <p:cNvGrpSpPr/>
          <p:nvPr/>
        </p:nvGrpSpPr>
        <p:grpSpPr>
          <a:xfrm>
            <a:off x="3049191" y="1350170"/>
            <a:ext cx="3168252" cy="3203971"/>
            <a:chOff x="4065588" y="1635126"/>
            <a:chExt cx="4224337" cy="4271962"/>
          </a:xfrm>
        </p:grpSpPr>
        <p:sp>
          <p:nvSpPr>
            <p:cNvPr id="5" name="íślíḋè-Freeform: Shape 3">
              <a:extLst>
                <a:ext uri="{FF2B5EF4-FFF2-40B4-BE49-F238E27FC236}">
                  <a16:creationId xmlns:a16="http://schemas.microsoft.com/office/drawing/2014/main" id="{EE6AB074-E3EF-4274-B50E-63968AB42E90}"/>
                </a:ext>
              </a:extLst>
            </p:cNvPr>
            <p:cNvSpPr>
              <a:spLocks/>
            </p:cNvSpPr>
            <p:nvPr/>
          </p:nvSpPr>
          <p:spPr bwMode="auto">
            <a:xfrm>
              <a:off x="4197350" y="1819275"/>
              <a:ext cx="4092575" cy="4087813"/>
            </a:xfrm>
            <a:custGeom>
              <a:avLst/>
              <a:gdLst>
                <a:gd name="T0" fmla="*/ 428 w 1089"/>
                <a:gd name="T1" fmla="*/ 503 h 1087"/>
                <a:gd name="T2" fmla="*/ 464 w 1089"/>
                <a:gd name="T3" fmla="*/ 156 h 1087"/>
                <a:gd name="T4" fmla="*/ 481 w 1089"/>
                <a:gd name="T5" fmla="*/ 113 h 1087"/>
                <a:gd name="T6" fmla="*/ 547 w 1089"/>
                <a:gd name="T7" fmla="*/ 75 h 1087"/>
                <a:gd name="T8" fmla="*/ 610 w 1089"/>
                <a:gd name="T9" fmla="*/ 112 h 1087"/>
                <a:gd name="T10" fmla="*/ 605 w 1089"/>
                <a:gd name="T11" fmla="*/ 188 h 1087"/>
                <a:gd name="T12" fmla="*/ 772 w 1089"/>
                <a:gd name="T13" fmla="*/ 536 h 1087"/>
                <a:gd name="T14" fmla="*/ 933 w 1089"/>
                <a:gd name="T15" fmla="*/ 463 h 1087"/>
                <a:gd name="T16" fmla="*/ 976 w 1089"/>
                <a:gd name="T17" fmla="*/ 480 h 1087"/>
                <a:gd name="T18" fmla="*/ 1014 w 1089"/>
                <a:gd name="T19" fmla="*/ 555 h 1087"/>
                <a:gd name="T20" fmla="*/ 977 w 1089"/>
                <a:gd name="T21" fmla="*/ 609 h 1087"/>
                <a:gd name="T22" fmla="*/ 902 w 1089"/>
                <a:gd name="T23" fmla="*/ 604 h 1087"/>
                <a:gd name="T24" fmla="*/ 662 w 1089"/>
                <a:gd name="T25" fmla="*/ 584 h 1087"/>
                <a:gd name="T26" fmla="*/ 626 w 1089"/>
                <a:gd name="T27" fmla="*/ 932 h 1087"/>
                <a:gd name="T28" fmla="*/ 609 w 1089"/>
                <a:gd name="T29" fmla="*/ 975 h 1087"/>
                <a:gd name="T30" fmla="*/ 542 w 1089"/>
                <a:gd name="T31" fmla="*/ 1013 h 1087"/>
                <a:gd name="T32" fmla="*/ 480 w 1089"/>
                <a:gd name="T33" fmla="*/ 976 h 1087"/>
                <a:gd name="T34" fmla="*/ 485 w 1089"/>
                <a:gd name="T35" fmla="*/ 900 h 1087"/>
                <a:gd name="T36" fmla="*/ 318 w 1089"/>
                <a:gd name="T37" fmla="*/ 551 h 1087"/>
                <a:gd name="T38" fmla="*/ 156 w 1089"/>
                <a:gd name="T39" fmla="*/ 625 h 1087"/>
                <a:gd name="T40" fmla="*/ 113 w 1089"/>
                <a:gd name="T41" fmla="*/ 608 h 1087"/>
                <a:gd name="T42" fmla="*/ 76 w 1089"/>
                <a:gd name="T43" fmla="*/ 533 h 1087"/>
                <a:gd name="T44" fmla="*/ 112 w 1089"/>
                <a:gd name="T45" fmla="*/ 479 h 1087"/>
                <a:gd name="T46" fmla="*/ 188 w 1089"/>
                <a:gd name="T47" fmla="*/ 484 h 1087"/>
                <a:gd name="T48" fmla="*/ 546 w 1089"/>
                <a:gd name="T49" fmla="*/ 0 h 1087"/>
                <a:gd name="T50" fmla="*/ 418 w 1089"/>
                <a:gd name="T51" fmla="*/ 74 h 1087"/>
                <a:gd name="T52" fmla="*/ 388 w 1089"/>
                <a:gd name="T53" fmla="*/ 113 h 1087"/>
                <a:gd name="T54" fmla="*/ 224 w 1089"/>
                <a:gd name="T55" fmla="*/ 127 h 1087"/>
                <a:gd name="T56" fmla="*/ 77 w 1089"/>
                <a:gd name="T57" fmla="*/ 413 h 1087"/>
                <a:gd name="T58" fmla="*/ 0 w 1089"/>
                <a:gd name="T59" fmla="*/ 543 h 1087"/>
                <a:gd name="T60" fmla="*/ 91 w 1089"/>
                <a:gd name="T61" fmla="*/ 681 h 1087"/>
                <a:gd name="T62" fmla="*/ 127 w 1089"/>
                <a:gd name="T63" fmla="*/ 864 h 1087"/>
                <a:gd name="T64" fmla="*/ 347 w 1089"/>
                <a:gd name="T65" fmla="*/ 978 h 1087"/>
                <a:gd name="T66" fmla="*/ 414 w 1089"/>
                <a:gd name="T67" fmla="*/ 1011 h 1087"/>
                <a:gd name="T68" fmla="*/ 544 w 1089"/>
                <a:gd name="T69" fmla="*/ 1087 h 1087"/>
                <a:gd name="T70" fmla="*/ 672 w 1089"/>
                <a:gd name="T71" fmla="*/ 1013 h 1087"/>
                <a:gd name="T72" fmla="*/ 702 w 1089"/>
                <a:gd name="T73" fmla="*/ 975 h 1087"/>
                <a:gd name="T74" fmla="*/ 866 w 1089"/>
                <a:gd name="T75" fmla="*/ 961 h 1087"/>
                <a:gd name="T76" fmla="*/ 1013 w 1089"/>
                <a:gd name="T77" fmla="*/ 674 h 1087"/>
                <a:gd name="T78" fmla="*/ 1089 w 1089"/>
                <a:gd name="T79" fmla="*/ 545 h 1087"/>
                <a:gd name="T80" fmla="*/ 999 w 1089"/>
                <a:gd name="T81" fmla="*/ 407 h 1087"/>
                <a:gd name="T82" fmla="*/ 962 w 1089"/>
                <a:gd name="T83" fmla="*/ 224 h 1087"/>
                <a:gd name="T84" fmla="*/ 743 w 1089"/>
                <a:gd name="T85" fmla="*/ 110 h 1087"/>
                <a:gd name="T86" fmla="*/ 676 w 1089"/>
                <a:gd name="T87" fmla="*/ 76 h 1087"/>
                <a:gd name="T88" fmla="*/ 546 w 1089"/>
                <a:gd name="T8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9" h="1087">
                  <a:moveTo>
                    <a:pt x="323" y="531"/>
                  </a:moveTo>
                  <a:cubicBezTo>
                    <a:pt x="358" y="531"/>
                    <a:pt x="394" y="522"/>
                    <a:pt x="428" y="503"/>
                  </a:cubicBezTo>
                  <a:cubicBezTo>
                    <a:pt x="532" y="445"/>
                    <a:pt x="568" y="312"/>
                    <a:pt x="507" y="209"/>
                  </a:cubicBezTo>
                  <a:cubicBezTo>
                    <a:pt x="496" y="188"/>
                    <a:pt x="481" y="171"/>
                    <a:pt x="464" y="156"/>
                  </a:cubicBezTo>
                  <a:cubicBezTo>
                    <a:pt x="465" y="146"/>
                    <a:pt x="468" y="136"/>
                    <a:pt x="473" y="127"/>
                  </a:cubicBezTo>
                  <a:cubicBezTo>
                    <a:pt x="481" y="113"/>
                    <a:pt x="481" y="113"/>
                    <a:pt x="481" y="113"/>
                  </a:cubicBezTo>
                  <a:cubicBezTo>
                    <a:pt x="495" y="90"/>
                    <a:pt x="519" y="75"/>
                    <a:pt x="546" y="75"/>
                  </a:cubicBezTo>
                  <a:cubicBezTo>
                    <a:pt x="546" y="75"/>
                    <a:pt x="547" y="75"/>
                    <a:pt x="547" y="75"/>
                  </a:cubicBezTo>
                  <a:cubicBezTo>
                    <a:pt x="550" y="75"/>
                    <a:pt x="553" y="75"/>
                    <a:pt x="556" y="75"/>
                  </a:cubicBezTo>
                  <a:cubicBezTo>
                    <a:pt x="579" y="78"/>
                    <a:pt x="598" y="91"/>
                    <a:pt x="610" y="112"/>
                  </a:cubicBezTo>
                  <a:cubicBezTo>
                    <a:pt x="610" y="112"/>
                    <a:pt x="610" y="112"/>
                    <a:pt x="610" y="112"/>
                  </a:cubicBezTo>
                  <a:cubicBezTo>
                    <a:pt x="624" y="136"/>
                    <a:pt x="622" y="166"/>
                    <a:pt x="605" y="188"/>
                  </a:cubicBezTo>
                  <a:cubicBezTo>
                    <a:pt x="552" y="254"/>
                    <a:pt x="541" y="349"/>
                    <a:pt x="585" y="427"/>
                  </a:cubicBezTo>
                  <a:cubicBezTo>
                    <a:pt x="625" y="497"/>
                    <a:pt x="697" y="536"/>
                    <a:pt x="772" y="536"/>
                  </a:cubicBezTo>
                  <a:cubicBezTo>
                    <a:pt x="809" y="536"/>
                    <a:pt x="846" y="527"/>
                    <a:pt x="880" y="507"/>
                  </a:cubicBezTo>
                  <a:cubicBezTo>
                    <a:pt x="901" y="495"/>
                    <a:pt x="919" y="480"/>
                    <a:pt x="933" y="463"/>
                  </a:cubicBezTo>
                  <a:cubicBezTo>
                    <a:pt x="943" y="464"/>
                    <a:pt x="953" y="467"/>
                    <a:pt x="962" y="472"/>
                  </a:cubicBezTo>
                  <a:cubicBezTo>
                    <a:pt x="976" y="480"/>
                    <a:pt x="976" y="480"/>
                    <a:pt x="976" y="480"/>
                  </a:cubicBezTo>
                  <a:cubicBezTo>
                    <a:pt x="1000" y="494"/>
                    <a:pt x="1015" y="519"/>
                    <a:pt x="1015" y="546"/>
                  </a:cubicBezTo>
                  <a:cubicBezTo>
                    <a:pt x="1015" y="549"/>
                    <a:pt x="1015" y="552"/>
                    <a:pt x="1014" y="555"/>
                  </a:cubicBezTo>
                  <a:cubicBezTo>
                    <a:pt x="1011" y="578"/>
                    <a:pt x="998" y="597"/>
                    <a:pt x="978" y="609"/>
                  </a:cubicBezTo>
                  <a:cubicBezTo>
                    <a:pt x="977" y="609"/>
                    <a:pt x="977" y="609"/>
                    <a:pt x="977" y="609"/>
                  </a:cubicBezTo>
                  <a:cubicBezTo>
                    <a:pt x="967" y="615"/>
                    <a:pt x="955" y="618"/>
                    <a:pt x="943" y="618"/>
                  </a:cubicBezTo>
                  <a:cubicBezTo>
                    <a:pt x="928" y="618"/>
                    <a:pt x="914" y="613"/>
                    <a:pt x="902" y="604"/>
                  </a:cubicBezTo>
                  <a:cubicBezTo>
                    <a:pt x="863" y="573"/>
                    <a:pt x="816" y="557"/>
                    <a:pt x="767" y="557"/>
                  </a:cubicBezTo>
                  <a:cubicBezTo>
                    <a:pt x="731" y="557"/>
                    <a:pt x="695" y="565"/>
                    <a:pt x="662" y="584"/>
                  </a:cubicBezTo>
                  <a:cubicBezTo>
                    <a:pt x="558" y="643"/>
                    <a:pt x="522" y="776"/>
                    <a:pt x="582" y="879"/>
                  </a:cubicBezTo>
                  <a:cubicBezTo>
                    <a:pt x="594" y="899"/>
                    <a:pt x="609" y="917"/>
                    <a:pt x="626" y="932"/>
                  </a:cubicBezTo>
                  <a:cubicBezTo>
                    <a:pt x="625" y="942"/>
                    <a:pt x="622" y="951"/>
                    <a:pt x="617" y="960"/>
                  </a:cubicBezTo>
                  <a:cubicBezTo>
                    <a:pt x="609" y="975"/>
                    <a:pt x="609" y="975"/>
                    <a:pt x="609" y="975"/>
                  </a:cubicBezTo>
                  <a:cubicBezTo>
                    <a:pt x="595" y="998"/>
                    <a:pt x="571" y="1013"/>
                    <a:pt x="544" y="1013"/>
                  </a:cubicBezTo>
                  <a:cubicBezTo>
                    <a:pt x="543" y="1013"/>
                    <a:pt x="543" y="1013"/>
                    <a:pt x="542" y="1013"/>
                  </a:cubicBezTo>
                  <a:cubicBezTo>
                    <a:pt x="539" y="1013"/>
                    <a:pt x="537" y="1013"/>
                    <a:pt x="534" y="1012"/>
                  </a:cubicBezTo>
                  <a:cubicBezTo>
                    <a:pt x="511" y="1009"/>
                    <a:pt x="492" y="996"/>
                    <a:pt x="480" y="976"/>
                  </a:cubicBezTo>
                  <a:cubicBezTo>
                    <a:pt x="480" y="976"/>
                    <a:pt x="480" y="976"/>
                    <a:pt x="480" y="976"/>
                  </a:cubicBezTo>
                  <a:cubicBezTo>
                    <a:pt x="466" y="952"/>
                    <a:pt x="467" y="921"/>
                    <a:pt x="485" y="900"/>
                  </a:cubicBezTo>
                  <a:cubicBezTo>
                    <a:pt x="538" y="833"/>
                    <a:pt x="549" y="739"/>
                    <a:pt x="504" y="660"/>
                  </a:cubicBezTo>
                  <a:cubicBezTo>
                    <a:pt x="465" y="590"/>
                    <a:pt x="392" y="551"/>
                    <a:pt x="318" y="551"/>
                  </a:cubicBezTo>
                  <a:cubicBezTo>
                    <a:pt x="281" y="551"/>
                    <a:pt x="244" y="561"/>
                    <a:pt x="210" y="581"/>
                  </a:cubicBezTo>
                  <a:cubicBezTo>
                    <a:pt x="189" y="593"/>
                    <a:pt x="171" y="608"/>
                    <a:pt x="156" y="625"/>
                  </a:cubicBezTo>
                  <a:cubicBezTo>
                    <a:pt x="146" y="624"/>
                    <a:pt x="136" y="621"/>
                    <a:pt x="128" y="616"/>
                  </a:cubicBezTo>
                  <a:cubicBezTo>
                    <a:pt x="113" y="608"/>
                    <a:pt x="113" y="608"/>
                    <a:pt x="113" y="608"/>
                  </a:cubicBezTo>
                  <a:cubicBezTo>
                    <a:pt x="90" y="594"/>
                    <a:pt x="74" y="569"/>
                    <a:pt x="75" y="541"/>
                  </a:cubicBezTo>
                  <a:cubicBezTo>
                    <a:pt x="75" y="538"/>
                    <a:pt x="75" y="536"/>
                    <a:pt x="76" y="533"/>
                  </a:cubicBezTo>
                  <a:cubicBezTo>
                    <a:pt x="79" y="510"/>
                    <a:pt x="92" y="491"/>
                    <a:pt x="112" y="479"/>
                  </a:cubicBezTo>
                  <a:cubicBezTo>
                    <a:pt x="112" y="479"/>
                    <a:pt x="112" y="479"/>
                    <a:pt x="112" y="479"/>
                  </a:cubicBezTo>
                  <a:cubicBezTo>
                    <a:pt x="123" y="472"/>
                    <a:pt x="135" y="469"/>
                    <a:pt x="147" y="469"/>
                  </a:cubicBezTo>
                  <a:cubicBezTo>
                    <a:pt x="161" y="469"/>
                    <a:pt x="176" y="474"/>
                    <a:pt x="188" y="484"/>
                  </a:cubicBezTo>
                  <a:cubicBezTo>
                    <a:pt x="226" y="515"/>
                    <a:pt x="274" y="531"/>
                    <a:pt x="323" y="531"/>
                  </a:cubicBezTo>
                  <a:moveTo>
                    <a:pt x="546" y="0"/>
                  </a:moveTo>
                  <a:cubicBezTo>
                    <a:pt x="546" y="0"/>
                    <a:pt x="546" y="0"/>
                    <a:pt x="546" y="0"/>
                  </a:cubicBezTo>
                  <a:cubicBezTo>
                    <a:pt x="492" y="0"/>
                    <a:pt x="444" y="28"/>
                    <a:pt x="418" y="74"/>
                  </a:cubicBezTo>
                  <a:cubicBezTo>
                    <a:pt x="408" y="91"/>
                    <a:pt x="408" y="91"/>
                    <a:pt x="408" y="91"/>
                  </a:cubicBezTo>
                  <a:cubicBezTo>
                    <a:pt x="403" y="100"/>
                    <a:pt x="396" y="107"/>
                    <a:pt x="388" y="113"/>
                  </a:cubicBezTo>
                  <a:cubicBezTo>
                    <a:pt x="366" y="106"/>
                    <a:pt x="344" y="103"/>
                    <a:pt x="322" y="103"/>
                  </a:cubicBezTo>
                  <a:cubicBezTo>
                    <a:pt x="288" y="103"/>
                    <a:pt x="255" y="110"/>
                    <a:pt x="224" y="127"/>
                  </a:cubicBezTo>
                  <a:cubicBezTo>
                    <a:pt x="141" y="170"/>
                    <a:pt x="98" y="259"/>
                    <a:pt x="110" y="346"/>
                  </a:cubicBezTo>
                  <a:cubicBezTo>
                    <a:pt x="114" y="373"/>
                    <a:pt x="100" y="400"/>
                    <a:pt x="77" y="413"/>
                  </a:cubicBezTo>
                  <a:cubicBezTo>
                    <a:pt x="35" y="437"/>
                    <a:pt x="7" y="480"/>
                    <a:pt x="1" y="527"/>
                  </a:cubicBezTo>
                  <a:cubicBezTo>
                    <a:pt x="1" y="532"/>
                    <a:pt x="0" y="538"/>
                    <a:pt x="0" y="543"/>
                  </a:cubicBezTo>
                  <a:cubicBezTo>
                    <a:pt x="1" y="597"/>
                    <a:pt x="28" y="644"/>
                    <a:pt x="75" y="671"/>
                  </a:cubicBezTo>
                  <a:cubicBezTo>
                    <a:pt x="91" y="681"/>
                    <a:pt x="91" y="681"/>
                    <a:pt x="91" y="681"/>
                  </a:cubicBezTo>
                  <a:cubicBezTo>
                    <a:pt x="100" y="686"/>
                    <a:pt x="108" y="693"/>
                    <a:pt x="114" y="702"/>
                  </a:cubicBezTo>
                  <a:cubicBezTo>
                    <a:pt x="97" y="754"/>
                    <a:pt x="101" y="812"/>
                    <a:pt x="127" y="864"/>
                  </a:cubicBezTo>
                  <a:cubicBezTo>
                    <a:pt x="166" y="938"/>
                    <a:pt x="241" y="980"/>
                    <a:pt x="318" y="980"/>
                  </a:cubicBezTo>
                  <a:cubicBezTo>
                    <a:pt x="328" y="980"/>
                    <a:pt x="337" y="979"/>
                    <a:pt x="347" y="978"/>
                  </a:cubicBezTo>
                  <a:cubicBezTo>
                    <a:pt x="350" y="977"/>
                    <a:pt x="353" y="977"/>
                    <a:pt x="356" y="977"/>
                  </a:cubicBezTo>
                  <a:cubicBezTo>
                    <a:pt x="380" y="977"/>
                    <a:pt x="402" y="990"/>
                    <a:pt x="414" y="1011"/>
                  </a:cubicBezTo>
                  <a:cubicBezTo>
                    <a:pt x="438" y="1053"/>
                    <a:pt x="480" y="1081"/>
                    <a:pt x="528" y="1086"/>
                  </a:cubicBezTo>
                  <a:cubicBezTo>
                    <a:pt x="533" y="1087"/>
                    <a:pt x="538" y="1087"/>
                    <a:pt x="544" y="1087"/>
                  </a:cubicBezTo>
                  <a:cubicBezTo>
                    <a:pt x="544" y="1087"/>
                    <a:pt x="544" y="1087"/>
                    <a:pt x="544" y="1087"/>
                  </a:cubicBezTo>
                  <a:cubicBezTo>
                    <a:pt x="598" y="1087"/>
                    <a:pt x="645" y="1060"/>
                    <a:pt x="672" y="1013"/>
                  </a:cubicBezTo>
                  <a:cubicBezTo>
                    <a:pt x="682" y="997"/>
                    <a:pt x="682" y="997"/>
                    <a:pt x="682" y="997"/>
                  </a:cubicBezTo>
                  <a:cubicBezTo>
                    <a:pt x="687" y="988"/>
                    <a:pt x="694" y="980"/>
                    <a:pt x="702" y="975"/>
                  </a:cubicBezTo>
                  <a:cubicBezTo>
                    <a:pt x="723" y="981"/>
                    <a:pt x="746" y="985"/>
                    <a:pt x="768" y="985"/>
                  </a:cubicBezTo>
                  <a:cubicBezTo>
                    <a:pt x="801" y="985"/>
                    <a:pt x="835" y="977"/>
                    <a:pt x="866" y="961"/>
                  </a:cubicBezTo>
                  <a:cubicBezTo>
                    <a:pt x="949" y="918"/>
                    <a:pt x="992" y="829"/>
                    <a:pt x="980" y="742"/>
                  </a:cubicBezTo>
                  <a:cubicBezTo>
                    <a:pt x="976" y="715"/>
                    <a:pt x="989" y="688"/>
                    <a:pt x="1013" y="674"/>
                  </a:cubicBezTo>
                  <a:cubicBezTo>
                    <a:pt x="1055" y="650"/>
                    <a:pt x="1083" y="608"/>
                    <a:pt x="1088" y="561"/>
                  </a:cubicBezTo>
                  <a:cubicBezTo>
                    <a:pt x="1089" y="556"/>
                    <a:pt x="1089" y="550"/>
                    <a:pt x="1089" y="545"/>
                  </a:cubicBezTo>
                  <a:cubicBezTo>
                    <a:pt x="1089" y="491"/>
                    <a:pt x="1062" y="443"/>
                    <a:pt x="1015" y="416"/>
                  </a:cubicBezTo>
                  <a:cubicBezTo>
                    <a:pt x="999" y="407"/>
                    <a:pt x="999" y="407"/>
                    <a:pt x="999" y="407"/>
                  </a:cubicBezTo>
                  <a:cubicBezTo>
                    <a:pt x="989" y="402"/>
                    <a:pt x="982" y="394"/>
                    <a:pt x="976" y="386"/>
                  </a:cubicBezTo>
                  <a:cubicBezTo>
                    <a:pt x="993" y="334"/>
                    <a:pt x="989" y="275"/>
                    <a:pt x="962" y="224"/>
                  </a:cubicBezTo>
                  <a:cubicBezTo>
                    <a:pt x="924" y="150"/>
                    <a:pt x="849" y="108"/>
                    <a:pt x="772" y="108"/>
                  </a:cubicBezTo>
                  <a:cubicBezTo>
                    <a:pt x="762" y="108"/>
                    <a:pt x="753" y="109"/>
                    <a:pt x="743" y="110"/>
                  </a:cubicBezTo>
                  <a:cubicBezTo>
                    <a:pt x="740" y="110"/>
                    <a:pt x="737" y="110"/>
                    <a:pt x="734" y="110"/>
                  </a:cubicBezTo>
                  <a:cubicBezTo>
                    <a:pt x="710" y="110"/>
                    <a:pt x="688" y="98"/>
                    <a:pt x="676" y="76"/>
                  </a:cubicBezTo>
                  <a:cubicBezTo>
                    <a:pt x="651" y="35"/>
                    <a:pt x="609" y="7"/>
                    <a:pt x="562" y="1"/>
                  </a:cubicBezTo>
                  <a:cubicBezTo>
                    <a:pt x="557" y="1"/>
                    <a:pt x="551" y="0"/>
                    <a:pt x="546" y="0"/>
                  </a:cubicBezTo>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 name="íślíḋè-Freeform: Shape 4">
              <a:extLst>
                <a:ext uri="{FF2B5EF4-FFF2-40B4-BE49-F238E27FC236}">
                  <a16:creationId xmlns:a16="http://schemas.microsoft.com/office/drawing/2014/main" id="{FB9009E0-194D-43E8-8295-AE81435B757B}"/>
                </a:ext>
              </a:extLst>
            </p:cNvPr>
            <p:cNvSpPr>
              <a:spLocks/>
            </p:cNvSpPr>
            <p:nvPr/>
          </p:nvSpPr>
          <p:spPr bwMode="auto">
            <a:xfrm>
              <a:off x="4343400" y="3590925"/>
              <a:ext cx="1781175" cy="2127250"/>
            </a:xfrm>
            <a:custGeom>
              <a:avLst/>
              <a:gdLst>
                <a:gd name="T0" fmla="*/ 405 w 474"/>
                <a:gd name="T1" fmla="*/ 456 h 566"/>
                <a:gd name="T2" fmla="*/ 405 w 474"/>
                <a:gd name="T3" fmla="*/ 455 h 566"/>
                <a:gd name="T4" fmla="*/ 410 w 474"/>
                <a:gd name="T5" fmla="*/ 379 h 566"/>
                <a:gd name="T6" fmla="*/ 430 w 474"/>
                <a:gd name="T7" fmla="*/ 140 h 566"/>
                <a:gd name="T8" fmla="*/ 135 w 474"/>
                <a:gd name="T9" fmla="*/ 60 h 566"/>
                <a:gd name="T10" fmla="*/ 53 w 474"/>
                <a:gd name="T11" fmla="*/ 344 h 566"/>
                <a:gd name="T12" fmla="*/ 272 w 474"/>
                <a:gd name="T13" fmla="*/ 458 h 566"/>
                <a:gd name="T14" fmla="*/ 339 w 474"/>
                <a:gd name="T15" fmla="*/ 491 h 566"/>
                <a:gd name="T16" fmla="*/ 453 w 474"/>
                <a:gd name="T17" fmla="*/ 566 h 566"/>
                <a:gd name="T18" fmla="*/ 459 w 474"/>
                <a:gd name="T19" fmla="*/ 492 h 566"/>
                <a:gd name="T20" fmla="*/ 405 w 474"/>
                <a:gd name="T21" fmla="*/ 45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4" h="566">
                  <a:moveTo>
                    <a:pt x="405" y="456"/>
                  </a:moveTo>
                  <a:cubicBezTo>
                    <a:pt x="405" y="455"/>
                    <a:pt x="405" y="455"/>
                    <a:pt x="405" y="455"/>
                  </a:cubicBezTo>
                  <a:cubicBezTo>
                    <a:pt x="391" y="431"/>
                    <a:pt x="393" y="401"/>
                    <a:pt x="410" y="379"/>
                  </a:cubicBezTo>
                  <a:cubicBezTo>
                    <a:pt x="463" y="313"/>
                    <a:pt x="474" y="219"/>
                    <a:pt x="430" y="140"/>
                  </a:cubicBezTo>
                  <a:cubicBezTo>
                    <a:pt x="371" y="36"/>
                    <a:pt x="238" y="0"/>
                    <a:pt x="135" y="60"/>
                  </a:cubicBezTo>
                  <a:cubicBezTo>
                    <a:pt x="37" y="118"/>
                    <a:pt x="0" y="243"/>
                    <a:pt x="53" y="344"/>
                  </a:cubicBezTo>
                  <a:cubicBezTo>
                    <a:pt x="96" y="427"/>
                    <a:pt x="185" y="469"/>
                    <a:pt x="272" y="458"/>
                  </a:cubicBezTo>
                  <a:cubicBezTo>
                    <a:pt x="299" y="454"/>
                    <a:pt x="326" y="467"/>
                    <a:pt x="339" y="491"/>
                  </a:cubicBezTo>
                  <a:cubicBezTo>
                    <a:pt x="364" y="533"/>
                    <a:pt x="406" y="561"/>
                    <a:pt x="453" y="566"/>
                  </a:cubicBezTo>
                  <a:cubicBezTo>
                    <a:pt x="459" y="492"/>
                    <a:pt x="459" y="492"/>
                    <a:pt x="459" y="492"/>
                  </a:cubicBezTo>
                  <a:cubicBezTo>
                    <a:pt x="436" y="489"/>
                    <a:pt x="417" y="476"/>
                    <a:pt x="405" y="456"/>
                  </a:cubicBezTo>
                  <a:close/>
                </a:path>
              </a:pathLst>
            </a:custGeom>
            <a:solidFill>
              <a:schemeClr val="accent2"/>
            </a:solidFill>
            <a:ln>
              <a:noFill/>
            </a:ln>
          </p:spPr>
          <p:txBody>
            <a:bodyPr anchor="ctr"/>
            <a:lstStyle/>
            <a:p>
              <a:pPr algn="ctr"/>
              <a:endParaRPr/>
            </a:p>
          </p:txBody>
        </p:sp>
        <p:grpSp>
          <p:nvGrpSpPr>
            <p:cNvPr id="7" name="Group 5">
              <a:extLst>
                <a:ext uri="{FF2B5EF4-FFF2-40B4-BE49-F238E27FC236}">
                  <a16:creationId xmlns:a16="http://schemas.microsoft.com/office/drawing/2014/main" id="{427D9D2A-1CB0-45BF-A024-07681EB7F66E}"/>
                </a:ext>
              </a:extLst>
            </p:cNvPr>
            <p:cNvGrpSpPr/>
            <p:nvPr/>
          </p:nvGrpSpPr>
          <p:grpSpPr>
            <a:xfrm>
              <a:off x="4065588" y="2019171"/>
              <a:ext cx="2014079" cy="3221255"/>
              <a:chOff x="4065588" y="2019171"/>
              <a:chExt cx="2014079" cy="3221255"/>
            </a:xfrm>
          </p:grpSpPr>
          <p:sp>
            <p:nvSpPr>
              <p:cNvPr id="17" name="íślíḋè-Freeform: Shape 15">
                <a:extLst>
                  <a:ext uri="{FF2B5EF4-FFF2-40B4-BE49-F238E27FC236}">
                    <a16:creationId xmlns:a16="http://schemas.microsoft.com/office/drawing/2014/main" id="{5354A0C1-F010-482B-81D5-4922D6C1D486}"/>
                  </a:ext>
                </a:extLst>
              </p:cNvPr>
              <p:cNvSpPr>
                <a:spLocks/>
              </p:cNvSpPr>
              <p:nvPr/>
            </p:nvSpPr>
            <p:spPr bwMode="auto">
              <a:xfrm>
                <a:off x="4065588" y="2019171"/>
                <a:ext cx="2014079" cy="3221255"/>
              </a:xfrm>
              <a:custGeom>
                <a:avLst/>
                <a:gdLst>
                  <a:gd name="connsiteX0" fmla="*/ 1133805 w 2014079"/>
                  <a:gd name="connsiteY0" fmla="*/ 3228 h 3221255"/>
                  <a:gd name="connsiteX1" fmla="*/ 1904922 w 2014079"/>
                  <a:gd name="connsiteY1" fmla="*/ 397921 h 3221255"/>
                  <a:gd name="connsiteX2" fmla="*/ 1604250 w 2014079"/>
                  <a:gd name="connsiteY2" fmla="*/ 1507812 h 3221255"/>
                  <a:gd name="connsiteX3" fmla="*/ 702236 w 2014079"/>
                  <a:gd name="connsiteY3" fmla="*/ 1436327 h 3221255"/>
                  <a:gd name="connsiteX4" fmla="*/ 420357 w 2014079"/>
                  <a:gd name="connsiteY4" fmla="*/ 1413753 h 3221255"/>
                  <a:gd name="connsiteX5" fmla="*/ 416598 w 2014079"/>
                  <a:gd name="connsiteY5" fmla="*/ 1417516 h 3221255"/>
                  <a:gd name="connsiteX6" fmla="*/ 296623 w 2014079"/>
                  <a:gd name="connsiteY6" fmla="*/ 1556664 h 3221255"/>
                  <a:gd name="connsiteX7" fmla="*/ 281406 w 2014079"/>
                  <a:gd name="connsiteY7" fmla="*/ 1616487 h 3221255"/>
                  <a:gd name="connsiteX8" fmla="*/ 281944 w 2014079"/>
                  <a:gd name="connsiteY8" fmla="*/ 1616531 h 3221255"/>
                  <a:gd name="connsiteX9" fmla="*/ 278185 w 2014079"/>
                  <a:gd name="connsiteY9" fmla="*/ 1650358 h 3221255"/>
                  <a:gd name="connsiteX10" fmla="*/ 424795 w 2014079"/>
                  <a:gd name="connsiteY10" fmla="*/ 1898425 h 3221255"/>
                  <a:gd name="connsiteX11" fmla="*/ 477425 w 2014079"/>
                  <a:gd name="connsiteY11" fmla="*/ 1932252 h 3221255"/>
                  <a:gd name="connsiteX12" fmla="*/ 755609 w 2014079"/>
                  <a:gd name="connsiteY12" fmla="*/ 1917218 h 3221255"/>
                  <a:gd name="connsiteX13" fmla="*/ 1571366 w 2014079"/>
                  <a:gd name="connsiteY13" fmla="*/ 1879632 h 3221255"/>
                  <a:gd name="connsiteX14" fmla="*/ 1789402 w 2014079"/>
                  <a:gd name="connsiteY14" fmla="*/ 2905727 h 3221255"/>
                  <a:gd name="connsiteX15" fmla="*/ 830794 w 2014079"/>
                  <a:gd name="connsiteY15" fmla="*/ 3127483 h 3221255"/>
                  <a:gd name="connsiteX16" fmla="*/ 466147 w 2014079"/>
                  <a:gd name="connsiteY16" fmla="*/ 2420869 h 3221255"/>
                  <a:gd name="connsiteX17" fmla="*/ 338332 w 2014079"/>
                  <a:gd name="connsiteY17" fmla="*/ 2176560 h 3221255"/>
                  <a:gd name="connsiteX18" fmla="*/ 278185 w 2014079"/>
                  <a:gd name="connsiteY18" fmla="*/ 2138975 h 3221255"/>
                  <a:gd name="connsiteX19" fmla="*/ 0 w 2014079"/>
                  <a:gd name="connsiteY19" fmla="*/ 1657875 h 3221255"/>
                  <a:gd name="connsiteX20" fmla="*/ 3735 w 2014079"/>
                  <a:gd name="connsiteY20" fmla="*/ 1594391 h 3221255"/>
                  <a:gd name="connsiteX21" fmla="*/ 3175 w 2014079"/>
                  <a:gd name="connsiteY21" fmla="*/ 1594346 h 3221255"/>
                  <a:gd name="connsiteX22" fmla="*/ 285055 w 2014079"/>
                  <a:gd name="connsiteY22" fmla="*/ 1169201 h 3221255"/>
                  <a:gd name="connsiteX23" fmla="*/ 409082 w 2014079"/>
                  <a:gd name="connsiteY23" fmla="*/ 913362 h 3221255"/>
                  <a:gd name="connsiteX24" fmla="*/ 837538 w 2014079"/>
                  <a:gd name="connsiteY24" fmla="*/ 89409 h 3221255"/>
                  <a:gd name="connsiteX25" fmla="*/ 1133805 w 2014079"/>
                  <a:gd name="connsiteY25" fmla="*/ 3228 h 322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079" h="3221255">
                    <a:moveTo>
                      <a:pt x="1133805" y="3228"/>
                    </a:moveTo>
                    <a:cubicBezTo>
                      <a:pt x="1436297" y="-23932"/>
                      <a:pt x="1741432" y="121389"/>
                      <a:pt x="1904922" y="397921"/>
                    </a:cubicBezTo>
                    <a:cubicBezTo>
                      <a:pt x="2130425" y="789204"/>
                      <a:pt x="1995123" y="1285834"/>
                      <a:pt x="1604250" y="1507812"/>
                    </a:cubicBezTo>
                    <a:cubicBezTo>
                      <a:pt x="1307337" y="1673355"/>
                      <a:pt x="954048" y="1635732"/>
                      <a:pt x="702236" y="1436327"/>
                    </a:cubicBezTo>
                    <a:cubicBezTo>
                      <a:pt x="623310" y="1368605"/>
                      <a:pt x="510558" y="1361080"/>
                      <a:pt x="420357" y="1413753"/>
                    </a:cubicBezTo>
                    <a:cubicBezTo>
                      <a:pt x="420357" y="1413753"/>
                      <a:pt x="420357" y="1413753"/>
                      <a:pt x="416598" y="1417516"/>
                    </a:cubicBezTo>
                    <a:cubicBezTo>
                      <a:pt x="360223" y="1448555"/>
                      <a:pt x="318645" y="1498641"/>
                      <a:pt x="296623" y="1556664"/>
                    </a:cubicBezTo>
                    <a:lnTo>
                      <a:pt x="281406" y="1616487"/>
                    </a:lnTo>
                    <a:lnTo>
                      <a:pt x="281944" y="1616531"/>
                    </a:lnTo>
                    <a:cubicBezTo>
                      <a:pt x="278185" y="1627806"/>
                      <a:pt x="278185" y="1639082"/>
                      <a:pt x="278185" y="1650358"/>
                    </a:cubicBezTo>
                    <a:cubicBezTo>
                      <a:pt x="278185" y="1751840"/>
                      <a:pt x="334573" y="1849563"/>
                      <a:pt x="424795" y="1898425"/>
                    </a:cubicBezTo>
                    <a:cubicBezTo>
                      <a:pt x="424795" y="1898425"/>
                      <a:pt x="424795" y="1898425"/>
                      <a:pt x="477425" y="1932252"/>
                    </a:cubicBezTo>
                    <a:cubicBezTo>
                      <a:pt x="563887" y="1981114"/>
                      <a:pt x="672905" y="1977355"/>
                      <a:pt x="755609" y="1917218"/>
                    </a:cubicBezTo>
                    <a:cubicBezTo>
                      <a:pt x="984923" y="1744323"/>
                      <a:pt x="1308218" y="1718013"/>
                      <a:pt x="1571366" y="1879632"/>
                    </a:cubicBezTo>
                    <a:cubicBezTo>
                      <a:pt x="1920976" y="2097630"/>
                      <a:pt x="2022475" y="2563695"/>
                      <a:pt x="1789402" y="2905727"/>
                    </a:cubicBezTo>
                    <a:cubicBezTo>
                      <a:pt x="1575125" y="3217689"/>
                      <a:pt x="1157848" y="3311654"/>
                      <a:pt x="830794" y="3127483"/>
                    </a:cubicBezTo>
                    <a:cubicBezTo>
                      <a:pt x="571406" y="2980898"/>
                      <a:pt x="436073" y="2699004"/>
                      <a:pt x="466147" y="2420869"/>
                    </a:cubicBezTo>
                    <a:cubicBezTo>
                      <a:pt x="477425" y="2319387"/>
                      <a:pt x="424795" y="2225422"/>
                      <a:pt x="338332" y="2176560"/>
                    </a:cubicBezTo>
                    <a:cubicBezTo>
                      <a:pt x="338332" y="2176560"/>
                      <a:pt x="338332" y="2176560"/>
                      <a:pt x="278185" y="2138975"/>
                    </a:cubicBezTo>
                    <a:cubicBezTo>
                      <a:pt x="101500" y="2037493"/>
                      <a:pt x="0" y="1857080"/>
                      <a:pt x="0" y="1657875"/>
                    </a:cubicBezTo>
                    <a:lnTo>
                      <a:pt x="3735" y="1594391"/>
                    </a:lnTo>
                    <a:lnTo>
                      <a:pt x="3175" y="1594346"/>
                    </a:lnTo>
                    <a:cubicBezTo>
                      <a:pt x="21967" y="1417516"/>
                      <a:pt x="127202" y="1259497"/>
                      <a:pt x="285055" y="1169201"/>
                    </a:cubicBezTo>
                    <a:cubicBezTo>
                      <a:pt x="375256" y="1116528"/>
                      <a:pt x="424115" y="1018707"/>
                      <a:pt x="409082" y="913362"/>
                    </a:cubicBezTo>
                    <a:cubicBezTo>
                      <a:pt x="363981" y="589800"/>
                      <a:pt x="525592" y="251189"/>
                      <a:pt x="837538" y="89409"/>
                    </a:cubicBezTo>
                    <a:cubicBezTo>
                      <a:pt x="932438" y="40498"/>
                      <a:pt x="1032975" y="12281"/>
                      <a:pt x="1133805" y="3228"/>
                    </a:cubicBezTo>
                    <a:close/>
                  </a:path>
                </a:pathLst>
              </a:custGeom>
              <a:solidFill>
                <a:schemeClr val="accent5"/>
              </a:solidFill>
              <a:ln>
                <a:noFill/>
              </a:ln>
            </p:spPr>
            <p:txBody>
              <a:bodyPr anchor="ctr"/>
              <a:lstStyle/>
              <a:p>
                <a:pPr algn="ctr"/>
                <a:endParaRPr/>
              </a:p>
            </p:txBody>
          </p:sp>
          <p:sp>
            <p:nvSpPr>
              <p:cNvPr id="18" name="íślíḋè-Freeform: Shape 16">
                <a:extLst>
                  <a:ext uri="{FF2B5EF4-FFF2-40B4-BE49-F238E27FC236}">
                    <a16:creationId xmlns:a16="http://schemas.microsoft.com/office/drawing/2014/main" id="{B5C7E7C2-EA9C-429E-9ADD-7884BDF73A52}"/>
                  </a:ext>
                </a:extLst>
              </p:cNvPr>
              <p:cNvSpPr>
                <a:spLocks/>
              </p:cNvSpPr>
              <p:nvPr/>
            </p:nvSpPr>
            <p:spPr bwMode="auto">
              <a:xfrm>
                <a:off x="4989693" y="4317519"/>
                <a:ext cx="466594" cy="417042"/>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p>
            </p:txBody>
          </p:sp>
        </p:grpSp>
        <p:grpSp>
          <p:nvGrpSpPr>
            <p:cNvPr id="8" name="Group 6">
              <a:extLst>
                <a:ext uri="{FF2B5EF4-FFF2-40B4-BE49-F238E27FC236}">
                  <a16:creationId xmlns:a16="http://schemas.microsoft.com/office/drawing/2014/main" id="{B612C634-C78A-42E7-8B1E-CCCB95951CC9}"/>
                </a:ext>
              </a:extLst>
            </p:cNvPr>
            <p:cNvGrpSpPr/>
            <p:nvPr/>
          </p:nvGrpSpPr>
          <p:grpSpPr>
            <a:xfrm>
              <a:off x="4547383" y="1635126"/>
              <a:ext cx="3221498" cy="2015667"/>
              <a:chOff x="4547383" y="1635126"/>
              <a:chExt cx="3221498" cy="2015667"/>
            </a:xfrm>
          </p:grpSpPr>
          <p:sp>
            <p:nvSpPr>
              <p:cNvPr id="15" name="íślíḋè-Freeform: Shape 13">
                <a:extLst>
                  <a:ext uri="{FF2B5EF4-FFF2-40B4-BE49-F238E27FC236}">
                    <a16:creationId xmlns:a16="http://schemas.microsoft.com/office/drawing/2014/main" id="{AE76E833-4C9E-49AB-BBB7-FD9EC0F0272A}"/>
                  </a:ext>
                </a:extLst>
              </p:cNvPr>
              <p:cNvSpPr>
                <a:spLocks/>
              </p:cNvSpPr>
              <p:nvPr/>
            </p:nvSpPr>
            <p:spPr bwMode="auto">
              <a:xfrm>
                <a:off x="4547383" y="1635126"/>
                <a:ext cx="3221498" cy="2015667"/>
              </a:xfrm>
              <a:custGeom>
                <a:avLst/>
                <a:gdLst>
                  <a:gd name="connsiteX0" fmla="*/ 1566268 w 3221498"/>
                  <a:gd name="connsiteY0" fmla="*/ 0 h 2015667"/>
                  <a:gd name="connsiteX1" fmla="*/ 1626405 w 3221498"/>
                  <a:gd name="connsiteY1" fmla="*/ 3759 h 2015667"/>
                  <a:gd name="connsiteX2" fmla="*/ 1626320 w 3221498"/>
                  <a:gd name="connsiteY2" fmla="*/ 4815 h 2015667"/>
                  <a:gd name="connsiteX3" fmla="*/ 1691487 w 3221498"/>
                  <a:gd name="connsiteY3" fmla="*/ 15796 h 2015667"/>
                  <a:gd name="connsiteX4" fmla="*/ 2054779 w 3221498"/>
                  <a:gd name="connsiteY4" fmla="*/ 286642 h 2015667"/>
                  <a:gd name="connsiteX5" fmla="*/ 2306773 w 3221498"/>
                  <a:gd name="connsiteY5" fmla="*/ 410669 h 2015667"/>
                  <a:gd name="connsiteX6" fmla="*/ 3130454 w 3221498"/>
                  <a:gd name="connsiteY6" fmla="*/ 839126 h 2015667"/>
                  <a:gd name="connsiteX7" fmla="*/ 2822044 w 3221498"/>
                  <a:gd name="connsiteY7" fmla="*/ 1906510 h 2015667"/>
                  <a:gd name="connsiteX8" fmla="*/ 1716280 w 3221498"/>
                  <a:gd name="connsiteY8" fmla="*/ 1605838 h 2015667"/>
                  <a:gd name="connsiteX9" fmla="*/ 1787741 w 3221498"/>
                  <a:gd name="connsiteY9" fmla="*/ 707583 h 2015667"/>
                  <a:gd name="connsiteX10" fmla="*/ 1806546 w 3221498"/>
                  <a:gd name="connsiteY10" fmla="*/ 421945 h 2015667"/>
                  <a:gd name="connsiteX11" fmla="*/ 1806546 w 3221498"/>
                  <a:gd name="connsiteY11" fmla="*/ 418186 h 2015667"/>
                  <a:gd name="connsiteX12" fmla="*/ 1603447 w 3221498"/>
                  <a:gd name="connsiteY12" fmla="*/ 282884 h 2015667"/>
                  <a:gd name="connsiteX13" fmla="*/ 1603526 w 3221498"/>
                  <a:gd name="connsiteY13" fmla="*/ 281903 h 2015667"/>
                  <a:gd name="connsiteX14" fmla="*/ 1573785 w 3221498"/>
                  <a:gd name="connsiteY14" fmla="*/ 278184 h 2015667"/>
                  <a:gd name="connsiteX15" fmla="*/ 1321959 w 3221498"/>
                  <a:gd name="connsiteY15" fmla="*/ 424795 h 2015667"/>
                  <a:gd name="connsiteX16" fmla="*/ 1291890 w 3221498"/>
                  <a:gd name="connsiteY16" fmla="*/ 477425 h 2015667"/>
                  <a:gd name="connsiteX17" fmla="*/ 1306925 w 3221498"/>
                  <a:gd name="connsiteY17" fmla="*/ 755609 h 2015667"/>
                  <a:gd name="connsiteX18" fmla="*/ 1344511 w 3221498"/>
                  <a:gd name="connsiteY18" fmla="*/ 1571366 h 2015667"/>
                  <a:gd name="connsiteX19" fmla="*/ 314657 w 3221498"/>
                  <a:gd name="connsiteY19" fmla="*/ 1789402 h 2015667"/>
                  <a:gd name="connsiteX20" fmla="*/ 92901 w 3221498"/>
                  <a:gd name="connsiteY20" fmla="*/ 834553 h 2015667"/>
                  <a:gd name="connsiteX21" fmla="*/ 803274 w 3221498"/>
                  <a:gd name="connsiteY21" fmla="*/ 469906 h 2015667"/>
                  <a:gd name="connsiteX22" fmla="*/ 1047582 w 3221498"/>
                  <a:gd name="connsiteY22" fmla="*/ 342092 h 2015667"/>
                  <a:gd name="connsiteX23" fmla="*/ 1085168 w 3221498"/>
                  <a:gd name="connsiteY23" fmla="*/ 278184 h 2015667"/>
                  <a:gd name="connsiteX24" fmla="*/ 1566268 w 3221498"/>
                  <a:gd name="connsiteY24" fmla="*/ 0 h 201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1498" h="2015667">
                    <a:moveTo>
                      <a:pt x="1566268" y="0"/>
                    </a:moveTo>
                    <a:cubicBezTo>
                      <a:pt x="1585061" y="0"/>
                      <a:pt x="1607612" y="0"/>
                      <a:pt x="1626405" y="3759"/>
                    </a:cubicBezTo>
                    <a:lnTo>
                      <a:pt x="1626320" y="4815"/>
                    </a:lnTo>
                    <a:lnTo>
                      <a:pt x="1691487" y="15796"/>
                    </a:lnTo>
                    <a:cubicBezTo>
                      <a:pt x="1842100" y="50686"/>
                      <a:pt x="1975796" y="148522"/>
                      <a:pt x="2054779" y="286642"/>
                    </a:cubicBezTo>
                    <a:cubicBezTo>
                      <a:pt x="2103673" y="376844"/>
                      <a:pt x="2205223" y="425703"/>
                      <a:pt x="2306773" y="410669"/>
                    </a:cubicBezTo>
                    <a:cubicBezTo>
                      <a:pt x="2633988" y="369327"/>
                      <a:pt x="2968726" y="527180"/>
                      <a:pt x="3130454" y="839126"/>
                    </a:cubicBezTo>
                    <a:cubicBezTo>
                      <a:pt x="3329792" y="1218724"/>
                      <a:pt x="3190631" y="1688523"/>
                      <a:pt x="2822044" y="1906510"/>
                    </a:cubicBezTo>
                    <a:cubicBezTo>
                      <a:pt x="2434650" y="2132013"/>
                      <a:pt x="1934424" y="1996711"/>
                      <a:pt x="1716280" y="1605838"/>
                    </a:cubicBezTo>
                    <a:cubicBezTo>
                      <a:pt x="1547030" y="1308925"/>
                      <a:pt x="1588402" y="955636"/>
                      <a:pt x="1787741" y="707583"/>
                    </a:cubicBezTo>
                    <a:cubicBezTo>
                      <a:pt x="1851679" y="624898"/>
                      <a:pt x="1859202" y="512146"/>
                      <a:pt x="1806546" y="421945"/>
                    </a:cubicBezTo>
                    <a:cubicBezTo>
                      <a:pt x="1806546" y="421945"/>
                      <a:pt x="1806546" y="421945"/>
                      <a:pt x="1806546" y="418186"/>
                    </a:cubicBezTo>
                    <a:cubicBezTo>
                      <a:pt x="1761413" y="343018"/>
                      <a:pt x="1689952" y="294159"/>
                      <a:pt x="1603447" y="282884"/>
                    </a:cubicBezTo>
                    <a:lnTo>
                      <a:pt x="1603526" y="281903"/>
                    </a:lnTo>
                    <a:lnTo>
                      <a:pt x="1573785" y="278184"/>
                    </a:lnTo>
                    <a:cubicBezTo>
                      <a:pt x="1468544" y="278184"/>
                      <a:pt x="1374579" y="334573"/>
                      <a:pt x="1321959" y="424795"/>
                    </a:cubicBezTo>
                    <a:cubicBezTo>
                      <a:pt x="1321959" y="424795"/>
                      <a:pt x="1321959" y="424795"/>
                      <a:pt x="1291890" y="477425"/>
                    </a:cubicBezTo>
                    <a:cubicBezTo>
                      <a:pt x="1243029" y="563887"/>
                      <a:pt x="1246787" y="672905"/>
                      <a:pt x="1306925" y="755609"/>
                    </a:cubicBezTo>
                    <a:cubicBezTo>
                      <a:pt x="1479820" y="984923"/>
                      <a:pt x="1506130" y="1308218"/>
                      <a:pt x="1344511" y="1571366"/>
                    </a:cubicBezTo>
                    <a:cubicBezTo>
                      <a:pt x="1126513" y="1920976"/>
                      <a:pt x="660448" y="2022475"/>
                      <a:pt x="314657" y="1789402"/>
                    </a:cubicBezTo>
                    <a:cubicBezTo>
                      <a:pt x="6453" y="1578884"/>
                      <a:pt x="-91270" y="1157848"/>
                      <a:pt x="92901" y="834553"/>
                    </a:cubicBezTo>
                    <a:cubicBezTo>
                      <a:pt x="243244" y="571406"/>
                      <a:pt x="525138" y="439832"/>
                      <a:pt x="803274" y="469906"/>
                    </a:cubicBezTo>
                    <a:cubicBezTo>
                      <a:pt x="900997" y="477425"/>
                      <a:pt x="998721" y="428554"/>
                      <a:pt x="1047582" y="342092"/>
                    </a:cubicBezTo>
                    <a:cubicBezTo>
                      <a:pt x="1047582" y="342092"/>
                      <a:pt x="1047582" y="342092"/>
                      <a:pt x="1085168" y="278184"/>
                    </a:cubicBezTo>
                    <a:cubicBezTo>
                      <a:pt x="1186650" y="105259"/>
                      <a:pt x="1363304" y="0"/>
                      <a:pt x="1566268" y="0"/>
                    </a:cubicBezTo>
                    <a:close/>
                  </a:path>
                </a:pathLst>
              </a:custGeom>
              <a:solidFill>
                <a:schemeClr val="accent3"/>
              </a:solidFill>
              <a:ln>
                <a:noFill/>
              </a:ln>
            </p:spPr>
            <p:txBody>
              <a:bodyPr anchor="ctr"/>
              <a:lstStyle/>
              <a:p>
                <a:pPr algn="ctr"/>
                <a:endParaRPr/>
              </a:p>
            </p:txBody>
          </p:sp>
          <p:sp>
            <p:nvSpPr>
              <p:cNvPr id="16" name="íślíḋè-Freeform: Shape 14">
                <a:extLst>
                  <a:ext uri="{FF2B5EF4-FFF2-40B4-BE49-F238E27FC236}">
                    <a16:creationId xmlns:a16="http://schemas.microsoft.com/office/drawing/2014/main" id="{3C1C6FFC-254C-4117-AA71-CD3B45D5B5AD}"/>
                  </a:ext>
                </a:extLst>
              </p:cNvPr>
              <p:cNvSpPr>
                <a:spLocks/>
              </p:cNvSpPr>
              <p:nvPr/>
            </p:nvSpPr>
            <p:spPr bwMode="auto">
              <a:xfrm>
                <a:off x="5125209" y="2561429"/>
                <a:ext cx="358788" cy="487239"/>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p>
            </p:txBody>
          </p:sp>
        </p:grpSp>
        <p:grpSp>
          <p:nvGrpSpPr>
            <p:cNvPr id="9" name="Group 7">
              <a:extLst>
                <a:ext uri="{FF2B5EF4-FFF2-40B4-BE49-F238E27FC236}">
                  <a16:creationId xmlns:a16="http://schemas.microsoft.com/office/drawing/2014/main" id="{25C2A47F-6DA8-4360-A125-603EA6379FB8}"/>
                </a:ext>
              </a:extLst>
            </p:cNvPr>
            <p:cNvGrpSpPr/>
            <p:nvPr/>
          </p:nvGrpSpPr>
          <p:grpSpPr>
            <a:xfrm>
              <a:off x="6140540" y="2116131"/>
              <a:ext cx="2014448" cy="3221268"/>
              <a:chOff x="6140540" y="2116131"/>
              <a:chExt cx="2014448" cy="3221268"/>
            </a:xfrm>
          </p:grpSpPr>
          <p:sp>
            <p:nvSpPr>
              <p:cNvPr id="13" name="íślíḋè-Freeform: Shape 11">
                <a:extLst>
                  <a:ext uri="{FF2B5EF4-FFF2-40B4-BE49-F238E27FC236}">
                    <a16:creationId xmlns:a16="http://schemas.microsoft.com/office/drawing/2014/main" id="{94BCF522-5BBD-4AE8-95C5-E6C6A4E86665}"/>
                  </a:ext>
                </a:extLst>
              </p:cNvPr>
              <p:cNvSpPr>
                <a:spLocks/>
              </p:cNvSpPr>
              <p:nvPr/>
            </p:nvSpPr>
            <p:spPr bwMode="auto">
              <a:xfrm>
                <a:off x="6140540" y="2116131"/>
                <a:ext cx="2014448" cy="3221268"/>
              </a:xfrm>
              <a:custGeom>
                <a:avLst/>
                <a:gdLst>
                  <a:gd name="connsiteX0" fmla="*/ 793317 w 2014448"/>
                  <a:gd name="connsiteY0" fmla="*/ 748 h 3221268"/>
                  <a:gd name="connsiteX1" fmla="*/ 1183655 w 2014448"/>
                  <a:gd name="connsiteY1" fmla="*/ 93859 h 3221268"/>
                  <a:gd name="connsiteX2" fmla="*/ 1548302 w 2014448"/>
                  <a:gd name="connsiteY2" fmla="*/ 801127 h 3221268"/>
                  <a:gd name="connsiteX3" fmla="*/ 1676116 w 2014448"/>
                  <a:gd name="connsiteY3" fmla="*/ 1045661 h 3221268"/>
                  <a:gd name="connsiteX4" fmla="*/ 1736264 w 2014448"/>
                  <a:gd name="connsiteY4" fmla="*/ 1083282 h 3221268"/>
                  <a:gd name="connsiteX5" fmla="*/ 2014448 w 2014448"/>
                  <a:gd name="connsiteY5" fmla="*/ 1564826 h 3221268"/>
                  <a:gd name="connsiteX6" fmla="*/ 2010718 w 2014448"/>
                  <a:gd name="connsiteY6" fmla="*/ 1628300 h 3221268"/>
                  <a:gd name="connsiteX7" fmla="*/ 2011272 w 2014448"/>
                  <a:gd name="connsiteY7" fmla="*/ 1628345 h 3221268"/>
                  <a:gd name="connsiteX8" fmla="*/ 1729182 w 2014448"/>
                  <a:gd name="connsiteY8" fmla="*/ 2053110 h 3221268"/>
                  <a:gd name="connsiteX9" fmla="*/ 1605063 w 2014448"/>
                  <a:gd name="connsiteY9" fmla="*/ 2308721 h 3221268"/>
                  <a:gd name="connsiteX10" fmla="*/ 1176287 w 2014448"/>
                  <a:gd name="connsiteY10" fmla="*/ 3131939 h 3221268"/>
                  <a:gd name="connsiteX11" fmla="*/ 111868 w 2014448"/>
                  <a:gd name="connsiteY11" fmla="*/ 2823702 h 3221268"/>
                  <a:gd name="connsiteX12" fmla="*/ 409003 w 2014448"/>
                  <a:gd name="connsiteY12" fmla="*/ 1714801 h 3221268"/>
                  <a:gd name="connsiteX13" fmla="*/ 1311690 w 2014448"/>
                  <a:gd name="connsiteY13" fmla="*/ 1786222 h 3221268"/>
                  <a:gd name="connsiteX14" fmla="*/ 1597541 w 2014448"/>
                  <a:gd name="connsiteY14" fmla="*/ 1808776 h 3221268"/>
                  <a:gd name="connsiteX15" fmla="*/ 1597541 w 2014448"/>
                  <a:gd name="connsiteY15" fmla="*/ 1805017 h 3221268"/>
                  <a:gd name="connsiteX16" fmla="*/ 1717605 w 2014448"/>
                  <a:gd name="connsiteY16" fmla="*/ 1665993 h 3221268"/>
                  <a:gd name="connsiteX17" fmla="*/ 1732831 w 2014448"/>
                  <a:gd name="connsiteY17" fmla="*/ 1606235 h 3221268"/>
                  <a:gd name="connsiteX18" fmla="*/ 1732505 w 2014448"/>
                  <a:gd name="connsiteY18" fmla="*/ 1606209 h 3221268"/>
                  <a:gd name="connsiteX19" fmla="*/ 1736264 w 2014448"/>
                  <a:gd name="connsiteY19" fmla="*/ 1572350 h 3221268"/>
                  <a:gd name="connsiteX20" fmla="*/ 1593412 w 2014448"/>
                  <a:gd name="connsiteY20" fmla="*/ 1324054 h 3221268"/>
                  <a:gd name="connsiteX21" fmla="*/ 1537024 w 2014448"/>
                  <a:gd name="connsiteY21" fmla="*/ 1290195 h 3221268"/>
                  <a:gd name="connsiteX22" fmla="*/ 1262599 w 2014448"/>
                  <a:gd name="connsiteY22" fmla="*/ 1305244 h 3221268"/>
                  <a:gd name="connsiteX23" fmla="*/ 443083 w 2014448"/>
                  <a:gd name="connsiteY23" fmla="*/ 1342864 h 3221268"/>
                  <a:gd name="connsiteX24" fmla="*/ 228806 w 2014448"/>
                  <a:gd name="connsiteY24" fmla="*/ 315821 h 3221268"/>
                  <a:gd name="connsiteX25" fmla="*/ 793317 w 2014448"/>
                  <a:gd name="connsiteY25" fmla="*/ 748 h 32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448" h="3221268">
                    <a:moveTo>
                      <a:pt x="793317" y="748"/>
                    </a:moveTo>
                    <a:cubicBezTo>
                      <a:pt x="925676" y="-5248"/>
                      <a:pt x="1061009" y="24731"/>
                      <a:pt x="1183655" y="93859"/>
                    </a:cubicBezTo>
                    <a:cubicBezTo>
                      <a:pt x="1443043" y="240580"/>
                      <a:pt x="1578376" y="522734"/>
                      <a:pt x="1548302" y="801127"/>
                    </a:cubicBezTo>
                    <a:cubicBezTo>
                      <a:pt x="1537024" y="902703"/>
                      <a:pt x="1589653" y="996755"/>
                      <a:pt x="1676116" y="1045661"/>
                    </a:cubicBezTo>
                    <a:cubicBezTo>
                      <a:pt x="1676116" y="1045661"/>
                      <a:pt x="1676116" y="1045661"/>
                      <a:pt x="1736264" y="1083282"/>
                    </a:cubicBezTo>
                    <a:cubicBezTo>
                      <a:pt x="1912949" y="1184858"/>
                      <a:pt x="2014448" y="1365437"/>
                      <a:pt x="2014448" y="1564826"/>
                    </a:cubicBezTo>
                    <a:lnTo>
                      <a:pt x="2010718" y="1628300"/>
                    </a:lnTo>
                    <a:lnTo>
                      <a:pt x="2011272" y="1628345"/>
                    </a:lnTo>
                    <a:cubicBezTo>
                      <a:pt x="1992466" y="1805017"/>
                      <a:pt x="1887153" y="1962895"/>
                      <a:pt x="1729182" y="2053110"/>
                    </a:cubicBezTo>
                    <a:cubicBezTo>
                      <a:pt x="1642675" y="2105736"/>
                      <a:pt x="1590018" y="2203470"/>
                      <a:pt x="1605063" y="2308721"/>
                    </a:cubicBezTo>
                    <a:cubicBezTo>
                      <a:pt x="1650197" y="2631994"/>
                      <a:pt x="1488466" y="2970303"/>
                      <a:pt x="1176287" y="3131939"/>
                    </a:cubicBezTo>
                    <a:cubicBezTo>
                      <a:pt x="796406" y="3327406"/>
                      <a:pt x="326256" y="3192083"/>
                      <a:pt x="111868" y="2823702"/>
                    </a:cubicBezTo>
                    <a:cubicBezTo>
                      <a:pt x="-117565" y="2432768"/>
                      <a:pt x="17838" y="1936582"/>
                      <a:pt x="409003" y="1714801"/>
                    </a:cubicBezTo>
                    <a:cubicBezTo>
                      <a:pt x="706137" y="1549406"/>
                      <a:pt x="1063451" y="1586996"/>
                      <a:pt x="1311690" y="1786222"/>
                    </a:cubicBezTo>
                    <a:cubicBezTo>
                      <a:pt x="1390675" y="1853884"/>
                      <a:pt x="1507272" y="1861402"/>
                      <a:pt x="1597541" y="1808776"/>
                    </a:cubicBezTo>
                    <a:cubicBezTo>
                      <a:pt x="1597541" y="1808776"/>
                      <a:pt x="1597541" y="1808776"/>
                      <a:pt x="1597541" y="1805017"/>
                    </a:cubicBezTo>
                    <a:cubicBezTo>
                      <a:pt x="1653959" y="1774006"/>
                      <a:pt x="1695567" y="1723964"/>
                      <a:pt x="1717605" y="1665993"/>
                    </a:cubicBezTo>
                    <a:lnTo>
                      <a:pt x="1732831" y="1606235"/>
                    </a:lnTo>
                    <a:lnTo>
                      <a:pt x="1732505" y="1606209"/>
                    </a:lnTo>
                    <a:cubicBezTo>
                      <a:pt x="1736264" y="1594923"/>
                      <a:pt x="1736264" y="1583636"/>
                      <a:pt x="1736264" y="1572350"/>
                    </a:cubicBezTo>
                    <a:cubicBezTo>
                      <a:pt x="1740023" y="1470775"/>
                      <a:pt x="1679875" y="1372961"/>
                      <a:pt x="1593412" y="1324054"/>
                    </a:cubicBezTo>
                    <a:cubicBezTo>
                      <a:pt x="1593412" y="1324054"/>
                      <a:pt x="1593412" y="1324054"/>
                      <a:pt x="1537024" y="1290195"/>
                    </a:cubicBezTo>
                    <a:cubicBezTo>
                      <a:pt x="1450561" y="1241289"/>
                      <a:pt x="1341543" y="1245051"/>
                      <a:pt x="1262599" y="1305244"/>
                    </a:cubicBezTo>
                    <a:cubicBezTo>
                      <a:pt x="1029525" y="1478299"/>
                      <a:pt x="706230" y="1504633"/>
                      <a:pt x="443083" y="1342864"/>
                    </a:cubicBezTo>
                    <a:cubicBezTo>
                      <a:pt x="93473" y="1124665"/>
                      <a:pt x="-8027" y="658169"/>
                      <a:pt x="228806" y="315821"/>
                    </a:cubicBezTo>
                    <a:cubicBezTo>
                      <a:pt x="360380" y="120664"/>
                      <a:pt x="572718" y="10741"/>
                      <a:pt x="793317" y="748"/>
                    </a:cubicBezTo>
                    <a:close/>
                  </a:path>
                </a:pathLst>
              </a:custGeom>
              <a:solidFill>
                <a:schemeClr val="accent6"/>
              </a:solidFill>
              <a:ln>
                <a:noFill/>
              </a:ln>
            </p:spPr>
            <p:txBody>
              <a:bodyPr anchor="ctr"/>
              <a:lstStyle/>
              <a:p>
                <a:pPr algn="ctr"/>
                <a:endParaRPr/>
              </a:p>
            </p:txBody>
          </p:sp>
          <p:sp>
            <p:nvSpPr>
              <p:cNvPr id="14" name="íślíḋè-Freeform: Shape 12">
                <a:extLst>
                  <a:ext uri="{FF2B5EF4-FFF2-40B4-BE49-F238E27FC236}">
                    <a16:creationId xmlns:a16="http://schemas.microsoft.com/office/drawing/2014/main" id="{B1312C37-A21B-4857-B0B6-DF280C510E51}"/>
                  </a:ext>
                </a:extLst>
              </p:cNvPr>
              <p:cNvSpPr>
                <a:spLocks/>
              </p:cNvSpPr>
              <p:nvPr/>
            </p:nvSpPr>
            <p:spPr bwMode="auto">
              <a:xfrm>
                <a:off x="6780814" y="2565712"/>
                <a:ext cx="569368" cy="478671"/>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p>
            </p:txBody>
          </p:sp>
        </p:grpSp>
        <p:grpSp>
          <p:nvGrpSpPr>
            <p:cNvPr id="10" name="Group 8">
              <a:extLst>
                <a:ext uri="{FF2B5EF4-FFF2-40B4-BE49-F238E27FC236}">
                  <a16:creationId xmlns:a16="http://schemas.microsoft.com/office/drawing/2014/main" id="{15CB59AD-B55E-44A6-A8EF-A156B20DEB71}"/>
                </a:ext>
              </a:extLst>
            </p:cNvPr>
            <p:cNvGrpSpPr/>
            <p:nvPr/>
          </p:nvGrpSpPr>
          <p:grpSpPr>
            <a:xfrm>
              <a:off x="6046788" y="3698875"/>
              <a:ext cx="1717675" cy="2024063"/>
              <a:chOff x="6046788" y="3698875"/>
              <a:chExt cx="1717675" cy="2024063"/>
            </a:xfrm>
          </p:grpSpPr>
          <p:sp>
            <p:nvSpPr>
              <p:cNvPr id="11" name="íślíḋè-Freeform: Shape 9">
                <a:extLst>
                  <a:ext uri="{FF2B5EF4-FFF2-40B4-BE49-F238E27FC236}">
                    <a16:creationId xmlns:a16="http://schemas.microsoft.com/office/drawing/2014/main" id="{15DF9824-2D53-4D68-80DF-A1480DB58EB8}"/>
                  </a:ext>
                </a:extLst>
              </p:cNvPr>
              <p:cNvSpPr>
                <a:spLocks/>
              </p:cNvSpPr>
              <p:nvPr/>
            </p:nvSpPr>
            <p:spPr bwMode="auto">
              <a:xfrm>
                <a:off x="6046788" y="3698875"/>
                <a:ext cx="1717675" cy="2024063"/>
              </a:xfrm>
              <a:custGeom>
                <a:avLst/>
                <a:gdLst>
                  <a:gd name="T0" fmla="*/ 75 w 457"/>
                  <a:gd name="T1" fmla="*/ 120 h 538"/>
                  <a:gd name="T2" fmla="*/ 85 w 457"/>
                  <a:gd name="T3" fmla="*/ 337 h 538"/>
                  <a:gd name="T4" fmla="*/ 89 w 457"/>
                  <a:gd name="T5" fmla="*/ 411 h 538"/>
                  <a:gd name="T6" fmla="*/ 81 w 457"/>
                  <a:gd name="T7" fmla="*/ 425 h 538"/>
                  <a:gd name="T8" fmla="*/ 15 w 457"/>
                  <a:gd name="T9" fmla="*/ 464 h 538"/>
                  <a:gd name="T10" fmla="*/ 6 w 457"/>
                  <a:gd name="T11" fmla="*/ 463 h 538"/>
                  <a:gd name="T12" fmla="*/ 0 w 457"/>
                  <a:gd name="T13" fmla="*/ 537 h 538"/>
                  <a:gd name="T14" fmla="*/ 16 w 457"/>
                  <a:gd name="T15" fmla="*/ 538 h 538"/>
                  <a:gd name="T16" fmla="*/ 144 w 457"/>
                  <a:gd name="T17" fmla="*/ 464 h 538"/>
                  <a:gd name="T18" fmla="*/ 154 w 457"/>
                  <a:gd name="T19" fmla="*/ 447 h 538"/>
                  <a:gd name="T20" fmla="*/ 219 w 457"/>
                  <a:gd name="T21" fmla="*/ 413 h 538"/>
                  <a:gd name="T22" fmla="*/ 408 w 457"/>
                  <a:gd name="T23" fmla="*/ 316 h 538"/>
                  <a:gd name="T24" fmla="*/ 349 w 457"/>
                  <a:gd name="T25" fmla="*/ 62 h 538"/>
                  <a:gd name="T26" fmla="*/ 75 w 457"/>
                  <a:gd name="T27" fmla="*/ 1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538">
                    <a:moveTo>
                      <a:pt x="75" y="120"/>
                    </a:moveTo>
                    <a:cubicBezTo>
                      <a:pt x="33" y="190"/>
                      <a:pt x="39" y="276"/>
                      <a:pt x="85" y="337"/>
                    </a:cubicBezTo>
                    <a:cubicBezTo>
                      <a:pt x="101" y="359"/>
                      <a:pt x="102" y="388"/>
                      <a:pt x="89" y="411"/>
                    </a:cubicBezTo>
                    <a:cubicBezTo>
                      <a:pt x="81" y="425"/>
                      <a:pt x="81" y="425"/>
                      <a:pt x="81" y="425"/>
                    </a:cubicBezTo>
                    <a:cubicBezTo>
                      <a:pt x="67" y="449"/>
                      <a:pt x="42" y="464"/>
                      <a:pt x="15" y="464"/>
                    </a:cubicBezTo>
                    <a:cubicBezTo>
                      <a:pt x="12" y="464"/>
                      <a:pt x="9" y="463"/>
                      <a:pt x="6" y="463"/>
                    </a:cubicBezTo>
                    <a:cubicBezTo>
                      <a:pt x="0" y="537"/>
                      <a:pt x="0" y="537"/>
                      <a:pt x="0" y="537"/>
                    </a:cubicBezTo>
                    <a:cubicBezTo>
                      <a:pt x="5" y="538"/>
                      <a:pt x="11" y="538"/>
                      <a:pt x="16" y="538"/>
                    </a:cubicBezTo>
                    <a:cubicBezTo>
                      <a:pt x="70" y="538"/>
                      <a:pt x="118" y="510"/>
                      <a:pt x="144" y="464"/>
                    </a:cubicBezTo>
                    <a:cubicBezTo>
                      <a:pt x="154" y="447"/>
                      <a:pt x="154" y="447"/>
                      <a:pt x="154" y="447"/>
                    </a:cubicBezTo>
                    <a:cubicBezTo>
                      <a:pt x="167" y="424"/>
                      <a:pt x="193" y="411"/>
                      <a:pt x="219" y="413"/>
                    </a:cubicBezTo>
                    <a:cubicBezTo>
                      <a:pt x="293" y="421"/>
                      <a:pt x="368" y="386"/>
                      <a:pt x="408" y="316"/>
                    </a:cubicBezTo>
                    <a:cubicBezTo>
                      <a:pt x="457" y="230"/>
                      <a:pt x="431" y="118"/>
                      <a:pt x="349" y="62"/>
                    </a:cubicBezTo>
                    <a:cubicBezTo>
                      <a:pt x="257" y="0"/>
                      <a:pt x="133" y="27"/>
                      <a:pt x="75" y="120"/>
                    </a:cubicBezTo>
                    <a:close/>
                  </a:path>
                </a:pathLst>
              </a:custGeom>
              <a:solidFill>
                <a:schemeClr val="accent2"/>
              </a:solidFill>
              <a:ln>
                <a:noFill/>
              </a:ln>
            </p:spPr>
            <p:txBody>
              <a:bodyPr anchor="ctr"/>
              <a:lstStyle/>
              <a:p>
                <a:pPr algn="ctr"/>
                <a:endParaRPr/>
              </a:p>
            </p:txBody>
          </p:sp>
          <p:sp>
            <p:nvSpPr>
              <p:cNvPr id="12" name="íślíḋè-Freeform: Shape 10">
                <a:extLst>
                  <a:ext uri="{FF2B5EF4-FFF2-40B4-BE49-F238E27FC236}">
                    <a16:creationId xmlns:a16="http://schemas.microsoft.com/office/drawing/2014/main" id="{529A9E5F-7496-406A-954D-6032C5251B7E}"/>
                  </a:ext>
                </a:extLst>
              </p:cNvPr>
              <p:cNvSpPr>
                <a:spLocks/>
              </p:cNvSpPr>
              <p:nvPr/>
            </p:nvSpPr>
            <p:spPr bwMode="auto">
              <a:xfrm>
                <a:off x="6714942" y="4303664"/>
                <a:ext cx="635240" cy="410378"/>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bg1"/>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p>
            </p:txBody>
          </p:sp>
        </p:grpSp>
      </p:grpSp>
      <p:grpSp>
        <p:nvGrpSpPr>
          <p:cNvPr id="19" name="Group 25">
            <a:extLst>
              <a:ext uri="{FF2B5EF4-FFF2-40B4-BE49-F238E27FC236}">
                <a16:creationId xmlns:a16="http://schemas.microsoft.com/office/drawing/2014/main" id="{092864B1-DC9A-4586-A289-3BC59CCBBCA4}"/>
              </a:ext>
            </a:extLst>
          </p:cNvPr>
          <p:cNvGrpSpPr/>
          <p:nvPr/>
        </p:nvGrpSpPr>
        <p:grpSpPr>
          <a:xfrm>
            <a:off x="6217443" y="1699143"/>
            <a:ext cx="2659856" cy="691508"/>
            <a:chOff x="8772872" y="1932611"/>
            <a:chExt cx="3204909" cy="922011"/>
          </a:xfrm>
        </p:grpSpPr>
        <p:sp>
          <p:nvSpPr>
            <p:cNvPr id="20" name="íŝḷîḓé-TextBox 26">
              <a:extLst>
                <a:ext uri="{FF2B5EF4-FFF2-40B4-BE49-F238E27FC236}">
                  <a16:creationId xmlns:a16="http://schemas.microsoft.com/office/drawing/2014/main" id="{CD117442-5AC0-42C2-9036-23E83891410E}"/>
                </a:ext>
              </a:extLst>
            </p:cNvPr>
            <p:cNvSpPr txBox="1"/>
            <p:nvPr/>
          </p:nvSpPr>
          <p:spPr>
            <a:xfrm>
              <a:off x="8772872" y="1932611"/>
              <a:ext cx="2699991" cy="409727"/>
            </a:xfrm>
            <a:prstGeom prst="rect">
              <a:avLst/>
            </a:prstGeom>
            <a:noFill/>
          </p:spPr>
          <p:txBody>
            <a:bodyPr wrap="none" lIns="360000" tIns="0" rIns="216000" bIns="0" anchor="ctr" anchorCtr="0">
              <a:normAutofit/>
            </a:bodyPr>
            <a:lstStyle/>
            <a:p>
              <a:r>
                <a:rPr lang="zh-CN" altLang="en-US" sz="1600" b="1" dirty="0">
                  <a:solidFill>
                    <a:schemeClr val="accent6">
                      <a:lumMod val="100000"/>
                    </a:schemeClr>
                  </a:solidFill>
                </a:rPr>
                <a:t>标题文本预设</a:t>
              </a:r>
            </a:p>
          </p:txBody>
        </p:sp>
        <p:sp>
          <p:nvSpPr>
            <p:cNvPr id="21" name="îŝḷîḓé-TextBox 27">
              <a:extLst>
                <a:ext uri="{FF2B5EF4-FFF2-40B4-BE49-F238E27FC236}">
                  <a16:creationId xmlns:a16="http://schemas.microsoft.com/office/drawing/2014/main" id="{BAF8D8B5-035A-48BD-9AF5-F2433F44518D}"/>
                </a:ext>
              </a:extLst>
            </p:cNvPr>
            <p:cNvSpPr txBox="1">
              <a:spLocks/>
            </p:cNvSpPr>
            <p:nvPr/>
          </p:nvSpPr>
          <p:spPr>
            <a:xfrm>
              <a:off x="8772873" y="2342338"/>
              <a:ext cx="3204908" cy="512284"/>
            </a:xfrm>
            <a:prstGeom prst="rect">
              <a:avLst/>
            </a:prstGeom>
          </p:spPr>
          <p:txBody>
            <a:bodyPr vert="horz" wrap="square" lIns="360000" tIns="0" rIns="21600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2" name="Group 31">
            <a:extLst>
              <a:ext uri="{FF2B5EF4-FFF2-40B4-BE49-F238E27FC236}">
                <a16:creationId xmlns:a16="http://schemas.microsoft.com/office/drawing/2014/main" id="{D35E1210-DDF8-49ED-A118-0FA7A9A4EE98}"/>
              </a:ext>
            </a:extLst>
          </p:cNvPr>
          <p:cNvGrpSpPr/>
          <p:nvPr/>
        </p:nvGrpSpPr>
        <p:grpSpPr>
          <a:xfrm>
            <a:off x="6217443" y="3172601"/>
            <a:ext cx="2659856" cy="691508"/>
            <a:chOff x="8772872" y="1932611"/>
            <a:chExt cx="3204909" cy="922011"/>
          </a:xfrm>
        </p:grpSpPr>
        <p:sp>
          <p:nvSpPr>
            <p:cNvPr id="23" name="îŝḷîḓé-TextBox 32">
              <a:extLst>
                <a:ext uri="{FF2B5EF4-FFF2-40B4-BE49-F238E27FC236}">
                  <a16:creationId xmlns:a16="http://schemas.microsoft.com/office/drawing/2014/main" id="{298E8D53-91FB-4152-8C2D-FF42E5C7A8AA}"/>
                </a:ext>
              </a:extLst>
            </p:cNvPr>
            <p:cNvSpPr txBox="1"/>
            <p:nvPr/>
          </p:nvSpPr>
          <p:spPr>
            <a:xfrm>
              <a:off x="8772872" y="1932611"/>
              <a:ext cx="2699991" cy="409727"/>
            </a:xfrm>
            <a:prstGeom prst="rect">
              <a:avLst/>
            </a:prstGeom>
            <a:noFill/>
          </p:spPr>
          <p:txBody>
            <a:bodyPr wrap="none" lIns="360000" tIns="0" rIns="216000" bIns="0" anchor="ctr" anchorCtr="0">
              <a:normAutofit/>
            </a:bodyPr>
            <a:lstStyle/>
            <a:p>
              <a:r>
                <a:rPr lang="zh-CN" altLang="en-US" sz="1600" b="1">
                  <a:solidFill>
                    <a:schemeClr val="accent2">
                      <a:lumMod val="100000"/>
                    </a:schemeClr>
                  </a:solidFill>
                </a:rPr>
                <a:t>标题文本预设</a:t>
              </a:r>
            </a:p>
          </p:txBody>
        </p:sp>
        <p:sp>
          <p:nvSpPr>
            <p:cNvPr id="24" name="îŝḷîḓé-TextBox 33">
              <a:extLst>
                <a:ext uri="{FF2B5EF4-FFF2-40B4-BE49-F238E27FC236}">
                  <a16:creationId xmlns:a16="http://schemas.microsoft.com/office/drawing/2014/main" id="{D048D16A-A7D5-433C-8ED0-5C8F0F148CE4}"/>
                </a:ext>
              </a:extLst>
            </p:cNvPr>
            <p:cNvSpPr txBox="1">
              <a:spLocks/>
            </p:cNvSpPr>
            <p:nvPr/>
          </p:nvSpPr>
          <p:spPr>
            <a:xfrm>
              <a:off x="8772873" y="2342338"/>
              <a:ext cx="3204908" cy="512284"/>
            </a:xfrm>
            <a:prstGeom prst="rect">
              <a:avLst/>
            </a:prstGeom>
          </p:spPr>
          <p:txBody>
            <a:bodyPr vert="horz" wrap="square" lIns="360000" tIns="0" rIns="21600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5" name="Group 34">
            <a:extLst>
              <a:ext uri="{FF2B5EF4-FFF2-40B4-BE49-F238E27FC236}">
                <a16:creationId xmlns:a16="http://schemas.microsoft.com/office/drawing/2014/main" id="{2FFB1706-5241-426E-94CC-FD6F2A225CC7}"/>
              </a:ext>
            </a:extLst>
          </p:cNvPr>
          <p:cNvGrpSpPr/>
          <p:nvPr/>
        </p:nvGrpSpPr>
        <p:grpSpPr>
          <a:xfrm>
            <a:off x="314325" y="1699143"/>
            <a:ext cx="2734865" cy="691508"/>
            <a:chOff x="8177574" y="1932611"/>
            <a:chExt cx="3295289" cy="922011"/>
          </a:xfrm>
        </p:grpSpPr>
        <p:sp>
          <p:nvSpPr>
            <p:cNvPr id="26" name="îŝḷîḓé-TextBox 35">
              <a:extLst>
                <a:ext uri="{FF2B5EF4-FFF2-40B4-BE49-F238E27FC236}">
                  <a16:creationId xmlns:a16="http://schemas.microsoft.com/office/drawing/2014/main" id="{1FF714A2-2627-4B47-AF4E-4C83B065D45A}"/>
                </a:ext>
              </a:extLst>
            </p:cNvPr>
            <p:cNvSpPr txBox="1"/>
            <p:nvPr/>
          </p:nvSpPr>
          <p:spPr>
            <a:xfrm>
              <a:off x="8772872" y="1932611"/>
              <a:ext cx="2699991" cy="409727"/>
            </a:xfrm>
            <a:prstGeom prst="rect">
              <a:avLst/>
            </a:prstGeom>
            <a:noFill/>
          </p:spPr>
          <p:txBody>
            <a:bodyPr wrap="none" lIns="360000" tIns="0" rIns="360000" bIns="0" anchor="ctr" anchorCtr="0">
              <a:normAutofit/>
            </a:bodyPr>
            <a:lstStyle/>
            <a:p>
              <a:pPr algn="r"/>
              <a:r>
                <a:rPr lang="zh-CN" altLang="en-US" sz="1600" b="1" dirty="0">
                  <a:solidFill>
                    <a:schemeClr val="accent3">
                      <a:lumMod val="100000"/>
                    </a:schemeClr>
                  </a:solidFill>
                </a:rPr>
                <a:t>标题文本预设</a:t>
              </a:r>
            </a:p>
          </p:txBody>
        </p:sp>
        <p:sp>
          <p:nvSpPr>
            <p:cNvPr id="27" name="îŝḷîḓé-TextBox 36">
              <a:extLst>
                <a:ext uri="{FF2B5EF4-FFF2-40B4-BE49-F238E27FC236}">
                  <a16:creationId xmlns:a16="http://schemas.microsoft.com/office/drawing/2014/main" id="{9E02B04C-3B61-437F-AD24-05562429643E}"/>
                </a:ext>
              </a:extLst>
            </p:cNvPr>
            <p:cNvSpPr txBox="1">
              <a:spLocks/>
            </p:cNvSpPr>
            <p:nvPr/>
          </p:nvSpPr>
          <p:spPr>
            <a:xfrm>
              <a:off x="8177574" y="2342338"/>
              <a:ext cx="3295289" cy="512284"/>
            </a:xfrm>
            <a:prstGeom prst="rect">
              <a:avLst/>
            </a:prstGeom>
          </p:spPr>
          <p:txBody>
            <a:bodyPr vert="horz" wrap="square" lIns="360000" tIns="0" rIns="360000" bIns="0" anchor="t" anchorCtr="0">
              <a:noAutofit/>
            </a:bodyPr>
            <a:lstStyle/>
            <a:p>
              <a:pPr algn="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8" name="Group 40">
            <a:extLst>
              <a:ext uri="{FF2B5EF4-FFF2-40B4-BE49-F238E27FC236}">
                <a16:creationId xmlns:a16="http://schemas.microsoft.com/office/drawing/2014/main" id="{45BA18D4-8DED-45C9-87FE-1C0CDDDA6821}"/>
              </a:ext>
            </a:extLst>
          </p:cNvPr>
          <p:cNvGrpSpPr/>
          <p:nvPr/>
        </p:nvGrpSpPr>
        <p:grpSpPr>
          <a:xfrm>
            <a:off x="314326" y="3172601"/>
            <a:ext cx="2734867" cy="691508"/>
            <a:chOff x="8177574" y="1932611"/>
            <a:chExt cx="3295291" cy="922011"/>
          </a:xfrm>
        </p:grpSpPr>
        <p:sp>
          <p:nvSpPr>
            <p:cNvPr id="29" name="îŝḷîḓé-TextBox 41">
              <a:extLst>
                <a:ext uri="{FF2B5EF4-FFF2-40B4-BE49-F238E27FC236}">
                  <a16:creationId xmlns:a16="http://schemas.microsoft.com/office/drawing/2014/main" id="{4E18208D-D94B-418C-ADC0-D33EFA5DC69F}"/>
                </a:ext>
              </a:extLst>
            </p:cNvPr>
            <p:cNvSpPr txBox="1"/>
            <p:nvPr/>
          </p:nvSpPr>
          <p:spPr>
            <a:xfrm>
              <a:off x="8772872" y="1932611"/>
              <a:ext cx="2699991" cy="409727"/>
            </a:xfrm>
            <a:prstGeom prst="rect">
              <a:avLst/>
            </a:prstGeom>
            <a:noFill/>
          </p:spPr>
          <p:txBody>
            <a:bodyPr wrap="none" lIns="360000" tIns="0" rIns="360000" bIns="0" anchor="ctr" anchorCtr="0">
              <a:normAutofit/>
            </a:bodyPr>
            <a:lstStyle/>
            <a:p>
              <a:pPr algn="r"/>
              <a:r>
                <a:rPr lang="zh-CN" altLang="en-US" sz="1600" b="1">
                  <a:solidFill>
                    <a:schemeClr val="accent5">
                      <a:lumMod val="100000"/>
                    </a:schemeClr>
                  </a:solidFill>
                </a:rPr>
                <a:t>标题文本预设</a:t>
              </a:r>
            </a:p>
          </p:txBody>
        </p:sp>
        <p:sp>
          <p:nvSpPr>
            <p:cNvPr id="30" name="îŝḷîḓé-TextBox 42">
              <a:extLst>
                <a:ext uri="{FF2B5EF4-FFF2-40B4-BE49-F238E27FC236}">
                  <a16:creationId xmlns:a16="http://schemas.microsoft.com/office/drawing/2014/main" id="{62561283-217B-424D-BFB4-7D2C1BBC6976}"/>
                </a:ext>
              </a:extLst>
            </p:cNvPr>
            <p:cNvSpPr txBox="1">
              <a:spLocks/>
            </p:cNvSpPr>
            <p:nvPr/>
          </p:nvSpPr>
          <p:spPr>
            <a:xfrm>
              <a:off x="8177574" y="2342338"/>
              <a:ext cx="3295291" cy="512284"/>
            </a:xfrm>
            <a:prstGeom prst="rect">
              <a:avLst/>
            </a:prstGeom>
          </p:spPr>
          <p:txBody>
            <a:bodyPr vert="horz" wrap="square" lIns="360000" tIns="0" rIns="360000" bIns="0" anchor="t" anchorCtr="0">
              <a:noAutofit/>
            </a:bodyPr>
            <a:lstStyle/>
            <a:p>
              <a:pPr algn="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63321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590F425-6C49-4223-B88D-E1358CC9BCC9}"/>
              </a:ext>
            </a:extLst>
          </p:cNvPr>
          <p:cNvSpPr txBox="1"/>
          <p:nvPr/>
        </p:nvSpPr>
        <p:spPr>
          <a:xfrm>
            <a:off x="457200" y="266700"/>
            <a:ext cx="2571750"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solidFill>
                  <a:schemeClr val="tx1">
                    <a:lumMod val="65000"/>
                    <a:lumOff val="35000"/>
                  </a:schemeClr>
                </a:solidFill>
              </a:rPr>
              <a:t>标题内容预设</a:t>
            </a:r>
          </a:p>
        </p:txBody>
      </p:sp>
      <p:grpSp>
        <p:nvGrpSpPr>
          <p:cNvPr id="3" name="Group 32">
            <a:extLst>
              <a:ext uri="{FF2B5EF4-FFF2-40B4-BE49-F238E27FC236}">
                <a16:creationId xmlns:a16="http://schemas.microsoft.com/office/drawing/2014/main" id="{B3CA4840-B963-48E2-A688-1F091A807E38}"/>
              </a:ext>
            </a:extLst>
          </p:cNvPr>
          <p:cNvGrpSpPr/>
          <p:nvPr/>
        </p:nvGrpSpPr>
        <p:grpSpPr>
          <a:xfrm>
            <a:off x="873126" y="1467582"/>
            <a:ext cx="2581084" cy="2530189"/>
            <a:chOff x="5487988" y="1541463"/>
            <a:chExt cx="2817813" cy="2762250"/>
          </a:xfrm>
        </p:grpSpPr>
        <p:sp>
          <p:nvSpPr>
            <p:cNvPr id="5" name="iS1ide-Freeform: Shape 33">
              <a:extLst>
                <a:ext uri="{FF2B5EF4-FFF2-40B4-BE49-F238E27FC236}">
                  <a16:creationId xmlns:a16="http://schemas.microsoft.com/office/drawing/2014/main" id="{696BE29B-9FDF-45D5-9DCC-08045847D71A}"/>
                </a:ext>
              </a:extLst>
            </p:cNvPr>
            <p:cNvSpPr>
              <a:spLocks/>
            </p:cNvSpPr>
            <p:nvPr/>
          </p:nvSpPr>
          <p:spPr bwMode="auto">
            <a:xfrm>
              <a:off x="5487988" y="1560513"/>
              <a:ext cx="2744788" cy="2743200"/>
            </a:xfrm>
            <a:custGeom>
              <a:avLst/>
              <a:gdLst/>
              <a:ahLst/>
              <a:cxnLst>
                <a:cxn ang="0">
                  <a:pos x="0" y="604"/>
                </a:cxn>
                <a:cxn ang="0">
                  <a:pos x="604" y="1208"/>
                </a:cxn>
                <a:cxn ang="0">
                  <a:pos x="1208" y="604"/>
                </a:cxn>
                <a:cxn ang="0">
                  <a:pos x="604" y="0"/>
                </a:cxn>
                <a:cxn ang="0">
                  <a:pos x="0" y="604"/>
                </a:cxn>
                <a:cxn ang="0">
                  <a:pos x="72" y="604"/>
                </a:cxn>
                <a:cxn ang="0">
                  <a:pos x="604" y="72"/>
                </a:cxn>
                <a:cxn ang="0">
                  <a:pos x="1137" y="604"/>
                </a:cxn>
                <a:cxn ang="0">
                  <a:pos x="604" y="1136"/>
                </a:cxn>
                <a:cxn ang="0">
                  <a:pos x="72" y="604"/>
                </a:cxn>
              </a:cxnLst>
              <a:rect l="0" t="0" r="r" b="b"/>
              <a:pathLst>
                <a:path w="1208" h="1208">
                  <a:moveTo>
                    <a:pt x="0" y="604"/>
                  </a:moveTo>
                  <a:cubicBezTo>
                    <a:pt x="0" y="937"/>
                    <a:pt x="271" y="1208"/>
                    <a:pt x="604" y="1208"/>
                  </a:cubicBezTo>
                  <a:cubicBezTo>
                    <a:pt x="937" y="1208"/>
                    <a:pt x="1208" y="937"/>
                    <a:pt x="1208" y="604"/>
                  </a:cubicBezTo>
                  <a:cubicBezTo>
                    <a:pt x="1208" y="271"/>
                    <a:pt x="937" y="0"/>
                    <a:pt x="604" y="0"/>
                  </a:cubicBezTo>
                  <a:cubicBezTo>
                    <a:pt x="271" y="0"/>
                    <a:pt x="0" y="271"/>
                    <a:pt x="0" y="604"/>
                  </a:cubicBezTo>
                  <a:close/>
                  <a:moveTo>
                    <a:pt x="72" y="604"/>
                  </a:moveTo>
                  <a:cubicBezTo>
                    <a:pt x="72" y="310"/>
                    <a:pt x="311" y="72"/>
                    <a:pt x="604" y="72"/>
                  </a:cubicBezTo>
                  <a:cubicBezTo>
                    <a:pt x="898" y="72"/>
                    <a:pt x="1137" y="310"/>
                    <a:pt x="1137" y="604"/>
                  </a:cubicBezTo>
                  <a:cubicBezTo>
                    <a:pt x="1137" y="897"/>
                    <a:pt x="898" y="1136"/>
                    <a:pt x="604" y="1136"/>
                  </a:cubicBezTo>
                  <a:cubicBezTo>
                    <a:pt x="311" y="1136"/>
                    <a:pt x="72" y="897"/>
                    <a:pt x="72" y="604"/>
                  </a:cubicBezTo>
                  <a:close/>
                </a:path>
              </a:pathLst>
            </a:custGeom>
            <a:solidFill>
              <a:schemeClr val="accent4">
                <a:lumMod val="75000"/>
              </a:schemeClr>
            </a:solidFill>
            <a:ln w="9525">
              <a:noFill/>
              <a:round/>
              <a:headEnd/>
              <a:tailEnd/>
            </a:ln>
          </p:spPr>
          <p:txBody>
            <a:bodyPr anchor="ctr"/>
            <a:lstStyle/>
            <a:p>
              <a:pPr algn="ctr"/>
              <a:endParaRPr/>
            </a:p>
          </p:txBody>
        </p:sp>
        <p:sp>
          <p:nvSpPr>
            <p:cNvPr id="6" name="iS1ide-Oval 62">
              <a:extLst>
                <a:ext uri="{FF2B5EF4-FFF2-40B4-BE49-F238E27FC236}">
                  <a16:creationId xmlns:a16="http://schemas.microsoft.com/office/drawing/2014/main" id="{3CC317CD-C815-485D-90EB-3B070B3C41A3}"/>
                </a:ext>
              </a:extLst>
            </p:cNvPr>
            <p:cNvSpPr>
              <a:spLocks/>
            </p:cNvSpPr>
            <p:nvPr/>
          </p:nvSpPr>
          <p:spPr bwMode="auto">
            <a:xfrm>
              <a:off x="5561013" y="1541463"/>
              <a:ext cx="2741613" cy="2740025"/>
            </a:xfrm>
            <a:prstGeom prst="ellipse">
              <a:avLst/>
            </a:prstGeom>
            <a:solidFill>
              <a:schemeClr val="bg1">
                <a:lumMod val="85000"/>
              </a:schemeClr>
            </a:solidFill>
            <a:ln w="9525">
              <a:noFill/>
              <a:round/>
              <a:headEnd/>
              <a:tailEnd/>
            </a:ln>
          </p:spPr>
          <p:txBody>
            <a:bodyPr anchor="ctr"/>
            <a:lstStyle/>
            <a:p>
              <a:pPr algn="ctr"/>
              <a:endParaRPr/>
            </a:p>
          </p:txBody>
        </p:sp>
        <p:sp>
          <p:nvSpPr>
            <p:cNvPr id="7" name="iS1ide-Freeform: Shape 63">
              <a:extLst>
                <a:ext uri="{FF2B5EF4-FFF2-40B4-BE49-F238E27FC236}">
                  <a16:creationId xmlns:a16="http://schemas.microsoft.com/office/drawing/2014/main" id="{F1841630-0259-4DA1-B723-C4C574DEE8A9}"/>
                </a:ext>
              </a:extLst>
            </p:cNvPr>
            <p:cNvSpPr>
              <a:spLocks/>
            </p:cNvSpPr>
            <p:nvPr/>
          </p:nvSpPr>
          <p:spPr bwMode="auto">
            <a:xfrm>
              <a:off x="5561013" y="1541463"/>
              <a:ext cx="2744788" cy="2743200"/>
            </a:xfrm>
            <a:custGeom>
              <a:avLst/>
              <a:gdLst/>
              <a:ahLst/>
              <a:cxnLst>
                <a:cxn ang="0">
                  <a:pos x="0" y="604"/>
                </a:cxn>
                <a:cxn ang="0">
                  <a:pos x="604" y="1208"/>
                </a:cxn>
                <a:cxn ang="0">
                  <a:pos x="1208" y="604"/>
                </a:cxn>
                <a:cxn ang="0">
                  <a:pos x="604" y="0"/>
                </a:cxn>
                <a:cxn ang="0">
                  <a:pos x="0" y="604"/>
                </a:cxn>
                <a:cxn ang="0">
                  <a:pos x="71" y="604"/>
                </a:cxn>
                <a:cxn ang="0">
                  <a:pos x="604" y="72"/>
                </a:cxn>
                <a:cxn ang="0">
                  <a:pos x="1136" y="604"/>
                </a:cxn>
                <a:cxn ang="0">
                  <a:pos x="604" y="1136"/>
                </a:cxn>
                <a:cxn ang="0">
                  <a:pos x="71" y="604"/>
                </a:cxn>
              </a:cxnLst>
              <a:rect l="0" t="0" r="r" b="b"/>
              <a:pathLst>
                <a:path w="1208" h="1208">
                  <a:moveTo>
                    <a:pt x="0" y="604"/>
                  </a:moveTo>
                  <a:cubicBezTo>
                    <a:pt x="0" y="937"/>
                    <a:pt x="271" y="1208"/>
                    <a:pt x="604" y="1208"/>
                  </a:cubicBezTo>
                  <a:cubicBezTo>
                    <a:pt x="937" y="1208"/>
                    <a:pt x="1208" y="937"/>
                    <a:pt x="1208" y="604"/>
                  </a:cubicBezTo>
                  <a:cubicBezTo>
                    <a:pt x="1208" y="271"/>
                    <a:pt x="937" y="0"/>
                    <a:pt x="604" y="0"/>
                  </a:cubicBezTo>
                  <a:cubicBezTo>
                    <a:pt x="271" y="0"/>
                    <a:pt x="0" y="271"/>
                    <a:pt x="0" y="604"/>
                  </a:cubicBezTo>
                  <a:close/>
                  <a:moveTo>
                    <a:pt x="71" y="604"/>
                  </a:moveTo>
                  <a:cubicBezTo>
                    <a:pt x="71" y="310"/>
                    <a:pt x="310" y="72"/>
                    <a:pt x="604" y="72"/>
                  </a:cubicBezTo>
                  <a:cubicBezTo>
                    <a:pt x="897" y="72"/>
                    <a:pt x="1136" y="310"/>
                    <a:pt x="1136" y="604"/>
                  </a:cubicBezTo>
                  <a:cubicBezTo>
                    <a:pt x="1136" y="897"/>
                    <a:pt x="897" y="1136"/>
                    <a:pt x="604" y="1136"/>
                  </a:cubicBezTo>
                  <a:cubicBezTo>
                    <a:pt x="310" y="1136"/>
                    <a:pt x="71" y="897"/>
                    <a:pt x="71" y="604"/>
                  </a:cubicBezTo>
                  <a:close/>
                </a:path>
              </a:pathLst>
            </a:custGeom>
            <a:solidFill>
              <a:schemeClr val="accent4"/>
            </a:solidFill>
            <a:ln w="9525">
              <a:noFill/>
              <a:round/>
              <a:headEnd/>
              <a:tailEnd/>
            </a:ln>
          </p:spPr>
          <p:txBody>
            <a:bodyPr anchor="ctr"/>
            <a:lstStyle/>
            <a:p>
              <a:pPr algn="ctr"/>
              <a:endParaRPr/>
            </a:p>
          </p:txBody>
        </p:sp>
        <p:sp>
          <p:nvSpPr>
            <p:cNvPr id="8" name="iS1ide-Freeform: Shape 64">
              <a:extLst>
                <a:ext uri="{FF2B5EF4-FFF2-40B4-BE49-F238E27FC236}">
                  <a16:creationId xmlns:a16="http://schemas.microsoft.com/office/drawing/2014/main" id="{6CA3EC17-4BE2-4865-9FA8-D1F58F83D660}"/>
                </a:ext>
              </a:extLst>
            </p:cNvPr>
            <p:cNvSpPr>
              <a:spLocks/>
            </p:cNvSpPr>
            <p:nvPr/>
          </p:nvSpPr>
          <p:spPr bwMode="auto">
            <a:xfrm>
              <a:off x="5938838" y="1919288"/>
              <a:ext cx="1987550" cy="1985962"/>
            </a:xfrm>
            <a:custGeom>
              <a:avLst/>
              <a:gdLst/>
              <a:ahLst/>
              <a:cxnLst>
                <a:cxn ang="0">
                  <a:pos x="0" y="437"/>
                </a:cxn>
                <a:cxn ang="0">
                  <a:pos x="438" y="874"/>
                </a:cxn>
                <a:cxn ang="0">
                  <a:pos x="875" y="437"/>
                </a:cxn>
                <a:cxn ang="0">
                  <a:pos x="438" y="0"/>
                </a:cxn>
                <a:cxn ang="0">
                  <a:pos x="0" y="437"/>
                </a:cxn>
                <a:cxn ang="0">
                  <a:pos x="72" y="437"/>
                </a:cxn>
                <a:cxn ang="0">
                  <a:pos x="438" y="71"/>
                </a:cxn>
                <a:cxn ang="0">
                  <a:pos x="803" y="437"/>
                </a:cxn>
                <a:cxn ang="0">
                  <a:pos x="438" y="802"/>
                </a:cxn>
                <a:cxn ang="0">
                  <a:pos x="72" y="437"/>
                </a:cxn>
              </a:cxnLst>
              <a:rect l="0" t="0" r="r" b="b"/>
              <a:pathLst>
                <a:path w="875" h="874">
                  <a:moveTo>
                    <a:pt x="0" y="437"/>
                  </a:moveTo>
                  <a:cubicBezTo>
                    <a:pt x="0" y="678"/>
                    <a:pt x="197" y="874"/>
                    <a:pt x="438" y="874"/>
                  </a:cubicBezTo>
                  <a:cubicBezTo>
                    <a:pt x="679" y="874"/>
                    <a:pt x="875" y="678"/>
                    <a:pt x="875" y="437"/>
                  </a:cubicBezTo>
                  <a:cubicBezTo>
                    <a:pt x="875" y="196"/>
                    <a:pt x="679" y="0"/>
                    <a:pt x="438" y="0"/>
                  </a:cubicBezTo>
                  <a:cubicBezTo>
                    <a:pt x="197" y="0"/>
                    <a:pt x="0" y="196"/>
                    <a:pt x="0" y="437"/>
                  </a:cubicBezTo>
                  <a:close/>
                  <a:moveTo>
                    <a:pt x="72" y="437"/>
                  </a:moveTo>
                  <a:cubicBezTo>
                    <a:pt x="72" y="235"/>
                    <a:pt x="236" y="71"/>
                    <a:pt x="438" y="71"/>
                  </a:cubicBezTo>
                  <a:cubicBezTo>
                    <a:pt x="639" y="71"/>
                    <a:pt x="803" y="235"/>
                    <a:pt x="803" y="437"/>
                  </a:cubicBezTo>
                  <a:cubicBezTo>
                    <a:pt x="803" y="638"/>
                    <a:pt x="639" y="802"/>
                    <a:pt x="438" y="802"/>
                  </a:cubicBezTo>
                  <a:cubicBezTo>
                    <a:pt x="236" y="802"/>
                    <a:pt x="72" y="638"/>
                    <a:pt x="72" y="437"/>
                  </a:cubicBezTo>
                  <a:close/>
                </a:path>
              </a:pathLst>
            </a:custGeom>
            <a:solidFill>
              <a:schemeClr val="accent3"/>
            </a:solidFill>
            <a:ln w="9525">
              <a:noFill/>
              <a:round/>
              <a:headEnd/>
              <a:tailEnd/>
            </a:ln>
          </p:spPr>
          <p:txBody>
            <a:bodyPr anchor="ctr"/>
            <a:lstStyle/>
            <a:p>
              <a:pPr algn="ctr"/>
              <a:endParaRPr/>
            </a:p>
          </p:txBody>
        </p:sp>
        <p:sp>
          <p:nvSpPr>
            <p:cNvPr id="9" name="iS1ide-Freeform: Shape 65">
              <a:extLst>
                <a:ext uri="{FF2B5EF4-FFF2-40B4-BE49-F238E27FC236}">
                  <a16:creationId xmlns:a16="http://schemas.microsoft.com/office/drawing/2014/main" id="{6A06FEB1-072B-4CC0-966D-582A75598324}"/>
                </a:ext>
              </a:extLst>
            </p:cNvPr>
            <p:cNvSpPr>
              <a:spLocks/>
            </p:cNvSpPr>
            <p:nvPr/>
          </p:nvSpPr>
          <p:spPr bwMode="auto">
            <a:xfrm>
              <a:off x="6318250" y="2297113"/>
              <a:ext cx="1228725" cy="1228725"/>
            </a:xfrm>
            <a:custGeom>
              <a:avLst/>
              <a:gdLst/>
              <a:ahLst/>
              <a:cxnLst>
                <a:cxn ang="0">
                  <a:pos x="0" y="271"/>
                </a:cxn>
                <a:cxn ang="0">
                  <a:pos x="271" y="541"/>
                </a:cxn>
                <a:cxn ang="0">
                  <a:pos x="541" y="271"/>
                </a:cxn>
                <a:cxn ang="0">
                  <a:pos x="271" y="0"/>
                </a:cxn>
                <a:cxn ang="0">
                  <a:pos x="0" y="271"/>
                </a:cxn>
                <a:cxn ang="0">
                  <a:pos x="72" y="271"/>
                </a:cxn>
                <a:cxn ang="0">
                  <a:pos x="271" y="72"/>
                </a:cxn>
                <a:cxn ang="0">
                  <a:pos x="469" y="271"/>
                </a:cxn>
                <a:cxn ang="0">
                  <a:pos x="271" y="470"/>
                </a:cxn>
                <a:cxn ang="0">
                  <a:pos x="72" y="271"/>
                </a:cxn>
              </a:cxnLst>
              <a:rect l="0" t="0" r="r" b="b"/>
              <a:pathLst>
                <a:path w="541" h="541">
                  <a:moveTo>
                    <a:pt x="0" y="271"/>
                  </a:moveTo>
                  <a:cubicBezTo>
                    <a:pt x="0" y="420"/>
                    <a:pt x="122" y="541"/>
                    <a:pt x="271" y="541"/>
                  </a:cubicBezTo>
                  <a:cubicBezTo>
                    <a:pt x="420" y="541"/>
                    <a:pt x="541" y="420"/>
                    <a:pt x="541" y="271"/>
                  </a:cubicBezTo>
                  <a:cubicBezTo>
                    <a:pt x="541" y="122"/>
                    <a:pt x="420" y="0"/>
                    <a:pt x="271" y="0"/>
                  </a:cubicBezTo>
                  <a:cubicBezTo>
                    <a:pt x="122" y="0"/>
                    <a:pt x="0" y="122"/>
                    <a:pt x="0" y="271"/>
                  </a:cubicBezTo>
                  <a:close/>
                  <a:moveTo>
                    <a:pt x="72" y="271"/>
                  </a:moveTo>
                  <a:cubicBezTo>
                    <a:pt x="72" y="161"/>
                    <a:pt x="161" y="72"/>
                    <a:pt x="271" y="72"/>
                  </a:cubicBezTo>
                  <a:cubicBezTo>
                    <a:pt x="380" y="72"/>
                    <a:pt x="469" y="161"/>
                    <a:pt x="469" y="271"/>
                  </a:cubicBezTo>
                  <a:cubicBezTo>
                    <a:pt x="469" y="380"/>
                    <a:pt x="380" y="470"/>
                    <a:pt x="271" y="470"/>
                  </a:cubicBezTo>
                  <a:cubicBezTo>
                    <a:pt x="161" y="470"/>
                    <a:pt x="72" y="380"/>
                    <a:pt x="72" y="271"/>
                  </a:cubicBezTo>
                  <a:close/>
                </a:path>
              </a:pathLst>
            </a:custGeom>
            <a:solidFill>
              <a:schemeClr val="accent2"/>
            </a:solidFill>
            <a:ln w="9525">
              <a:noFill/>
              <a:round/>
              <a:headEnd/>
              <a:tailEnd/>
            </a:ln>
          </p:spPr>
          <p:txBody>
            <a:bodyPr anchor="ctr"/>
            <a:lstStyle/>
            <a:p>
              <a:pPr algn="ctr"/>
              <a:endParaRPr/>
            </a:p>
          </p:txBody>
        </p:sp>
        <p:sp>
          <p:nvSpPr>
            <p:cNvPr id="10" name="iS1ide-Oval 66">
              <a:extLst>
                <a:ext uri="{FF2B5EF4-FFF2-40B4-BE49-F238E27FC236}">
                  <a16:creationId xmlns:a16="http://schemas.microsoft.com/office/drawing/2014/main" id="{7D7163FE-3AC6-4F6F-B19B-C4578ADBE5CD}"/>
                </a:ext>
              </a:extLst>
            </p:cNvPr>
            <p:cNvSpPr>
              <a:spLocks/>
            </p:cNvSpPr>
            <p:nvPr/>
          </p:nvSpPr>
          <p:spPr bwMode="auto">
            <a:xfrm>
              <a:off x="6697663" y="2676525"/>
              <a:ext cx="469900" cy="471487"/>
            </a:xfrm>
            <a:prstGeom prst="ellipse">
              <a:avLst/>
            </a:prstGeom>
            <a:solidFill>
              <a:schemeClr val="accent1"/>
            </a:solidFill>
            <a:ln w="9525">
              <a:noFill/>
              <a:round/>
              <a:headEnd/>
              <a:tailEnd/>
            </a:ln>
          </p:spPr>
          <p:txBody>
            <a:bodyPr anchor="ctr"/>
            <a:lstStyle/>
            <a:p>
              <a:pPr algn="ctr"/>
              <a:endParaRPr/>
            </a:p>
          </p:txBody>
        </p:sp>
      </p:grpSp>
      <p:grpSp>
        <p:nvGrpSpPr>
          <p:cNvPr id="11" name="Group 67">
            <a:extLst>
              <a:ext uri="{FF2B5EF4-FFF2-40B4-BE49-F238E27FC236}">
                <a16:creationId xmlns:a16="http://schemas.microsoft.com/office/drawing/2014/main" id="{4C795BF4-86CD-4768-B604-D192048AF5C8}"/>
              </a:ext>
            </a:extLst>
          </p:cNvPr>
          <p:cNvGrpSpPr/>
          <p:nvPr/>
        </p:nvGrpSpPr>
        <p:grpSpPr>
          <a:xfrm>
            <a:off x="2192028" y="1243646"/>
            <a:ext cx="926283" cy="1596635"/>
            <a:chOff x="6927850" y="1189038"/>
            <a:chExt cx="1011238" cy="1743074"/>
          </a:xfrm>
        </p:grpSpPr>
        <p:sp>
          <p:nvSpPr>
            <p:cNvPr id="12" name="iS1ide-Freeform: Shape 68">
              <a:extLst>
                <a:ext uri="{FF2B5EF4-FFF2-40B4-BE49-F238E27FC236}">
                  <a16:creationId xmlns:a16="http://schemas.microsoft.com/office/drawing/2014/main" id="{28FB66A5-3D4A-4D59-AF5F-BC869F7C66B0}"/>
                </a:ext>
              </a:extLst>
            </p:cNvPr>
            <p:cNvSpPr>
              <a:spLocks/>
            </p:cNvSpPr>
            <p:nvPr/>
          </p:nvSpPr>
          <p:spPr bwMode="auto">
            <a:xfrm>
              <a:off x="7223125" y="1189038"/>
              <a:ext cx="457200" cy="658812"/>
            </a:xfrm>
            <a:custGeom>
              <a:avLst/>
              <a:gdLst/>
              <a:ahLst/>
              <a:cxnLst>
                <a:cxn ang="0">
                  <a:pos x="152" y="118"/>
                </a:cxn>
                <a:cxn ang="0">
                  <a:pos x="83" y="290"/>
                </a:cxn>
                <a:cxn ang="0">
                  <a:pos x="152" y="118"/>
                </a:cxn>
              </a:cxnLst>
              <a:rect l="0" t="0" r="r" b="b"/>
              <a:pathLst>
                <a:path w="201" h="290">
                  <a:moveTo>
                    <a:pt x="152" y="118"/>
                  </a:moveTo>
                  <a:cubicBezTo>
                    <a:pt x="201" y="6"/>
                    <a:pt x="0" y="0"/>
                    <a:pt x="83" y="290"/>
                  </a:cubicBezTo>
                  <a:lnTo>
                    <a:pt x="152" y="118"/>
                  </a:lnTo>
                  <a:close/>
                </a:path>
              </a:pathLst>
            </a:custGeom>
            <a:solidFill>
              <a:schemeClr val="accent2"/>
            </a:solidFill>
            <a:ln w="9525">
              <a:noFill/>
              <a:round/>
              <a:headEnd/>
              <a:tailEnd/>
            </a:ln>
          </p:spPr>
          <p:txBody>
            <a:bodyPr anchor="ctr"/>
            <a:lstStyle/>
            <a:p>
              <a:pPr algn="ctr"/>
              <a:endParaRPr/>
            </a:p>
          </p:txBody>
        </p:sp>
        <p:sp>
          <p:nvSpPr>
            <p:cNvPr id="13" name="iS1ide-Freeform: Shape 69">
              <a:extLst>
                <a:ext uri="{FF2B5EF4-FFF2-40B4-BE49-F238E27FC236}">
                  <a16:creationId xmlns:a16="http://schemas.microsoft.com/office/drawing/2014/main" id="{B70CB4CE-86D9-45E3-B504-2899EA961AB7}"/>
                </a:ext>
              </a:extLst>
            </p:cNvPr>
            <p:cNvSpPr>
              <a:spLocks/>
            </p:cNvSpPr>
            <p:nvPr/>
          </p:nvSpPr>
          <p:spPr bwMode="auto">
            <a:xfrm>
              <a:off x="7351713" y="1279526"/>
              <a:ext cx="242888" cy="568325"/>
            </a:xfrm>
            <a:custGeom>
              <a:avLst/>
              <a:gdLst/>
              <a:ahLst/>
              <a:cxnLst>
                <a:cxn ang="0">
                  <a:pos x="96" y="78"/>
                </a:cxn>
                <a:cxn ang="0">
                  <a:pos x="97" y="74"/>
                </a:cxn>
                <a:cxn ang="0">
                  <a:pos x="100" y="63"/>
                </a:cxn>
                <a:cxn ang="0">
                  <a:pos x="101" y="45"/>
                </a:cxn>
                <a:cxn ang="0">
                  <a:pos x="95" y="25"/>
                </a:cxn>
                <a:cxn ang="0">
                  <a:pos x="76" y="12"/>
                </a:cxn>
                <a:cxn ang="0">
                  <a:pos x="51" y="19"/>
                </a:cxn>
                <a:cxn ang="0">
                  <a:pos x="19" y="71"/>
                </a:cxn>
                <a:cxn ang="0">
                  <a:pos x="14" y="104"/>
                </a:cxn>
                <a:cxn ang="0">
                  <a:pos x="13" y="136"/>
                </a:cxn>
                <a:cxn ang="0">
                  <a:pos x="15" y="166"/>
                </a:cxn>
                <a:cxn ang="0">
                  <a:pos x="18" y="194"/>
                </a:cxn>
                <a:cxn ang="0">
                  <a:pos x="21" y="217"/>
                </a:cxn>
                <a:cxn ang="0">
                  <a:pos x="25" y="234"/>
                </a:cxn>
                <a:cxn ang="0">
                  <a:pos x="27" y="250"/>
                </a:cxn>
                <a:cxn ang="0">
                  <a:pos x="22" y="235"/>
                </a:cxn>
                <a:cxn ang="0">
                  <a:pos x="17" y="218"/>
                </a:cxn>
                <a:cxn ang="0">
                  <a:pos x="10" y="195"/>
                </a:cxn>
                <a:cxn ang="0">
                  <a:pos x="5" y="168"/>
                </a:cxn>
                <a:cxn ang="0">
                  <a:pos x="1" y="137"/>
                </a:cxn>
                <a:cxn ang="0">
                  <a:pos x="1" y="103"/>
                </a:cxn>
                <a:cxn ang="0">
                  <a:pos x="6" y="68"/>
                </a:cxn>
                <a:cxn ang="0">
                  <a:pos x="20" y="35"/>
                </a:cxn>
                <a:cxn ang="0">
                  <a:pos x="44" y="9"/>
                </a:cxn>
                <a:cxn ang="0">
                  <a:pos x="78" y="2"/>
                </a:cxn>
                <a:cxn ang="0">
                  <a:pos x="102" y="21"/>
                </a:cxn>
                <a:cxn ang="0">
                  <a:pos x="106" y="45"/>
                </a:cxn>
                <a:cxn ang="0">
                  <a:pos x="103" y="64"/>
                </a:cxn>
                <a:cxn ang="0">
                  <a:pos x="98" y="74"/>
                </a:cxn>
                <a:cxn ang="0">
                  <a:pos x="96" y="78"/>
                </a:cxn>
              </a:cxnLst>
              <a:rect l="0" t="0" r="r" b="b"/>
              <a:pathLst>
                <a:path w="107" h="250">
                  <a:moveTo>
                    <a:pt x="96" y="78"/>
                  </a:moveTo>
                  <a:cubicBezTo>
                    <a:pt x="96" y="78"/>
                    <a:pt x="97" y="77"/>
                    <a:pt x="97" y="74"/>
                  </a:cubicBezTo>
                  <a:cubicBezTo>
                    <a:pt x="98" y="72"/>
                    <a:pt x="99" y="68"/>
                    <a:pt x="100" y="63"/>
                  </a:cubicBezTo>
                  <a:cubicBezTo>
                    <a:pt x="101" y="58"/>
                    <a:pt x="102" y="52"/>
                    <a:pt x="101" y="45"/>
                  </a:cubicBezTo>
                  <a:cubicBezTo>
                    <a:pt x="101" y="39"/>
                    <a:pt x="99" y="31"/>
                    <a:pt x="95" y="25"/>
                  </a:cubicBezTo>
                  <a:cubicBezTo>
                    <a:pt x="91" y="18"/>
                    <a:pt x="84" y="13"/>
                    <a:pt x="76" y="12"/>
                  </a:cubicBezTo>
                  <a:cubicBezTo>
                    <a:pt x="68" y="11"/>
                    <a:pt x="59" y="13"/>
                    <a:pt x="51" y="19"/>
                  </a:cubicBezTo>
                  <a:cubicBezTo>
                    <a:pt x="35" y="30"/>
                    <a:pt x="25" y="50"/>
                    <a:pt x="19" y="71"/>
                  </a:cubicBezTo>
                  <a:cubicBezTo>
                    <a:pt x="17" y="82"/>
                    <a:pt x="15" y="93"/>
                    <a:pt x="14" y="104"/>
                  </a:cubicBezTo>
                  <a:cubicBezTo>
                    <a:pt x="13" y="115"/>
                    <a:pt x="13" y="126"/>
                    <a:pt x="13" y="136"/>
                  </a:cubicBezTo>
                  <a:cubicBezTo>
                    <a:pt x="14" y="147"/>
                    <a:pt x="14" y="157"/>
                    <a:pt x="15" y="166"/>
                  </a:cubicBezTo>
                  <a:cubicBezTo>
                    <a:pt x="15" y="176"/>
                    <a:pt x="17" y="185"/>
                    <a:pt x="18" y="194"/>
                  </a:cubicBezTo>
                  <a:cubicBezTo>
                    <a:pt x="19" y="202"/>
                    <a:pt x="20" y="210"/>
                    <a:pt x="21" y="217"/>
                  </a:cubicBezTo>
                  <a:cubicBezTo>
                    <a:pt x="22" y="224"/>
                    <a:pt x="24" y="229"/>
                    <a:pt x="25" y="234"/>
                  </a:cubicBezTo>
                  <a:cubicBezTo>
                    <a:pt x="26" y="244"/>
                    <a:pt x="27" y="250"/>
                    <a:pt x="27" y="250"/>
                  </a:cubicBezTo>
                  <a:cubicBezTo>
                    <a:pt x="27" y="250"/>
                    <a:pt x="25" y="245"/>
                    <a:pt x="22" y="235"/>
                  </a:cubicBezTo>
                  <a:cubicBezTo>
                    <a:pt x="21" y="230"/>
                    <a:pt x="18" y="225"/>
                    <a:pt x="17" y="218"/>
                  </a:cubicBezTo>
                  <a:cubicBezTo>
                    <a:pt x="15" y="211"/>
                    <a:pt x="12" y="204"/>
                    <a:pt x="10" y="195"/>
                  </a:cubicBezTo>
                  <a:cubicBezTo>
                    <a:pt x="9" y="187"/>
                    <a:pt x="6" y="178"/>
                    <a:pt x="5" y="168"/>
                  </a:cubicBezTo>
                  <a:cubicBezTo>
                    <a:pt x="3" y="158"/>
                    <a:pt x="2" y="147"/>
                    <a:pt x="1" y="137"/>
                  </a:cubicBezTo>
                  <a:cubicBezTo>
                    <a:pt x="1" y="126"/>
                    <a:pt x="0" y="114"/>
                    <a:pt x="1" y="103"/>
                  </a:cubicBezTo>
                  <a:cubicBezTo>
                    <a:pt x="2" y="91"/>
                    <a:pt x="4" y="80"/>
                    <a:pt x="6" y="68"/>
                  </a:cubicBezTo>
                  <a:cubicBezTo>
                    <a:pt x="9" y="56"/>
                    <a:pt x="14" y="45"/>
                    <a:pt x="20" y="35"/>
                  </a:cubicBezTo>
                  <a:cubicBezTo>
                    <a:pt x="26" y="24"/>
                    <a:pt x="34" y="15"/>
                    <a:pt x="44" y="9"/>
                  </a:cubicBezTo>
                  <a:cubicBezTo>
                    <a:pt x="54" y="2"/>
                    <a:pt x="67" y="0"/>
                    <a:pt x="78" y="2"/>
                  </a:cubicBezTo>
                  <a:cubicBezTo>
                    <a:pt x="89" y="5"/>
                    <a:pt x="98" y="13"/>
                    <a:pt x="102" y="21"/>
                  </a:cubicBezTo>
                  <a:cubicBezTo>
                    <a:pt x="106" y="30"/>
                    <a:pt x="107" y="38"/>
                    <a:pt x="106" y="45"/>
                  </a:cubicBezTo>
                  <a:cubicBezTo>
                    <a:pt x="106" y="53"/>
                    <a:pt x="104" y="59"/>
                    <a:pt x="103" y="64"/>
                  </a:cubicBezTo>
                  <a:cubicBezTo>
                    <a:pt x="101" y="69"/>
                    <a:pt x="99" y="72"/>
                    <a:pt x="98" y="74"/>
                  </a:cubicBezTo>
                  <a:cubicBezTo>
                    <a:pt x="97" y="77"/>
                    <a:pt x="96" y="78"/>
                    <a:pt x="96" y="78"/>
                  </a:cubicBezTo>
                  <a:close/>
                </a:path>
              </a:pathLst>
            </a:custGeom>
            <a:solidFill>
              <a:schemeClr val="accent2">
                <a:lumMod val="75000"/>
              </a:schemeClr>
            </a:solidFill>
            <a:ln w="9525">
              <a:noFill/>
              <a:round/>
              <a:headEnd/>
              <a:tailEnd/>
            </a:ln>
          </p:spPr>
          <p:txBody>
            <a:bodyPr anchor="ctr"/>
            <a:lstStyle/>
            <a:p>
              <a:pPr algn="ctr"/>
              <a:endParaRPr/>
            </a:p>
          </p:txBody>
        </p:sp>
        <p:sp>
          <p:nvSpPr>
            <p:cNvPr id="14" name="iS1ide-Freeform: Shape 70">
              <a:extLst>
                <a:ext uri="{FF2B5EF4-FFF2-40B4-BE49-F238E27FC236}">
                  <a16:creationId xmlns:a16="http://schemas.microsoft.com/office/drawing/2014/main" id="{7451215D-D740-4308-BDB1-FA3D8956B60A}"/>
                </a:ext>
              </a:extLst>
            </p:cNvPr>
            <p:cNvSpPr>
              <a:spLocks/>
            </p:cNvSpPr>
            <p:nvPr/>
          </p:nvSpPr>
          <p:spPr bwMode="auto">
            <a:xfrm>
              <a:off x="7426325" y="1258888"/>
              <a:ext cx="512763" cy="584200"/>
            </a:xfrm>
            <a:custGeom>
              <a:avLst/>
              <a:gdLst/>
              <a:ahLst/>
              <a:cxnLst>
                <a:cxn ang="0">
                  <a:pos x="69" y="87"/>
                </a:cxn>
                <a:cxn ang="0">
                  <a:pos x="0" y="249"/>
                </a:cxn>
                <a:cxn ang="0">
                  <a:pos x="69" y="87"/>
                </a:cxn>
              </a:cxnLst>
              <a:rect l="0" t="0" r="r" b="b"/>
              <a:pathLst>
                <a:path w="226" h="257">
                  <a:moveTo>
                    <a:pt x="69" y="87"/>
                  </a:moveTo>
                  <a:cubicBezTo>
                    <a:pt x="187" y="0"/>
                    <a:pt x="226" y="257"/>
                    <a:pt x="0" y="249"/>
                  </a:cubicBezTo>
                  <a:lnTo>
                    <a:pt x="69" y="87"/>
                  </a:lnTo>
                  <a:close/>
                </a:path>
              </a:pathLst>
            </a:custGeom>
            <a:solidFill>
              <a:schemeClr val="accent3"/>
            </a:solidFill>
            <a:ln w="9525">
              <a:noFill/>
              <a:round/>
              <a:headEnd/>
              <a:tailEnd/>
            </a:ln>
          </p:spPr>
          <p:txBody>
            <a:bodyPr anchor="ctr"/>
            <a:lstStyle/>
            <a:p>
              <a:pPr algn="ctr"/>
              <a:endParaRPr/>
            </a:p>
          </p:txBody>
        </p:sp>
        <p:sp>
          <p:nvSpPr>
            <p:cNvPr id="15" name="iS1ide-Freeform: Shape 71">
              <a:extLst>
                <a:ext uri="{FF2B5EF4-FFF2-40B4-BE49-F238E27FC236}">
                  <a16:creationId xmlns:a16="http://schemas.microsoft.com/office/drawing/2014/main" id="{E74BA1E5-8FEC-403A-B367-6E82B90FF9B0}"/>
                </a:ext>
              </a:extLst>
            </p:cNvPr>
            <p:cNvSpPr>
              <a:spLocks/>
            </p:cNvSpPr>
            <p:nvPr/>
          </p:nvSpPr>
          <p:spPr bwMode="auto">
            <a:xfrm>
              <a:off x="7426325" y="1406525"/>
              <a:ext cx="392113" cy="422275"/>
            </a:xfrm>
            <a:custGeom>
              <a:avLst/>
              <a:gdLst/>
              <a:ahLst/>
              <a:cxnLst>
                <a:cxn ang="0">
                  <a:pos x="69" y="22"/>
                </a:cxn>
                <a:cxn ang="0">
                  <a:pos x="72" y="19"/>
                </a:cxn>
                <a:cxn ang="0">
                  <a:pos x="81" y="12"/>
                </a:cxn>
                <a:cxn ang="0">
                  <a:pos x="89" y="8"/>
                </a:cxn>
                <a:cxn ang="0">
                  <a:pos x="98" y="4"/>
                </a:cxn>
                <a:cxn ang="0">
                  <a:pos x="109" y="1"/>
                </a:cxn>
                <a:cxn ang="0">
                  <a:pos x="122" y="1"/>
                </a:cxn>
                <a:cxn ang="0">
                  <a:pos x="149" y="14"/>
                </a:cxn>
                <a:cxn ang="0">
                  <a:pos x="166" y="42"/>
                </a:cxn>
                <a:cxn ang="0">
                  <a:pos x="160" y="112"/>
                </a:cxn>
                <a:cxn ang="0">
                  <a:pos x="141" y="142"/>
                </a:cxn>
                <a:cxn ang="0">
                  <a:pos x="114" y="164"/>
                </a:cxn>
                <a:cxn ang="0">
                  <a:pos x="85" y="177"/>
                </a:cxn>
                <a:cxn ang="0">
                  <a:pos x="57" y="184"/>
                </a:cxn>
                <a:cxn ang="0">
                  <a:pos x="34" y="186"/>
                </a:cxn>
                <a:cxn ang="0">
                  <a:pos x="16" y="186"/>
                </a:cxn>
                <a:cxn ang="0">
                  <a:pos x="0" y="184"/>
                </a:cxn>
                <a:cxn ang="0">
                  <a:pos x="15" y="183"/>
                </a:cxn>
                <a:cxn ang="0">
                  <a:pos x="33" y="181"/>
                </a:cxn>
                <a:cxn ang="0">
                  <a:pos x="56" y="176"/>
                </a:cxn>
                <a:cxn ang="0">
                  <a:pos x="81" y="168"/>
                </a:cxn>
                <a:cxn ang="0">
                  <a:pos x="107" y="154"/>
                </a:cxn>
                <a:cxn ang="0">
                  <a:pos x="148" y="106"/>
                </a:cxn>
                <a:cxn ang="0">
                  <a:pos x="155" y="45"/>
                </a:cxn>
                <a:cxn ang="0">
                  <a:pos x="142" y="21"/>
                </a:cxn>
                <a:cxn ang="0">
                  <a:pos x="121" y="9"/>
                </a:cxn>
                <a:cxn ang="0">
                  <a:pos x="99" y="9"/>
                </a:cxn>
                <a:cxn ang="0">
                  <a:pos x="90" y="12"/>
                </a:cxn>
                <a:cxn ang="0">
                  <a:pos x="83" y="15"/>
                </a:cxn>
                <a:cxn ang="0">
                  <a:pos x="72" y="20"/>
                </a:cxn>
                <a:cxn ang="0">
                  <a:pos x="69" y="22"/>
                </a:cxn>
              </a:cxnLst>
              <a:rect l="0" t="0" r="r" b="b"/>
              <a:pathLst>
                <a:path w="173" h="186">
                  <a:moveTo>
                    <a:pt x="69" y="22"/>
                  </a:moveTo>
                  <a:cubicBezTo>
                    <a:pt x="69" y="22"/>
                    <a:pt x="70" y="21"/>
                    <a:pt x="72" y="19"/>
                  </a:cubicBezTo>
                  <a:cubicBezTo>
                    <a:pt x="74" y="18"/>
                    <a:pt x="77" y="15"/>
                    <a:pt x="81" y="12"/>
                  </a:cubicBezTo>
                  <a:cubicBezTo>
                    <a:pt x="84" y="11"/>
                    <a:pt x="86" y="10"/>
                    <a:pt x="89" y="8"/>
                  </a:cubicBezTo>
                  <a:cubicBezTo>
                    <a:pt x="91" y="7"/>
                    <a:pt x="95" y="6"/>
                    <a:pt x="98" y="4"/>
                  </a:cubicBezTo>
                  <a:cubicBezTo>
                    <a:pt x="101" y="3"/>
                    <a:pt x="105" y="2"/>
                    <a:pt x="109" y="1"/>
                  </a:cubicBezTo>
                  <a:cubicBezTo>
                    <a:pt x="113" y="1"/>
                    <a:pt x="118" y="0"/>
                    <a:pt x="122" y="1"/>
                  </a:cubicBezTo>
                  <a:cubicBezTo>
                    <a:pt x="131" y="2"/>
                    <a:pt x="141" y="6"/>
                    <a:pt x="149" y="14"/>
                  </a:cubicBezTo>
                  <a:cubicBezTo>
                    <a:pt x="157" y="21"/>
                    <a:pt x="163" y="31"/>
                    <a:pt x="166" y="42"/>
                  </a:cubicBezTo>
                  <a:cubicBezTo>
                    <a:pt x="173" y="64"/>
                    <a:pt x="171" y="90"/>
                    <a:pt x="160" y="112"/>
                  </a:cubicBezTo>
                  <a:cubicBezTo>
                    <a:pt x="155" y="123"/>
                    <a:pt x="149" y="133"/>
                    <a:pt x="141" y="142"/>
                  </a:cubicBezTo>
                  <a:cubicBezTo>
                    <a:pt x="133" y="151"/>
                    <a:pt x="123" y="158"/>
                    <a:pt x="114" y="164"/>
                  </a:cubicBezTo>
                  <a:cubicBezTo>
                    <a:pt x="104" y="170"/>
                    <a:pt x="94" y="174"/>
                    <a:pt x="85" y="177"/>
                  </a:cubicBezTo>
                  <a:cubicBezTo>
                    <a:pt x="75" y="180"/>
                    <a:pt x="66" y="182"/>
                    <a:pt x="57" y="184"/>
                  </a:cubicBezTo>
                  <a:cubicBezTo>
                    <a:pt x="49" y="185"/>
                    <a:pt x="41" y="186"/>
                    <a:pt x="34" y="186"/>
                  </a:cubicBezTo>
                  <a:cubicBezTo>
                    <a:pt x="27" y="186"/>
                    <a:pt x="21" y="186"/>
                    <a:pt x="16" y="186"/>
                  </a:cubicBezTo>
                  <a:cubicBezTo>
                    <a:pt x="5" y="185"/>
                    <a:pt x="0" y="184"/>
                    <a:pt x="0" y="184"/>
                  </a:cubicBezTo>
                  <a:cubicBezTo>
                    <a:pt x="0" y="184"/>
                    <a:pt x="6" y="184"/>
                    <a:pt x="15" y="183"/>
                  </a:cubicBezTo>
                  <a:cubicBezTo>
                    <a:pt x="20" y="183"/>
                    <a:pt x="26" y="182"/>
                    <a:pt x="33" y="181"/>
                  </a:cubicBezTo>
                  <a:cubicBezTo>
                    <a:pt x="40" y="180"/>
                    <a:pt x="48" y="178"/>
                    <a:pt x="56" y="176"/>
                  </a:cubicBezTo>
                  <a:cubicBezTo>
                    <a:pt x="64" y="174"/>
                    <a:pt x="73" y="172"/>
                    <a:pt x="81" y="168"/>
                  </a:cubicBezTo>
                  <a:cubicBezTo>
                    <a:pt x="90" y="164"/>
                    <a:pt x="99" y="159"/>
                    <a:pt x="107" y="154"/>
                  </a:cubicBezTo>
                  <a:cubicBezTo>
                    <a:pt x="124" y="142"/>
                    <a:pt x="140" y="126"/>
                    <a:pt x="148" y="106"/>
                  </a:cubicBezTo>
                  <a:cubicBezTo>
                    <a:pt x="157" y="87"/>
                    <a:pt x="159" y="65"/>
                    <a:pt x="155" y="45"/>
                  </a:cubicBezTo>
                  <a:cubicBezTo>
                    <a:pt x="152" y="36"/>
                    <a:pt x="148" y="27"/>
                    <a:pt x="142" y="21"/>
                  </a:cubicBezTo>
                  <a:cubicBezTo>
                    <a:pt x="136" y="14"/>
                    <a:pt x="129" y="10"/>
                    <a:pt x="121" y="9"/>
                  </a:cubicBezTo>
                  <a:cubicBezTo>
                    <a:pt x="113" y="7"/>
                    <a:pt x="106" y="8"/>
                    <a:pt x="99" y="9"/>
                  </a:cubicBezTo>
                  <a:cubicBezTo>
                    <a:pt x="96" y="10"/>
                    <a:pt x="93" y="11"/>
                    <a:pt x="90" y="12"/>
                  </a:cubicBezTo>
                  <a:cubicBezTo>
                    <a:pt x="87" y="13"/>
                    <a:pt x="85" y="14"/>
                    <a:pt x="83" y="15"/>
                  </a:cubicBezTo>
                  <a:cubicBezTo>
                    <a:pt x="78" y="17"/>
                    <a:pt x="75" y="19"/>
                    <a:pt x="72" y="20"/>
                  </a:cubicBezTo>
                  <a:cubicBezTo>
                    <a:pt x="70" y="21"/>
                    <a:pt x="69" y="22"/>
                    <a:pt x="69" y="22"/>
                  </a:cubicBezTo>
                  <a:close/>
                </a:path>
              </a:pathLst>
            </a:custGeom>
            <a:solidFill>
              <a:schemeClr val="accent3">
                <a:lumMod val="75000"/>
              </a:schemeClr>
            </a:solidFill>
            <a:ln w="9525">
              <a:noFill/>
              <a:round/>
              <a:headEnd/>
              <a:tailEnd/>
            </a:ln>
          </p:spPr>
          <p:txBody>
            <a:bodyPr anchor="ctr"/>
            <a:lstStyle/>
            <a:p>
              <a:pPr algn="ctr"/>
              <a:endParaRPr/>
            </a:p>
          </p:txBody>
        </p:sp>
        <p:sp>
          <p:nvSpPr>
            <p:cNvPr id="16" name="iS1ide-Freeform: Shape 72">
              <a:extLst>
                <a:ext uri="{FF2B5EF4-FFF2-40B4-BE49-F238E27FC236}">
                  <a16:creationId xmlns:a16="http://schemas.microsoft.com/office/drawing/2014/main" id="{29361A57-13BC-4919-8D4C-FBE4E127D796}"/>
                </a:ext>
              </a:extLst>
            </p:cNvPr>
            <p:cNvSpPr>
              <a:spLocks/>
            </p:cNvSpPr>
            <p:nvPr/>
          </p:nvSpPr>
          <p:spPr bwMode="auto">
            <a:xfrm>
              <a:off x="6927850" y="2581275"/>
              <a:ext cx="180975" cy="350837"/>
            </a:xfrm>
            <a:custGeom>
              <a:avLst/>
              <a:gdLst/>
              <a:ahLst/>
              <a:cxnLst>
                <a:cxn ang="0">
                  <a:pos x="79" y="10"/>
                </a:cxn>
                <a:cxn ang="0">
                  <a:pos x="7" y="153"/>
                </a:cxn>
                <a:cxn ang="0">
                  <a:pos x="3" y="154"/>
                </a:cxn>
                <a:cxn ang="0">
                  <a:pos x="1" y="150"/>
                </a:cxn>
                <a:cxn ang="0">
                  <a:pos x="56" y="0"/>
                </a:cxn>
                <a:cxn ang="0">
                  <a:pos x="79" y="10"/>
                </a:cxn>
              </a:cxnLst>
              <a:rect l="0" t="0" r="r" b="b"/>
              <a:pathLst>
                <a:path w="79" h="155">
                  <a:moveTo>
                    <a:pt x="79" y="10"/>
                  </a:moveTo>
                  <a:cubicBezTo>
                    <a:pt x="7" y="153"/>
                    <a:pt x="7" y="153"/>
                    <a:pt x="7" y="153"/>
                  </a:cubicBezTo>
                  <a:cubicBezTo>
                    <a:pt x="6" y="154"/>
                    <a:pt x="4" y="155"/>
                    <a:pt x="3" y="154"/>
                  </a:cubicBezTo>
                  <a:cubicBezTo>
                    <a:pt x="1" y="154"/>
                    <a:pt x="0" y="152"/>
                    <a:pt x="1" y="150"/>
                  </a:cubicBezTo>
                  <a:cubicBezTo>
                    <a:pt x="56" y="0"/>
                    <a:pt x="56" y="0"/>
                    <a:pt x="56" y="0"/>
                  </a:cubicBezTo>
                  <a:lnTo>
                    <a:pt x="79" y="10"/>
                  </a:lnTo>
                  <a:close/>
                </a:path>
              </a:pathLst>
            </a:custGeom>
            <a:gradFill flip="none" rotWithShape="1">
              <a:gsLst>
                <a:gs pos="0">
                  <a:schemeClr val="bg1">
                    <a:lumMod val="65000"/>
                  </a:schemeClr>
                </a:gs>
                <a:gs pos="50000">
                  <a:schemeClr val="bg1">
                    <a:lumMod val="75000"/>
                  </a:schemeClr>
                </a:gs>
                <a:gs pos="85000">
                  <a:schemeClr val="bg1">
                    <a:lumMod val="65000"/>
                  </a:schemeClr>
                </a:gs>
              </a:gsLst>
              <a:lin ang="0" scaled="1"/>
              <a:tileRect/>
            </a:gradFill>
            <a:ln w="9525">
              <a:noFill/>
              <a:round/>
              <a:headEnd/>
              <a:tailEnd/>
            </a:ln>
          </p:spPr>
          <p:txBody>
            <a:bodyPr anchor="ctr"/>
            <a:lstStyle/>
            <a:p>
              <a:pPr algn="ctr"/>
              <a:endParaRPr/>
            </a:p>
          </p:txBody>
        </p:sp>
        <p:sp>
          <p:nvSpPr>
            <p:cNvPr id="17" name="iS1ide-Freeform: Shape 73">
              <a:extLst>
                <a:ext uri="{FF2B5EF4-FFF2-40B4-BE49-F238E27FC236}">
                  <a16:creationId xmlns:a16="http://schemas.microsoft.com/office/drawing/2014/main" id="{1AC09ABA-6DB4-477F-9ED3-285D3E58DA1A}"/>
                </a:ext>
              </a:extLst>
            </p:cNvPr>
            <p:cNvSpPr>
              <a:spLocks/>
            </p:cNvSpPr>
            <p:nvPr/>
          </p:nvSpPr>
          <p:spPr bwMode="auto">
            <a:xfrm>
              <a:off x="7069138" y="1225551"/>
              <a:ext cx="473075" cy="608012"/>
            </a:xfrm>
            <a:custGeom>
              <a:avLst/>
              <a:gdLst/>
              <a:ahLst/>
              <a:cxnLst>
                <a:cxn ang="0">
                  <a:pos x="208" y="96"/>
                </a:cxn>
                <a:cxn ang="0">
                  <a:pos x="137" y="268"/>
                </a:cxn>
                <a:cxn ang="0">
                  <a:pos x="208" y="96"/>
                </a:cxn>
              </a:cxnLst>
              <a:rect l="0" t="0" r="r" b="b"/>
              <a:pathLst>
                <a:path w="208" h="268">
                  <a:moveTo>
                    <a:pt x="208" y="96"/>
                  </a:moveTo>
                  <a:cubicBezTo>
                    <a:pt x="206" y="0"/>
                    <a:pt x="0" y="56"/>
                    <a:pt x="137" y="268"/>
                  </a:cubicBezTo>
                  <a:lnTo>
                    <a:pt x="208" y="96"/>
                  </a:lnTo>
                  <a:close/>
                </a:path>
              </a:pathLst>
            </a:custGeom>
            <a:solidFill>
              <a:schemeClr val="accent1"/>
            </a:solidFill>
            <a:ln w="9525">
              <a:noFill/>
              <a:round/>
              <a:headEnd/>
              <a:tailEnd/>
            </a:ln>
          </p:spPr>
          <p:txBody>
            <a:bodyPr anchor="ctr"/>
            <a:lstStyle/>
            <a:p>
              <a:pPr algn="ctr"/>
              <a:endParaRPr/>
            </a:p>
          </p:txBody>
        </p:sp>
        <p:sp>
          <p:nvSpPr>
            <p:cNvPr id="18" name="iS1ide-Freeform: Shape 74">
              <a:extLst>
                <a:ext uri="{FF2B5EF4-FFF2-40B4-BE49-F238E27FC236}">
                  <a16:creationId xmlns:a16="http://schemas.microsoft.com/office/drawing/2014/main" id="{86B0057D-EF6F-4260-9603-9784E3692612}"/>
                </a:ext>
              </a:extLst>
            </p:cNvPr>
            <p:cNvSpPr>
              <a:spLocks/>
            </p:cNvSpPr>
            <p:nvPr/>
          </p:nvSpPr>
          <p:spPr bwMode="auto">
            <a:xfrm>
              <a:off x="7024688" y="2139950"/>
              <a:ext cx="311150" cy="517525"/>
            </a:xfrm>
            <a:custGeom>
              <a:avLst/>
              <a:gdLst/>
              <a:ahLst/>
              <a:cxnLst>
                <a:cxn ang="0">
                  <a:pos x="85" y="166"/>
                </a:cxn>
                <a:cxn ang="0">
                  <a:pos x="62" y="199"/>
                </a:cxn>
                <a:cxn ang="0">
                  <a:pos x="48" y="212"/>
                </a:cxn>
                <a:cxn ang="0">
                  <a:pos x="1" y="192"/>
                </a:cxn>
                <a:cxn ang="0">
                  <a:pos x="0" y="172"/>
                </a:cxn>
                <a:cxn ang="0">
                  <a:pos x="9" y="133"/>
                </a:cxn>
                <a:cxn ang="0">
                  <a:pos x="74" y="0"/>
                </a:cxn>
                <a:cxn ang="0">
                  <a:pos x="137" y="27"/>
                </a:cxn>
                <a:cxn ang="0">
                  <a:pos x="85" y="166"/>
                </a:cxn>
              </a:cxnLst>
              <a:rect l="0" t="0" r="r" b="b"/>
              <a:pathLst>
                <a:path w="137" h="228">
                  <a:moveTo>
                    <a:pt x="85" y="166"/>
                  </a:moveTo>
                  <a:cubicBezTo>
                    <a:pt x="80" y="179"/>
                    <a:pt x="72" y="190"/>
                    <a:pt x="62" y="199"/>
                  </a:cubicBezTo>
                  <a:cubicBezTo>
                    <a:pt x="48" y="212"/>
                    <a:pt x="48" y="212"/>
                    <a:pt x="48" y="212"/>
                  </a:cubicBezTo>
                  <a:cubicBezTo>
                    <a:pt x="30" y="228"/>
                    <a:pt x="1" y="215"/>
                    <a:pt x="1" y="192"/>
                  </a:cubicBezTo>
                  <a:cubicBezTo>
                    <a:pt x="0" y="172"/>
                    <a:pt x="0" y="172"/>
                    <a:pt x="0" y="172"/>
                  </a:cubicBezTo>
                  <a:cubicBezTo>
                    <a:pt x="0" y="159"/>
                    <a:pt x="3" y="145"/>
                    <a:pt x="9" y="133"/>
                  </a:cubicBezTo>
                  <a:cubicBezTo>
                    <a:pt x="74" y="0"/>
                    <a:pt x="74" y="0"/>
                    <a:pt x="74" y="0"/>
                  </a:cubicBezTo>
                  <a:cubicBezTo>
                    <a:pt x="137" y="27"/>
                    <a:pt x="137" y="27"/>
                    <a:pt x="137" y="27"/>
                  </a:cubicBezTo>
                  <a:lnTo>
                    <a:pt x="85" y="166"/>
                  </a:lnTo>
                  <a:close/>
                </a:path>
              </a:pathLst>
            </a:custGeom>
            <a:gradFill>
              <a:gsLst>
                <a:gs pos="0">
                  <a:schemeClr val="bg1">
                    <a:lumMod val="50000"/>
                  </a:schemeClr>
                </a:gs>
                <a:gs pos="50000">
                  <a:schemeClr val="bg1">
                    <a:lumMod val="75000"/>
                  </a:schemeClr>
                </a:gs>
                <a:gs pos="85000">
                  <a:schemeClr val="bg1">
                    <a:lumMod val="50000"/>
                  </a:schemeClr>
                </a:gs>
              </a:gsLst>
              <a:lin ang="12000000" scaled="0"/>
            </a:gradFill>
            <a:ln w="9525">
              <a:noFill/>
              <a:round/>
              <a:headEnd/>
              <a:tailEnd/>
            </a:ln>
          </p:spPr>
          <p:txBody>
            <a:bodyPr anchor="ctr"/>
            <a:lstStyle/>
            <a:p>
              <a:pPr algn="ctr"/>
              <a:endParaRPr/>
            </a:p>
          </p:txBody>
        </p:sp>
        <p:sp>
          <p:nvSpPr>
            <p:cNvPr id="19" name="iS1ide-Freeform: Shape 75">
              <a:extLst>
                <a:ext uri="{FF2B5EF4-FFF2-40B4-BE49-F238E27FC236}">
                  <a16:creationId xmlns:a16="http://schemas.microsoft.com/office/drawing/2014/main" id="{53E2A679-F4CD-4FB1-8FBB-1C5B5DC504FA}"/>
                </a:ext>
              </a:extLst>
            </p:cNvPr>
            <p:cNvSpPr>
              <a:spLocks/>
            </p:cNvSpPr>
            <p:nvPr/>
          </p:nvSpPr>
          <p:spPr bwMode="auto">
            <a:xfrm>
              <a:off x="7259638" y="1322388"/>
              <a:ext cx="282575" cy="511175"/>
            </a:xfrm>
            <a:custGeom>
              <a:avLst/>
              <a:gdLst/>
              <a:ahLst/>
              <a:cxnLst>
                <a:cxn ang="0">
                  <a:pos x="124" y="53"/>
                </a:cxn>
                <a:cxn ang="0">
                  <a:pos x="123" y="49"/>
                </a:cxn>
                <a:cxn ang="0">
                  <a:pos x="120" y="39"/>
                </a:cxn>
                <a:cxn ang="0">
                  <a:pos x="112" y="25"/>
                </a:cxn>
                <a:cxn ang="0">
                  <a:pos x="96" y="15"/>
                </a:cxn>
                <a:cxn ang="0">
                  <a:pos x="48" y="22"/>
                </a:cxn>
                <a:cxn ang="0">
                  <a:pos x="16" y="68"/>
                </a:cxn>
                <a:cxn ang="0">
                  <a:pos x="13" y="97"/>
                </a:cxn>
                <a:cxn ang="0">
                  <a:pos x="16" y="126"/>
                </a:cxn>
                <a:cxn ang="0">
                  <a:pos x="22" y="153"/>
                </a:cxn>
                <a:cxn ang="0">
                  <a:pos x="31" y="177"/>
                </a:cxn>
                <a:cxn ang="0">
                  <a:pos x="47" y="212"/>
                </a:cxn>
                <a:cxn ang="0">
                  <a:pos x="53" y="225"/>
                </a:cxn>
                <a:cxn ang="0">
                  <a:pos x="45" y="213"/>
                </a:cxn>
                <a:cxn ang="0">
                  <a:pos x="35" y="199"/>
                </a:cxn>
                <a:cxn ang="0">
                  <a:pos x="24" y="180"/>
                </a:cxn>
                <a:cxn ang="0">
                  <a:pos x="13" y="157"/>
                </a:cxn>
                <a:cxn ang="0">
                  <a:pos x="4" y="129"/>
                </a:cxn>
                <a:cxn ang="0">
                  <a:pos x="0" y="98"/>
                </a:cxn>
                <a:cxn ang="0">
                  <a:pos x="3" y="65"/>
                </a:cxn>
                <a:cxn ang="0">
                  <a:pos x="18" y="34"/>
                </a:cxn>
                <a:cxn ang="0">
                  <a:pos x="42" y="12"/>
                </a:cxn>
                <a:cxn ang="0">
                  <a:pos x="99" y="8"/>
                </a:cxn>
                <a:cxn ang="0">
                  <a:pos x="116" y="22"/>
                </a:cxn>
                <a:cxn ang="0">
                  <a:pos x="123" y="38"/>
                </a:cxn>
                <a:cxn ang="0">
                  <a:pos x="124" y="49"/>
                </a:cxn>
                <a:cxn ang="0">
                  <a:pos x="124" y="53"/>
                </a:cxn>
              </a:cxnLst>
              <a:rect l="0" t="0" r="r" b="b"/>
              <a:pathLst>
                <a:path w="124" h="225">
                  <a:moveTo>
                    <a:pt x="124" y="53"/>
                  </a:moveTo>
                  <a:cubicBezTo>
                    <a:pt x="124" y="53"/>
                    <a:pt x="123" y="52"/>
                    <a:pt x="123" y="49"/>
                  </a:cubicBezTo>
                  <a:cubicBezTo>
                    <a:pt x="123" y="47"/>
                    <a:pt x="122" y="43"/>
                    <a:pt x="120" y="39"/>
                  </a:cubicBezTo>
                  <a:cubicBezTo>
                    <a:pt x="119" y="35"/>
                    <a:pt x="116" y="30"/>
                    <a:pt x="112" y="25"/>
                  </a:cubicBezTo>
                  <a:cubicBezTo>
                    <a:pt x="108" y="21"/>
                    <a:pt x="102" y="17"/>
                    <a:pt x="96" y="15"/>
                  </a:cubicBezTo>
                  <a:cubicBezTo>
                    <a:pt x="82" y="10"/>
                    <a:pt x="63" y="13"/>
                    <a:pt x="48" y="22"/>
                  </a:cubicBezTo>
                  <a:cubicBezTo>
                    <a:pt x="33" y="32"/>
                    <a:pt x="21" y="49"/>
                    <a:pt x="16" y="68"/>
                  </a:cubicBezTo>
                  <a:cubicBezTo>
                    <a:pt x="14" y="77"/>
                    <a:pt x="13" y="88"/>
                    <a:pt x="13" y="97"/>
                  </a:cubicBezTo>
                  <a:cubicBezTo>
                    <a:pt x="13" y="107"/>
                    <a:pt x="14" y="117"/>
                    <a:pt x="16" y="126"/>
                  </a:cubicBezTo>
                  <a:cubicBezTo>
                    <a:pt x="17" y="136"/>
                    <a:pt x="20" y="145"/>
                    <a:pt x="22" y="153"/>
                  </a:cubicBezTo>
                  <a:cubicBezTo>
                    <a:pt x="25" y="162"/>
                    <a:pt x="28" y="170"/>
                    <a:pt x="31" y="177"/>
                  </a:cubicBezTo>
                  <a:cubicBezTo>
                    <a:pt x="37" y="192"/>
                    <a:pt x="42" y="204"/>
                    <a:pt x="47" y="212"/>
                  </a:cubicBezTo>
                  <a:cubicBezTo>
                    <a:pt x="51" y="220"/>
                    <a:pt x="53" y="225"/>
                    <a:pt x="53" y="225"/>
                  </a:cubicBezTo>
                  <a:cubicBezTo>
                    <a:pt x="53" y="225"/>
                    <a:pt x="50" y="221"/>
                    <a:pt x="45" y="213"/>
                  </a:cubicBezTo>
                  <a:cubicBezTo>
                    <a:pt x="42" y="209"/>
                    <a:pt x="39" y="205"/>
                    <a:pt x="35" y="199"/>
                  </a:cubicBezTo>
                  <a:cubicBezTo>
                    <a:pt x="32" y="194"/>
                    <a:pt x="28" y="188"/>
                    <a:pt x="24" y="180"/>
                  </a:cubicBezTo>
                  <a:cubicBezTo>
                    <a:pt x="20" y="173"/>
                    <a:pt x="17" y="165"/>
                    <a:pt x="13" y="157"/>
                  </a:cubicBezTo>
                  <a:cubicBezTo>
                    <a:pt x="10" y="148"/>
                    <a:pt x="6" y="139"/>
                    <a:pt x="4" y="129"/>
                  </a:cubicBezTo>
                  <a:cubicBezTo>
                    <a:pt x="2" y="119"/>
                    <a:pt x="0" y="108"/>
                    <a:pt x="0" y="98"/>
                  </a:cubicBezTo>
                  <a:cubicBezTo>
                    <a:pt x="0" y="87"/>
                    <a:pt x="0" y="75"/>
                    <a:pt x="3" y="65"/>
                  </a:cubicBezTo>
                  <a:cubicBezTo>
                    <a:pt x="6" y="54"/>
                    <a:pt x="11" y="43"/>
                    <a:pt x="18" y="34"/>
                  </a:cubicBezTo>
                  <a:cubicBezTo>
                    <a:pt x="24" y="25"/>
                    <a:pt x="33" y="18"/>
                    <a:pt x="42" y="12"/>
                  </a:cubicBezTo>
                  <a:cubicBezTo>
                    <a:pt x="61" y="1"/>
                    <a:pt x="83" y="0"/>
                    <a:pt x="99" y="8"/>
                  </a:cubicBezTo>
                  <a:cubicBezTo>
                    <a:pt x="106" y="11"/>
                    <a:pt x="112" y="17"/>
                    <a:pt x="116" y="22"/>
                  </a:cubicBezTo>
                  <a:cubicBezTo>
                    <a:pt x="120" y="28"/>
                    <a:pt x="122" y="34"/>
                    <a:pt x="123" y="38"/>
                  </a:cubicBezTo>
                  <a:cubicBezTo>
                    <a:pt x="124" y="43"/>
                    <a:pt x="124" y="47"/>
                    <a:pt x="124" y="49"/>
                  </a:cubicBezTo>
                  <a:cubicBezTo>
                    <a:pt x="124" y="52"/>
                    <a:pt x="124" y="53"/>
                    <a:pt x="124" y="53"/>
                  </a:cubicBezTo>
                  <a:close/>
                </a:path>
              </a:pathLst>
            </a:custGeom>
            <a:solidFill>
              <a:schemeClr val="accent1">
                <a:lumMod val="75000"/>
              </a:schemeClr>
            </a:solidFill>
            <a:ln w="9525">
              <a:noFill/>
              <a:round/>
              <a:headEnd/>
              <a:tailEnd/>
            </a:ln>
          </p:spPr>
          <p:txBody>
            <a:bodyPr anchor="ctr"/>
            <a:lstStyle/>
            <a:p>
              <a:pPr algn="ctr"/>
              <a:endParaRPr/>
            </a:p>
          </p:txBody>
        </p:sp>
        <p:sp>
          <p:nvSpPr>
            <p:cNvPr id="20" name="iS1ide-Freeform: Shape 76">
              <a:extLst>
                <a:ext uri="{FF2B5EF4-FFF2-40B4-BE49-F238E27FC236}">
                  <a16:creationId xmlns:a16="http://schemas.microsoft.com/office/drawing/2014/main" id="{CEAB429A-C439-4E09-9177-0E0408473815}"/>
                </a:ext>
              </a:extLst>
            </p:cNvPr>
            <p:cNvSpPr>
              <a:spLocks/>
            </p:cNvSpPr>
            <p:nvPr/>
          </p:nvSpPr>
          <p:spPr bwMode="auto">
            <a:xfrm>
              <a:off x="7185025" y="1416050"/>
              <a:ext cx="430213" cy="819150"/>
            </a:xfrm>
            <a:custGeom>
              <a:avLst/>
              <a:gdLst/>
              <a:ahLst/>
              <a:cxnLst>
                <a:cxn ang="0">
                  <a:pos x="187" y="15"/>
                </a:cxn>
                <a:cxn ang="0">
                  <a:pos x="187" y="15"/>
                </a:cxn>
                <a:cxn ang="0">
                  <a:pos x="178" y="3"/>
                </a:cxn>
                <a:cxn ang="0">
                  <a:pos x="162" y="4"/>
                </a:cxn>
                <a:cxn ang="0">
                  <a:pos x="3" y="319"/>
                </a:cxn>
                <a:cxn ang="0">
                  <a:pos x="28" y="349"/>
                </a:cxn>
                <a:cxn ang="0">
                  <a:pos x="66" y="346"/>
                </a:cxn>
                <a:cxn ang="0">
                  <a:pos x="187" y="15"/>
                </a:cxn>
              </a:cxnLst>
              <a:rect l="0" t="0" r="r" b="b"/>
              <a:pathLst>
                <a:path w="189" h="361">
                  <a:moveTo>
                    <a:pt x="187" y="15"/>
                  </a:moveTo>
                  <a:cubicBezTo>
                    <a:pt x="187" y="15"/>
                    <a:pt x="187" y="15"/>
                    <a:pt x="187" y="15"/>
                  </a:cubicBezTo>
                  <a:cubicBezTo>
                    <a:pt x="189" y="11"/>
                    <a:pt x="184" y="6"/>
                    <a:pt x="178" y="3"/>
                  </a:cubicBezTo>
                  <a:cubicBezTo>
                    <a:pt x="171" y="0"/>
                    <a:pt x="164" y="0"/>
                    <a:pt x="162" y="4"/>
                  </a:cubicBezTo>
                  <a:cubicBezTo>
                    <a:pt x="3" y="319"/>
                    <a:pt x="3" y="319"/>
                    <a:pt x="3" y="319"/>
                  </a:cubicBezTo>
                  <a:cubicBezTo>
                    <a:pt x="3" y="319"/>
                    <a:pt x="0" y="337"/>
                    <a:pt x="28" y="349"/>
                  </a:cubicBezTo>
                  <a:cubicBezTo>
                    <a:pt x="55" y="361"/>
                    <a:pt x="66" y="346"/>
                    <a:pt x="66" y="346"/>
                  </a:cubicBezTo>
                  <a:lnTo>
                    <a:pt x="187" y="15"/>
                  </a:lnTo>
                  <a:close/>
                </a:path>
              </a:pathLst>
            </a:custGeom>
            <a:gradFill>
              <a:gsLst>
                <a:gs pos="0">
                  <a:schemeClr val="tx1">
                    <a:lumMod val="65000"/>
                    <a:lumOff val="35000"/>
                  </a:schemeClr>
                </a:gs>
                <a:gs pos="50000">
                  <a:schemeClr val="bg1">
                    <a:lumMod val="75000"/>
                  </a:schemeClr>
                </a:gs>
                <a:gs pos="85000">
                  <a:schemeClr val="tx1">
                    <a:lumMod val="65000"/>
                    <a:lumOff val="35000"/>
                  </a:schemeClr>
                </a:gs>
              </a:gsLst>
              <a:lin ang="12000000" scaled="0"/>
            </a:gradFill>
            <a:ln w="9525">
              <a:noFill/>
              <a:round/>
              <a:headEnd/>
              <a:tailEnd/>
            </a:ln>
          </p:spPr>
          <p:txBody>
            <a:bodyPr anchor="ctr"/>
            <a:lstStyle/>
            <a:p>
              <a:pPr algn="ctr"/>
              <a:endParaRPr/>
            </a:p>
          </p:txBody>
        </p:sp>
        <p:sp>
          <p:nvSpPr>
            <p:cNvPr id="21" name="iS1ide-Freeform: Shape 77">
              <a:extLst>
                <a:ext uri="{FF2B5EF4-FFF2-40B4-BE49-F238E27FC236}">
                  <a16:creationId xmlns:a16="http://schemas.microsoft.com/office/drawing/2014/main" id="{C96018A5-7327-426D-80EA-8C7ABC418D39}"/>
                </a:ext>
              </a:extLst>
            </p:cNvPr>
            <p:cNvSpPr>
              <a:spLocks/>
            </p:cNvSpPr>
            <p:nvPr/>
          </p:nvSpPr>
          <p:spPr bwMode="auto">
            <a:xfrm>
              <a:off x="7415213" y="1433513"/>
              <a:ext cx="396875" cy="457200"/>
            </a:xfrm>
            <a:custGeom>
              <a:avLst/>
              <a:gdLst/>
              <a:ahLst/>
              <a:cxnLst>
                <a:cxn ang="0">
                  <a:pos x="73" y="16"/>
                </a:cxn>
                <a:cxn ang="0">
                  <a:pos x="0" y="184"/>
                </a:cxn>
                <a:cxn ang="0">
                  <a:pos x="73" y="16"/>
                </a:cxn>
              </a:cxnLst>
              <a:rect l="0" t="0" r="r" b="b"/>
              <a:pathLst>
                <a:path w="175" h="201">
                  <a:moveTo>
                    <a:pt x="73" y="16"/>
                  </a:moveTo>
                  <a:cubicBezTo>
                    <a:pt x="175" y="0"/>
                    <a:pt x="115" y="201"/>
                    <a:pt x="0" y="184"/>
                  </a:cubicBezTo>
                  <a:lnTo>
                    <a:pt x="73" y="16"/>
                  </a:lnTo>
                  <a:close/>
                </a:path>
              </a:pathLst>
            </a:custGeom>
            <a:solidFill>
              <a:schemeClr val="accent4"/>
            </a:solidFill>
            <a:ln w="9525">
              <a:noFill/>
              <a:round/>
              <a:headEnd/>
              <a:tailEnd/>
            </a:ln>
          </p:spPr>
          <p:txBody>
            <a:bodyPr anchor="ctr"/>
            <a:lstStyle/>
            <a:p>
              <a:pPr algn="ctr"/>
              <a:endParaRPr/>
            </a:p>
          </p:txBody>
        </p:sp>
        <p:sp>
          <p:nvSpPr>
            <p:cNvPr id="22" name="iS1ide-Freeform: Shape 78">
              <a:extLst>
                <a:ext uri="{FF2B5EF4-FFF2-40B4-BE49-F238E27FC236}">
                  <a16:creationId xmlns:a16="http://schemas.microsoft.com/office/drawing/2014/main" id="{BDE1BC67-C65C-4184-939B-D2E32DA77CBA}"/>
                </a:ext>
              </a:extLst>
            </p:cNvPr>
            <p:cNvSpPr>
              <a:spLocks/>
            </p:cNvSpPr>
            <p:nvPr/>
          </p:nvSpPr>
          <p:spPr bwMode="auto">
            <a:xfrm>
              <a:off x="7415213" y="1465263"/>
              <a:ext cx="296863" cy="393700"/>
            </a:xfrm>
            <a:custGeom>
              <a:avLst/>
              <a:gdLst/>
              <a:ahLst/>
              <a:cxnLst>
                <a:cxn ang="0">
                  <a:pos x="73" y="2"/>
                </a:cxn>
                <a:cxn ang="0">
                  <a:pos x="76" y="1"/>
                </a:cxn>
                <a:cxn ang="0">
                  <a:pos x="85" y="0"/>
                </a:cxn>
                <a:cxn ang="0">
                  <a:pos x="99" y="1"/>
                </a:cxn>
                <a:cxn ang="0">
                  <a:pos x="116" y="10"/>
                </a:cxn>
                <a:cxn ang="0">
                  <a:pos x="128" y="30"/>
                </a:cxn>
                <a:cxn ang="0">
                  <a:pos x="131" y="54"/>
                </a:cxn>
                <a:cxn ang="0">
                  <a:pos x="117" y="106"/>
                </a:cxn>
                <a:cxn ang="0">
                  <a:pos x="102" y="128"/>
                </a:cxn>
                <a:cxn ang="0">
                  <a:pos x="84" y="147"/>
                </a:cxn>
                <a:cxn ang="0">
                  <a:pos x="64" y="161"/>
                </a:cxn>
                <a:cxn ang="0">
                  <a:pos x="44" y="170"/>
                </a:cxn>
                <a:cxn ang="0">
                  <a:pos x="26" y="173"/>
                </a:cxn>
                <a:cxn ang="0">
                  <a:pos x="12" y="172"/>
                </a:cxn>
                <a:cxn ang="0">
                  <a:pos x="3" y="171"/>
                </a:cxn>
                <a:cxn ang="0">
                  <a:pos x="0" y="170"/>
                </a:cxn>
                <a:cxn ang="0">
                  <a:pos x="12" y="170"/>
                </a:cxn>
                <a:cxn ang="0">
                  <a:pos x="25" y="168"/>
                </a:cxn>
                <a:cxn ang="0">
                  <a:pos x="41" y="162"/>
                </a:cxn>
                <a:cxn ang="0">
                  <a:pos x="59" y="153"/>
                </a:cxn>
                <a:cxn ang="0">
                  <a:pos x="76" y="139"/>
                </a:cxn>
                <a:cxn ang="0">
                  <a:pos x="105" y="99"/>
                </a:cxn>
                <a:cxn ang="0">
                  <a:pos x="119" y="54"/>
                </a:cxn>
                <a:cxn ang="0">
                  <a:pos x="118" y="32"/>
                </a:cxn>
                <a:cxn ang="0">
                  <a:pos x="111" y="15"/>
                </a:cxn>
                <a:cxn ang="0">
                  <a:pos x="98" y="6"/>
                </a:cxn>
                <a:cxn ang="0">
                  <a:pos x="85" y="3"/>
                </a:cxn>
                <a:cxn ang="0">
                  <a:pos x="77" y="2"/>
                </a:cxn>
                <a:cxn ang="0">
                  <a:pos x="73" y="2"/>
                </a:cxn>
              </a:cxnLst>
              <a:rect l="0" t="0" r="r" b="b"/>
              <a:pathLst>
                <a:path w="131" h="173">
                  <a:moveTo>
                    <a:pt x="73" y="2"/>
                  </a:moveTo>
                  <a:cubicBezTo>
                    <a:pt x="73" y="2"/>
                    <a:pt x="74" y="2"/>
                    <a:pt x="76" y="1"/>
                  </a:cubicBezTo>
                  <a:cubicBezTo>
                    <a:pt x="78" y="1"/>
                    <a:pt x="81" y="0"/>
                    <a:pt x="85" y="0"/>
                  </a:cubicBezTo>
                  <a:cubicBezTo>
                    <a:pt x="89" y="0"/>
                    <a:pt x="94" y="0"/>
                    <a:pt x="99" y="1"/>
                  </a:cubicBezTo>
                  <a:cubicBezTo>
                    <a:pt x="105" y="2"/>
                    <a:pt x="111" y="5"/>
                    <a:pt x="116" y="10"/>
                  </a:cubicBezTo>
                  <a:cubicBezTo>
                    <a:pt x="122" y="15"/>
                    <a:pt x="126" y="22"/>
                    <a:pt x="128" y="30"/>
                  </a:cubicBezTo>
                  <a:cubicBezTo>
                    <a:pt x="130" y="37"/>
                    <a:pt x="131" y="46"/>
                    <a:pt x="131" y="54"/>
                  </a:cubicBezTo>
                  <a:cubicBezTo>
                    <a:pt x="130" y="72"/>
                    <a:pt x="125" y="89"/>
                    <a:pt x="117" y="106"/>
                  </a:cubicBezTo>
                  <a:cubicBezTo>
                    <a:pt x="112" y="114"/>
                    <a:pt x="108" y="121"/>
                    <a:pt x="102" y="128"/>
                  </a:cubicBezTo>
                  <a:cubicBezTo>
                    <a:pt x="97" y="136"/>
                    <a:pt x="91" y="142"/>
                    <a:pt x="84" y="147"/>
                  </a:cubicBezTo>
                  <a:cubicBezTo>
                    <a:pt x="78" y="153"/>
                    <a:pt x="71" y="158"/>
                    <a:pt x="64" y="161"/>
                  </a:cubicBezTo>
                  <a:cubicBezTo>
                    <a:pt x="57" y="165"/>
                    <a:pt x="50" y="168"/>
                    <a:pt x="44" y="170"/>
                  </a:cubicBezTo>
                  <a:cubicBezTo>
                    <a:pt x="37" y="171"/>
                    <a:pt x="31" y="172"/>
                    <a:pt x="26" y="173"/>
                  </a:cubicBezTo>
                  <a:cubicBezTo>
                    <a:pt x="20" y="173"/>
                    <a:pt x="16" y="172"/>
                    <a:pt x="12" y="172"/>
                  </a:cubicBezTo>
                  <a:cubicBezTo>
                    <a:pt x="8" y="172"/>
                    <a:pt x="5" y="171"/>
                    <a:pt x="3" y="171"/>
                  </a:cubicBezTo>
                  <a:cubicBezTo>
                    <a:pt x="1" y="170"/>
                    <a:pt x="0" y="170"/>
                    <a:pt x="0" y="170"/>
                  </a:cubicBezTo>
                  <a:cubicBezTo>
                    <a:pt x="0" y="170"/>
                    <a:pt x="4" y="170"/>
                    <a:pt x="12" y="170"/>
                  </a:cubicBezTo>
                  <a:cubicBezTo>
                    <a:pt x="16" y="169"/>
                    <a:pt x="20" y="169"/>
                    <a:pt x="25" y="168"/>
                  </a:cubicBezTo>
                  <a:cubicBezTo>
                    <a:pt x="30" y="167"/>
                    <a:pt x="36" y="165"/>
                    <a:pt x="41" y="162"/>
                  </a:cubicBezTo>
                  <a:cubicBezTo>
                    <a:pt x="47" y="160"/>
                    <a:pt x="53" y="157"/>
                    <a:pt x="59" y="153"/>
                  </a:cubicBezTo>
                  <a:cubicBezTo>
                    <a:pt x="65" y="149"/>
                    <a:pt x="71" y="144"/>
                    <a:pt x="76" y="139"/>
                  </a:cubicBezTo>
                  <a:cubicBezTo>
                    <a:pt x="87" y="128"/>
                    <a:pt x="97" y="114"/>
                    <a:pt x="105" y="99"/>
                  </a:cubicBezTo>
                  <a:cubicBezTo>
                    <a:pt x="112" y="85"/>
                    <a:pt x="117" y="69"/>
                    <a:pt x="119" y="54"/>
                  </a:cubicBezTo>
                  <a:cubicBezTo>
                    <a:pt x="119" y="46"/>
                    <a:pt x="120" y="39"/>
                    <a:pt x="118" y="32"/>
                  </a:cubicBezTo>
                  <a:cubicBezTo>
                    <a:pt x="117" y="25"/>
                    <a:pt x="114" y="20"/>
                    <a:pt x="111" y="15"/>
                  </a:cubicBezTo>
                  <a:cubicBezTo>
                    <a:pt x="107" y="11"/>
                    <a:pt x="102" y="8"/>
                    <a:pt x="98" y="6"/>
                  </a:cubicBezTo>
                  <a:cubicBezTo>
                    <a:pt x="93" y="4"/>
                    <a:pt x="89" y="3"/>
                    <a:pt x="85" y="3"/>
                  </a:cubicBezTo>
                  <a:cubicBezTo>
                    <a:pt x="82" y="2"/>
                    <a:pt x="79" y="2"/>
                    <a:pt x="77" y="2"/>
                  </a:cubicBezTo>
                  <a:cubicBezTo>
                    <a:pt x="74" y="2"/>
                    <a:pt x="73" y="2"/>
                    <a:pt x="73" y="2"/>
                  </a:cubicBezTo>
                  <a:close/>
                </a:path>
              </a:pathLst>
            </a:custGeom>
            <a:solidFill>
              <a:schemeClr val="accent4">
                <a:lumMod val="75000"/>
              </a:schemeClr>
            </a:solidFill>
            <a:ln w="9525">
              <a:noFill/>
              <a:round/>
              <a:headEnd/>
              <a:tailEnd/>
            </a:ln>
          </p:spPr>
          <p:txBody>
            <a:bodyPr anchor="ctr"/>
            <a:lstStyle/>
            <a:p>
              <a:pPr algn="ctr"/>
              <a:endParaRPr/>
            </a:p>
          </p:txBody>
        </p:sp>
        <p:sp>
          <p:nvSpPr>
            <p:cNvPr id="23" name="iS1ide-Freeform: Shape 79">
              <a:extLst>
                <a:ext uri="{FF2B5EF4-FFF2-40B4-BE49-F238E27FC236}">
                  <a16:creationId xmlns:a16="http://schemas.microsoft.com/office/drawing/2014/main" id="{142EFABF-EAE1-4287-B7EC-5FF74ECAB4CF}"/>
                </a:ext>
              </a:extLst>
            </p:cNvPr>
            <p:cNvSpPr>
              <a:spLocks/>
            </p:cNvSpPr>
            <p:nvPr/>
          </p:nvSpPr>
          <p:spPr bwMode="auto">
            <a:xfrm>
              <a:off x="7191375" y="2139950"/>
              <a:ext cx="144463" cy="82550"/>
            </a:xfrm>
            <a:custGeom>
              <a:avLst/>
              <a:gdLst/>
              <a:ahLst/>
              <a:cxnLst>
                <a:cxn ang="0">
                  <a:pos x="0" y="0"/>
                </a:cxn>
                <a:cxn ang="0">
                  <a:pos x="4" y="12"/>
                </a:cxn>
                <a:cxn ang="0">
                  <a:pos x="8" y="16"/>
                </a:cxn>
                <a:cxn ang="0">
                  <a:pos x="13" y="21"/>
                </a:cxn>
                <a:cxn ang="0">
                  <a:pos x="19" y="25"/>
                </a:cxn>
                <a:cxn ang="0">
                  <a:pos x="25" y="28"/>
                </a:cxn>
                <a:cxn ang="0">
                  <a:pos x="32" y="31"/>
                </a:cxn>
                <a:cxn ang="0">
                  <a:pos x="39" y="33"/>
                </a:cxn>
                <a:cxn ang="0">
                  <a:pos x="46" y="33"/>
                </a:cxn>
                <a:cxn ang="0">
                  <a:pos x="52" y="32"/>
                </a:cxn>
                <a:cxn ang="0">
                  <a:pos x="63" y="27"/>
                </a:cxn>
                <a:cxn ang="0">
                  <a:pos x="61" y="30"/>
                </a:cxn>
                <a:cxn ang="0">
                  <a:pos x="53" y="34"/>
                </a:cxn>
                <a:cxn ang="0">
                  <a:pos x="46" y="36"/>
                </a:cxn>
                <a:cxn ang="0">
                  <a:pos x="39" y="35"/>
                </a:cxn>
                <a:cxn ang="0">
                  <a:pos x="31" y="34"/>
                </a:cxn>
                <a:cxn ang="0">
                  <a:pos x="24" y="31"/>
                </a:cxn>
                <a:cxn ang="0">
                  <a:pos x="17" y="28"/>
                </a:cxn>
                <a:cxn ang="0">
                  <a:pos x="11" y="23"/>
                </a:cxn>
                <a:cxn ang="0">
                  <a:pos x="6" y="18"/>
                </a:cxn>
                <a:cxn ang="0">
                  <a:pos x="2" y="13"/>
                </a:cxn>
                <a:cxn ang="0">
                  <a:pos x="0" y="3"/>
                </a:cxn>
                <a:cxn ang="0">
                  <a:pos x="0" y="0"/>
                </a:cxn>
              </a:cxnLst>
              <a:rect l="0" t="0" r="r" b="b"/>
              <a:pathLst>
                <a:path w="63" h="36">
                  <a:moveTo>
                    <a:pt x="0" y="0"/>
                  </a:moveTo>
                  <a:cubicBezTo>
                    <a:pt x="0" y="0"/>
                    <a:pt x="0" y="5"/>
                    <a:pt x="4" y="12"/>
                  </a:cubicBezTo>
                  <a:cubicBezTo>
                    <a:pt x="5" y="13"/>
                    <a:pt x="6" y="15"/>
                    <a:pt x="8" y="16"/>
                  </a:cubicBezTo>
                  <a:cubicBezTo>
                    <a:pt x="9" y="18"/>
                    <a:pt x="11" y="20"/>
                    <a:pt x="13" y="21"/>
                  </a:cubicBezTo>
                  <a:cubicBezTo>
                    <a:pt x="14" y="22"/>
                    <a:pt x="16" y="24"/>
                    <a:pt x="19" y="25"/>
                  </a:cubicBezTo>
                  <a:cubicBezTo>
                    <a:pt x="21" y="26"/>
                    <a:pt x="23" y="27"/>
                    <a:pt x="25" y="28"/>
                  </a:cubicBezTo>
                  <a:cubicBezTo>
                    <a:pt x="28" y="29"/>
                    <a:pt x="30" y="30"/>
                    <a:pt x="32" y="31"/>
                  </a:cubicBezTo>
                  <a:cubicBezTo>
                    <a:pt x="35" y="32"/>
                    <a:pt x="37" y="32"/>
                    <a:pt x="39" y="33"/>
                  </a:cubicBezTo>
                  <a:cubicBezTo>
                    <a:pt x="42" y="33"/>
                    <a:pt x="44" y="33"/>
                    <a:pt x="46" y="33"/>
                  </a:cubicBezTo>
                  <a:cubicBezTo>
                    <a:pt x="48" y="33"/>
                    <a:pt x="50" y="33"/>
                    <a:pt x="52" y="32"/>
                  </a:cubicBezTo>
                  <a:cubicBezTo>
                    <a:pt x="60" y="31"/>
                    <a:pt x="63" y="27"/>
                    <a:pt x="63" y="27"/>
                  </a:cubicBezTo>
                  <a:cubicBezTo>
                    <a:pt x="63" y="27"/>
                    <a:pt x="63" y="28"/>
                    <a:pt x="61" y="30"/>
                  </a:cubicBezTo>
                  <a:cubicBezTo>
                    <a:pt x="59" y="31"/>
                    <a:pt x="56" y="33"/>
                    <a:pt x="53" y="34"/>
                  </a:cubicBezTo>
                  <a:cubicBezTo>
                    <a:pt x="51" y="35"/>
                    <a:pt x="49" y="36"/>
                    <a:pt x="46" y="36"/>
                  </a:cubicBezTo>
                  <a:cubicBezTo>
                    <a:pt x="44" y="36"/>
                    <a:pt x="41" y="36"/>
                    <a:pt x="39" y="35"/>
                  </a:cubicBezTo>
                  <a:cubicBezTo>
                    <a:pt x="36" y="35"/>
                    <a:pt x="34" y="35"/>
                    <a:pt x="31" y="34"/>
                  </a:cubicBezTo>
                  <a:cubicBezTo>
                    <a:pt x="29" y="33"/>
                    <a:pt x="26" y="32"/>
                    <a:pt x="24" y="31"/>
                  </a:cubicBezTo>
                  <a:cubicBezTo>
                    <a:pt x="22" y="30"/>
                    <a:pt x="19" y="29"/>
                    <a:pt x="17" y="28"/>
                  </a:cubicBezTo>
                  <a:cubicBezTo>
                    <a:pt x="15" y="27"/>
                    <a:pt x="13" y="25"/>
                    <a:pt x="11" y="23"/>
                  </a:cubicBezTo>
                  <a:cubicBezTo>
                    <a:pt x="9" y="22"/>
                    <a:pt x="7" y="20"/>
                    <a:pt x="6" y="18"/>
                  </a:cubicBezTo>
                  <a:cubicBezTo>
                    <a:pt x="4" y="16"/>
                    <a:pt x="3" y="14"/>
                    <a:pt x="2" y="13"/>
                  </a:cubicBezTo>
                  <a:cubicBezTo>
                    <a:pt x="0" y="9"/>
                    <a:pt x="0" y="6"/>
                    <a:pt x="0" y="3"/>
                  </a:cubicBezTo>
                  <a:cubicBezTo>
                    <a:pt x="0" y="1"/>
                    <a:pt x="0" y="0"/>
                    <a:pt x="0" y="0"/>
                  </a:cubicBezTo>
                  <a:close/>
                </a:path>
              </a:pathLst>
            </a:custGeom>
            <a:solidFill>
              <a:schemeClr val="tx1">
                <a:lumMod val="75000"/>
                <a:lumOff val="25000"/>
              </a:schemeClr>
            </a:solidFill>
            <a:ln w="9525">
              <a:noFill/>
              <a:round/>
              <a:headEnd/>
              <a:tailEnd/>
            </a:ln>
          </p:spPr>
          <p:txBody>
            <a:bodyPr anchor="ctr"/>
            <a:lstStyle/>
            <a:p>
              <a:pPr algn="ctr"/>
              <a:endParaRPr/>
            </a:p>
          </p:txBody>
        </p:sp>
      </p:grpSp>
      <p:grpSp>
        <p:nvGrpSpPr>
          <p:cNvPr id="24" name="Group 56">
            <a:extLst>
              <a:ext uri="{FF2B5EF4-FFF2-40B4-BE49-F238E27FC236}">
                <a16:creationId xmlns:a16="http://schemas.microsoft.com/office/drawing/2014/main" id="{B25BC253-E365-4305-9E57-2F01AF76FAA0}"/>
              </a:ext>
            </a:extLst>
          </p:cNvPr>
          <p:cNvGrpSpPr/>
          <p:nvPr/>
        </p:nvGrpSpPr>
        <p:grpSpPr>
          <a:xfrm>
            <a:off x="5072877" y="916289"/>
            <a:ext cx="2461398" cy="649603"/>
            <a:chOff x="1415480" y="1669738"/>
            <a:chExt cx="3281864" cy="866137"/>
          </a:xfrm>
        </p:grpSpPr>
        <p:sp>
          <p:nvSpPr>
            <p:cNvPr id="25" name="iS1ide-TextBox 57">
              <a:extLst>
                <a:ext uri="{FF2B5EF4-FFF2-40B4-BE49-F238E27FC236}">
                  <a16:creationId xmlns:a16="http://schemas.microsoft.com/office/drawing/2014/main" id="{75188641-6EDD-4B01-99B5-47ECD8A672DB}"/>
                </a:ext>
              </a:extLst>
            </p:cNvPr>
            <p:cNvSpPr txBox="1">
              <a:spLocks/>
            </p:cNvSpPr>
            <p:nvPr/>
          </p:nvSpPr>
          <p:spPr bwMode="auto">
            <a:xfrm>
              <a:off x="1415480" y="1669738"/>
              <a:ext cx="2913191" cy="309958"/>
            </a:xfrm>
            <a:prstGeom prst="rect">
              <a:avLst/>
            </a:prstGeom>
            <a:noFill/>
          </p:spPr>
          <p:txBody>
            <a:bodyPr wrap="none" lIns="360000" tIns="0" rIns="0" bIns="0" anchor="ctr" anchorCtr="0">
              <a:noAutofit/>
            </a:bodyPr>
            <a:lstStyle/>
            <a:p>
              <a:pPr algn="l"/>
              <a:r>
                <a:rPr lang="zh-CN" altLang="en-US" sz="1600" b="1" dirty="0">
                  <a:solidFill>
                    <a:schemeClr val="accent1"/>
                  </a:solidFill>
                  <a:effectLst/>
                </a:rPr>
                <a:t>标题文本预设</a:t>
              </a:r>
            </a:p>
          </p:txBody>
        </p:sp>
        <p:sp>
          <p:nvSpPr>
            <p:cNvPr id="26" name="iS1ide-TextBox 58">
              <a:extLst>
                <a:ext uri="{FF2B5EF4-FFF2-40B4-BE49-F238E27FC236}">
                  <a16:creationId xmlns:a16="http://schemas.microsoft.com/office/drawing/2014/main" id="{86435BF3-22B7-4766-B9E5-06F6C5E5F876}"/>
                </a:ext>
              </a:extLst>
            </p:cNvPr>
            <p:cNvSpPr txBox="1">
              <a:spLocks/>
            </p:cNvSpPr>
            <p:nvPr/>
          </p:nvSpPr>
          <p:spPr bwMode="auto">
            <a:xfrm>
              <a:off x="1415480" y="1979697"/>
              <a:ext cx="3281864" cy="556178"/>
            </a:xfrm>
            <a:prstGeom prst="rect">
              <a:avLst/>
            </a:prstGeom>
            <a:noFill/>
          </p:spPr>
          <p:txBody>
            <a:bodyPr wrap="square" lIns="360000" tIns="0" rIns="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7" name="Group 59">
            <a:extLst>
              <a:ext uri="{FF2B5EF4-FFF2-40B4-BE49-F238E27FC236}">
                <a16:creationId xmlns:a16="http://schemas.microsoft.com/office/drawing/2014/main" id="{D058B398-C785-4F6F-931E-B3CAE5F8CB1D}"/>
              </a:ext>
            </a:extLst>
          </p:cNvPr>
          <p:cNvGrpSpPr/>
          <p:nvPr/>
        </p:nvGrpSpPr>
        <p:grpSpPr>
          <a:xfrm>
            <a:off x="5072877" y="1901597"/>
            <a:ext cx="2461398" cy="649603"/>
            <a:chOff x="1415480" y="1669738"/>
            <a:chExt cx="3281864" cy="866137"/>
          </a:xfrm>
        </p:grpSpPr>
        <p:sp>
          <p:nvSpPr>
            <p:cNvPr id="28" name="iS1ide-TextBox 60">
              <a:extLst>
                <a:ext uri="{FF2B5EF4-FFF2-40B4-BE49-F238E27FC236}">
                  <a16:creationId xmlns:a16="http://schemas.microsoft.com/office/drawing/2014/main" id="{6926797D-2D8D-4B11-A166-19B1BF655F33}"/>
                </a:ext>
              </a:extLst>
            </p:cNvPr>
            <p:cNvSpPr txBox="1">
              <a:spLocks/>
            </p:cNvSpPr>
            <p:nvPr/>
          </p:nvSpPr>
          <p:spPr bwMode="auto">
            <a:xfrm>
              <a:off x="1415480" y="1669738"/>
              <a:ext cx="2913191" cy="309958"/>
            </a:xfrm>
            <a:prstGeom prst="rect">
              <a:avLst/>
            </a:prstGeom>
            <a:noFill/>
          </p:spPr>
          <p:txBody>
            <a:bodyPr wrap="none" lIns="360000" tIns="0" rIns="0" bIns="0" anchor="ctr" anchorCtr="0">
              <a:noAutofit/>
            </a:bodyPr>
            <a:lstStyle/>
            <a:p>
              <a:pPr algn="l"/>
              <a:r>
                <a:rPr lang="zh-CN" altLang="en-US" sz="1600" b="1">
                  <a:solidFill>
                    <a:schemeClr val="accent2"/>
                  </a:solidFill>
                  <a:effectLst/>
                </a:rPr>
                <a:t>标题文本预设</a:t>
              </a:r>
            </a:p>
          </p:txBody>
        </p:sp>
        <p:sp>
          <p:nvSpPr>
            <p:cNvPr id="29" name="iS1ide-TextBox 61">
              <a:extLst>
                <a:ext uri="{FF2B5EF4-FFF2-40B4-BE49-F238E27FC236}">
                  <a16:creationId xmlns:a16="http://schemas.microsoft.com/office/drawing/2014/main" id="{8FB0B21D-868E-41DE-8526-10FF6BAC8FB7}"/>
                </a:ext>
              </a:extLst>
            </p:cNvPr>
            <p:cNvSpPr txBox="1">
              <a:spLocks/>
            </p:cNvSpPr>
            <p:nvPr/>
          </p:nvSpPr>
          <p:spPr bwMode="auto">
            <a:xfrm>
              <a:off x="1415480" y="1979697"/>
              <a:ext cx="3281864" cy="556178"/>
            </a:xfrm>
            <a:prstGeom prst="rect">
              <a:avLst/>
            </a:prstGeom>
            <a:noFill/>
          </p:spPr>
          <p:txBody>
            <a:bodyPr wrap="square" lIns="360000" tIns="0" rIns="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0" name="Group 99">
            <a:extLst>
              <a:ext uri="{FF2B5EF4-FFF2-40B4-BE49-F238E27FC236}">
                <a16:creationId xmlns:a16="http://schemas.microsoft.com/office/drawing/2014/main" id="{12181D9A-F8C5-4A11-AE7F-C06DC196935E}"/>
              </a:ext>
            </a:extLst>
          </p:cNvPr>
          <p:cNvGrpSpPr/>
          <p:nvPr/>
        </p:nvGrpSpPr>
        <p:grpSpPr>
          <a:xfrm>
            <a:off x="5072877" y="2894623"/>
            <a:ext cx="2461398" cy="649603"/>
            <a:chOff x="1415480" y="1669738"/>
            <a:chExt cx="3281864" cy="866137"/>
          </a:xfrm>
        </p:grpSpPr>
        <p:sp>
          <p:nvSpPr>
            <p:cNvPr id="31" name="iS1ide-TextBox 102">
              <a:extLst>
                <a:ext uri="{FF2B5EF4-FFF2-40B4-BE49-F238E27FC236}">
                  <a16:creationId xmlns:a16="http://schemas.microsoft.com/office/drawing/2014/main" id="{87E559EF-DB6F-4DF2-8613-BC1CB4F6D360}"/>
                </a:ext>
              </a:extLst>
            </p:cNvPr>
            <p:cNvSpPr txBox="1">
              <a:spLocks/>
            </p:cNvSpPr>
            <p:nvPr/>
          </p:nvSpPr>
          <p:spPr bwMode="auto">
            <a:xfrm>
              <a:off x="1415480" y="1669738"/>
              <a:ext cx="2913191" cy="309958"/>
            </a:xfrm>
            <a:prstGeom prst="rect">
              <a:avLst/>
            </a:prstGeom>
            <a:noFill/>
          </p:spPr>
          <p:txBody>
            <a:bodyPr wrap="none" lIns="360000" tIns="0" rIns="0" bIns="0" anchor="ctr" anchorCtr="0">
              <a:noAutofit/>
            </a:bodyPr>
            <a:lstStyle/>
            <a:p>
              <a:pPr algn="l"/>
              <a:r>
                <a:rPr lang="zh-CN" altLang="en-US" sz="1600" b="1">
                  <a:solidFill>
                    <a:schemeClr val="accent3"/>
                  </a:solidFill>
                  <a:effectLst/>
                </a:rPr>
                <a:t>标题文本预设</a:t>
              </a:r>
            </a:p>
          </p:txBody>
        </p:sp>
        <p:sp>
          <p:nvSpPr>
            <p:cNvPr id="32" name="iS1ide-TextBox 105">
              <a:extLst>
                <a:ext uri="{FF2B5EF4-FFF2-40B4-BE49-F238E27FC236}">
                  <a16:creationId xmlns:a16="http://schemas.microsoft.com/office/drawing/2014/main" id="{01C8DE59-19A9-472B-B2DC-C7B697AD802A}"/>
                </a:ext>
              </a:extLst>
            </p:cNvPr>
            <p:cNvSpPr txBox="1">
              <a:spLocks/>
            </p:cNvSpPr>
            <p:nvPr/>
          </p:nvSpPr>
          <p:spPr bwMode="auto">
            <a:xfrm>
              <a:off x="1415480" y="1979697"/>
              <a:ext cx="3281864" cy="556178"/>
            </a:xfrm>
            <a:prstGeom prst="rect">
              <a:avLst/>
            </a:prstGeom>
            <a:noFill/>
          </p:spPr>
          <p:txBody>
            <a:bodyPr wrap="square" lIns="360000" tIns="0" rIns="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3" name="Group 108">
            <a:extLst>
              <a:ext uri="{FF2B5EF4-FFF2-40B4-BE49-F238E27FC236}">
                <a16:creationId xmlns:a16="http://schemas.microsoft.com/office/drawing/2014/main" id="{A9A1FBAB-72E4-4B5F-B018-E4A6F42F0E07}"/>
              </a:ext>
            </a:extLst>
          </p:cNvPr>
          <p:cNvGrpSpPr/>
          <p:nvPr/>
        </p:nvGrpSpPr>
        <p:grpSpPr>
          <a:xfrm>
            <a:off x="5072877" y="3871084"/>
            <a:ext cx="2461398" cy="649603"/>
            <a:chOff x="1415480" y="1669738"/>
            <a:chExt cx="3281864" cy="866137"/>
          </a:xfrm>
        </p:grpSpPr>
        <p:sp>
          <p:nvSpPr>
            <p:cNvPr id="34" name="iS1ide-TextBox 111">
              <a:extLst>
                <a:ext uri="{FF2B5EF4-FFF2-40B4-BE49-F238E27FC236}">
                  <a16:creationId xmlns:a16="http://schemas.microsoft.com/office/drawing/2014/main" id="{38D0B983-9D9B-468A-B4D8-6C6CCD88C4DC}"/>
                </a:ext>
              </a:extLst>
            </p:cNvPr>
            <p:cNvSpPr txBox="1">
              <a:spLocks/>
            </p:cNvSpPr>
            <p:nvPr/>
          </p:nvSpPr>
          <p:spPr bwMode="auto">
            <a:xfrm>
              <a:off x="1415480" y="1669738"/>
              <a:ext cx="2913191" cy="309958"/>
            </a:xfrm>
            <a:prstGeom prst="rect">
              <a:avLst/>
            </a:prstGeom>
            <a:noFill/>
          </p:spPr>
          <p:txBody>
            <a:bodyPr wrap="none" lIns="360000" tIns="0" rIns="0" bIns="0" anchor="ctr" anchorCtr="0">
              <a:noAutofit/>
            </a:bodyPr>
            <a:lstStyle/>
            <a:p>
              <a:pPr algn="l"/>
              <a:r>
                <a:rPr lang="zh-CN" altLang="en-US" sz="1600" b="1">
                  <a:solidFill>
                    <a:schemeClr val="accent4"/>
                  </a:solidFill>
                  <a:effectLst/>
                </a:rPr>
                <a:t>标题文本预设</a:t>
              </a:r>
            </a:p>
          </p:txBody>
        </p:sp>
        <p:sp>
          <p:nvSpPr>
            <p:cNvPr id="35" name="iS1ide-TextBox 112">
              <a:extLst>
                <a:ext uri="{FF2B5EF4-FFF2-40B4-BE49-F238E27FC236}">
                  <a16:creationId xmlns:a16="http://schemas.microsoft.com/office/drawing/2014/main" id="{95F62781-5112-4F93-895C-048C652B50BE}"/>
                </a:ext>
              </a:extLst>
            </p:cNvPr>
            <p:cNvSpPr txBox="1">
              <a:spLocks/>
            </p:cNvSpPr>
            <p:nvPr/>
          </p:nvSpPr>
          <p:spPr bwMode="auto">
            <a:xfrm>
              <a:off x="1415480" y="1979697"/>
              <a:ext cx="3281864" cy="556178"/>
            </a:xfrm>
            <a:prstGeom prst="rect">
              <a:avLst/>
            </a:prstGeom>
            <a:noFill/>
          </p:spPr>
          <p:txBody>
            <a:bodyPr wrap="square" lIns="360000" tIns="0" rIns="0" bIns="0" anchor="ctr" anchorCtr="0">
              <a:noAutofit/>
            </a:bodyPr>
            <a:lstStyle/>
            <a:p>
              <a:pPr font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6" name="组合 35">
            <a:extLst>
              <a:ext uri="{FF2B5EF4-FFF2-40B4-BE49-F238E27FC236}">
                <a16:creationId xmlns:a16="http://schemas.microsoft.com/office/drawing/2014/main" id="{CE52A9A2-4F62-43B9-A9F1-2B652F60FC92}"/>
              </a:ext>
            </a:extLst>
          </p:cNvPr>
          <p:cNvGrpSpPr/>
          <p:nvPr/>
        </p:nvGrpSpPr>
        <p:grpSpPr>
          <a:xfrm>
            <a:off x="3083534" y="996796"/>
            <a:ext cx="1655968" cy="3447347"/>
            <a:chOff x="3083533" y="996796"/>
            <a:chExt cx="1655968" cy="3447347"/>
          </a:xfrm>
        </p:grpSpPr>
        <p:grpSp>
          <p:nvGrpSpPr>
            <p:cNvPr id="37" name="Group 9">
              <a:extLst>
                <a:ext uri="{FF2B5EF4-FFF2-40B4-BE49-F238E27FC236}">
                  <a16:creationId xmlns:a16="http://schemas.microsoft.com/office/drawing/2014/main" id="{ED8712F6-ED57-4BA1-91DF-2CE32E447DF3}"/>
                </a:ext>
              </a:extLst>
            </p:cNvPr>
            <p:cNvGrpSpPr/>
            <p:nvPr/>
          </p:nvGrpSpPr>
          <p:grpSpPr>
            <a:xfrm>
              <a:off x="4250913" y="996796"/>
              <a:ext cx="488588" cy="488588"/>
              <a:chOff x="5667883" y="1334848"/>
              <a:chExt cx="651451" cy="651451"/>
            </a:xfrm>
          </p:grpSpPr>
          <p:sp>
            <p:nvSpPr>
              <p:cNvPr id="51" name="iS1ide-Oval 100">
                <a:extLst>
                  <a:ext uri="{FF2B5EF4-FFF2-40B4-BE49-F238E27FC236}">
                    <a16:creationId xmlns:a16="http://schemas.microsoft.com/office/drawing/2014/main" id="{9A3F5ED0-438B-41CA-AC6B-9CD101D367D0}"/>
                  </a:ext>
                </a:extLst>
              </p:cNvPr>
              <p:cNvSpPr/>
              <p:nvPr/>
            </p:nvSpPr>
            <p:spPr>
              <a:xfrm>
                <a:off x="5667883" y="1334848"/>
                <a:ext cx="651451" cy="651451"/>
              </a:xfrm>
              <a:prstGeom prst="ellipse">
                <a:avLst/>
              </a:prstGeom>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2" name="iS1ide-Freeform: Shape 101">
                <a:extLst>
                  <a:ext uri="{FF2B5EF4-FFF2-40B4-BE49-F238E27FC236}">
                    <a16:creationId xmlns:a16="http://schemas.microsoft.com/office/drawing/2014/main" id="{BE304C12-D1EC-49C6-93CC-999E6CA8AA9C}"/>
                  </a:ext>
                </a:extLst>
              </p:cNvPr>
              <p:cNvSpPr>
                <a:spLocks/>
              </p:cNvSpPr>
              <p:nvPr/>
            </p:nvSpPr>
            <p:spPr bwMode="auto">
              <a:xfrm rot="16200000">
                <a:off x="5837564" y="1539331"/>
                <a:ext cx="312088" cy="242485"/>
              </a:xfrm>
              <a:custGeom>
                <a:avLst/>
                <a:gdLst/>
                <a:ahLst/>
                <a:cxnLst>
                  <a:cxn ang="0">
                    <a:pos x="45" y="7"/>
                  </a:cxn>
                  <a:cxn ang="0">
                    <a:pos x="43" y="9"/>
                  </a:cxn>
                  <a:cxn ang="0">
                    <a:pos x="2" y="9"/>
                  </a:cxn>
                  <a:cxn ang="0">
                    <a:pos x="0" y="7"/>
                  </a:cxn>
                  <a:cxn ang="0">
                    <a:pos x="0" y="2"/>
                  </a:cxn>
                  <a:cxn ang="0">
                    <a:pos x="2" y="0"/>
                  </a:cxn>
                  <a:cxn ang="0">
                    <a:pos x="43" y="0"/>
                  </a:cxn>
                  <a:cxn ang="0">
                    <a:pos x="45" y="2"/>
                  </a:cxn>
                  <a:cxn ang="0">
                    <a:pos x="45" y="7"/>
                  </a:cxn>
                  <a:cxn ang="0">
                    <a:pos x="59" y="20"/>
                  </a:cxn>
                  <a:cxn ang="0">
                    <a:pos x="57" y="23"/>
                  </a:cxn>
                  <a:cxn ang="0">
                    <a:pos x="2" y="23"/>
                  </a:cxn>
                  <a:cxn ang="0">
                    <a:pos x="0" y="20"/>
                  </a:cxn>
                  <a:cxn ang="0">
                    <a:pos x="0" y="16"/>
                  </a:cxn>
                  <a:cxn ang="0">
                    <a:pos x="2" y="13"/>
                  </a:cxn>
                  <a:cxn ang="0">
                    <a:pos x="57" y="13"/>
                  </a:cxn>
                  <a:cxn ang="0">
                    <a:pos x="59" y="16"/>
                  </a:cxn>
                  <a:cxn ang="0">
                    <a:pos x="59" y="20"/>
                  </a:cxn>
                  <a:cxn ang="0">
                    <a:pos x="50" y="34"/>
                  </a:cxn>
                  <a:cxn ang="0">
                    <a:pos x="48" y="36"/>
                  </a:cxn>
                  <a:cxn ang="0">
                    <a:pos x="2" y="36"/>
                  </a:cxn>
                  <a:cxn ang="0">
                    <a:pos x="0" y="34"/>
                  </a:cxn>
                  <a:cxn ang="0">
                    <a:pos x="0" y="29"/>
                  </a:cxn>
                  <a:cxn ang="0">
                    <a:pos x="2" y="27"/>
                  </a:cxn>
                  <a:cxn ang="0">
                    <a:pos x="48" y="27"/>
                  </a:cxn>
                  <a:cxn ang="0">
                    <a:pos x="50" y="29"/>
                  </a:cxn>
                  <a:cxn ang="0">
                    <a:pos x="50" y="34"/>
                  </a:cxn>
                  <a:cxn ang="0">
                    <a:pos x="64" y="48"/>
                  </a:cxn>
                  <a:cxn ang="0">
                    <a:pos x="61" y="50"/>
                  </a:cxn>
                  <a:cxn ang="0">
                    <a:pos x="2" y="50"/>
                  </a:cxn>
                  <a:cxn ang="0">
                    <a:pos x="0" y="48"/>
                  </a:cxn>
                  <a:cxn ang="0">
                    <a:pos x="0" y="43"/>
                  </a:cxn>
                  <a:cxn ang="0">
                    <a:pos x="2" y="41"/>
                  </a:cxn>
                  <a:cxn ang="0">
                    <a:pos x="61" y="41"/>
                  </a:cxn>
                  <a:cxn ang="0">
                    <a:pos x="64" y="43"/>
                  </a:cxn>
                  <a:cxn ang="0">
                    <a:pos x="64" y="48"/>
                  </a:cxn>
                </a:cxnLst>
                <a:rect l="0" t="0" r="r" b="b"/>
                <a:pathLst>
                  <a:path w="64" h="50">
                    <a:moveTo>
                      <a:pt x="45" y="7"/>
                    </a:moveTo>
                    <a:cubicBezTo>
                      <a:pt x="45" y="8"/>
                      <a:pt x="44" y="9"/>
                      <a:pt x="43" y="9"/>
                    </a:cubicBezTo>
                    <a:cubicBezTo>
                      <a:pt x="2" y="9"/>
                      <a:pt x="2" y="9"/>
                      <a:pt x="2" y="9"/>
                    </a:cubicBezTo>
                    <a:cubicBezTo>
                      <a:pt x="1" y="9"/>
                      <a:pt x="0" y="8"/>
                      <a:pt x="0" y="7"/>
                    </a:cubicBezTo>
                    <a:cubicBezTo>
                      <a:pt x="0" y="2"/>
                      <a:pt x="0" y="2"/>
                      <a:pt x="0" y="2"/>
                    </a:cubicBezTo>
                    <a:cubicBezTo>
                      <a:pt x="0" y="1"/>
                      <a:pt x="1" y="0"/>
                      <a:pt x="2" y="0"/>
                    </a:cubicBezTo>
                    <a:cubicBezTo>
                      <a:pt x="43" y="0"/>
                      <a:pt x="43" y="0"/>
                      <a:pt x="43" y="0"/>
                    </a:cubicBezTo>
                    <a:cubicBezTo>
                      <a:pt x="44" y="0"/>
                      <a:pt x="45" y="1"/>
                      <a:pt x="45" y="2"/>
                    </a:cubicBezTo>
                    <a:lnTo>
                      <a:pt x="45" y="7"/>
                    </a:lnTo>
                    <a:close/>
                    <a:moveTo>
                      <a:pt x="59" y="20"/>
                    </a:moveTo>
                    <a:cubicBezTo>
                      <a:pt x="59" y="22"/>
                      <a:pt x="58" y="23"/>
                      <a:pt x="57" y="23"/>
                    </a:cubicBezTo>
                    <a:cubicBezTo>
                      <a:pt x="2" y="23"/>
                      <a:pt x="2" y="23"/>
                      <a:pt x="2" y="23"/>
                    </a:cubicBezTo>
                    <a:cubicBezTo>
                      <a:pt x="1" y="23"/>
                      <a:pt x="0" y="22"/>
                      <a:pt x="0" y="20"/>
                    </a:cubicBezTo>
                    <a:cubicBezTo>
                      <a:pt x="0" y="16"/>
                      <a:pt x="0" y="16"/>
                      <a:pt x="0" y="16"/>
                    </a:cubicBezTo>
                    <a:cubicBezTo>
                      <a:pt x="0" y="14"/>
                      <a:pt x="1" y="13"/>
                      <a:pt x="2" y="13"/>
                    </a:cubicBezTo>
                    <a:cubicBezTo>
                      <a:pt x="57" y="13"/>
                      <a:pt x="57" y="13"/>
                      <a:pt x="57" y="13"/>
                    </a:cubicBezTo>
                    <a:cubicBezTo>
                      <a:pt x="58" y="13"/>
                      <a:pt x="59" y="14"/>
                      <a:pt x="59" y="16"/>
                    </a:cubicBezTo>
                    <a:lnTo>
                      <a:pt x="59" y="20"/>
                    </a:lnTo>
                    <a:close/>
                    <a:moveTo>
                      <a:pt x="50" y="34"/>
                    </a:moveTo>
                    <a:cubicBezTo>
                      <a:pt x="50" y="35"/>
                      <a:pt x="49" y="36"/>
                      <a:pt x="48" y="36"/>
                    </a:cubicBezTo>
                    <a:cubicBezTo>
                      <a:pt x="2" y="36"/>
                      <a:pt x="2" y="36"/>
                      <a:pt x="2" y="36"/>
                    </a:cubicBezTo>
                    <a:cubicBezTo>
                      <a:pt x="1" y="36"/>
                      <a:pt x="0" y="35"/>
                      <a:pt x="0" y="34"/>
                    </a:cubicBezTo>
                    <a:cubicBezTo>
                      <a:pt x="0" y="29"/>
                      <a:pt x="0" y="29"/>
                      <a:pt x="0" y="29"/>
                    </a:cubicBezTo>
                    <a:cubicBezTo>
                      <a:pt x="0" y="28"/>
                      <a:pt x="1" y="27"/>
                      <a:pt x="2" y="27"/>
                    </a:cubicBezTo>
                    <a:cubicBezTo>
                      <a:pt x="48" y="27"/>
                      <a:pt x="48" y="27"/>
                      <a:pt x="48" y="27"/>
                    </a:cubicBezTo>
                    <a:cubicBezTo>
                      <a:pt x="49" y="27"/>
                      <a:pt x="50" y="28"/>
                      <a:pt x="50" y="29"/>
                    </a:cubicBezTo>
                    <a:lnTo>
                      <a:pt x="50" y="34"/>
                    </a:lnTo>
                    <a:close/>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path>
                </a:pathLst>
              </a:custGeom>
              <a:solidFill>
                <a:schemeClr val="bg1"/>
              </a:solidFill>
              <a:ln w="9525">
                <a:noFill/>
                <a:round/>
                <a:headEnd/>
                <a:tailEnd/>
              </a:ln>
            </p:spPr>
            <p:txBody>
              <a:bodyPr anchor="ctr"/>
              <a:lstStyle/>
              <a:p>
                <a:pPr algn="ctr"/>
                <a:endParaRPr/>
              </a:p>
            </p:txBody>
          </p:sp>
        </p:grpSp>
        <p:grpSp>
          <p:nvGrpSpPr>
            <p:cNvPr id="38" name="Group 8">
              <a:extLst>
                <a:ext uri="{FF2B5EF4-FFF2-40B4-BE49-F238E27FC236}">
                  <a16:creationId xmlns:a16="http://schemas.microsoft.com/office/drawing/2014/main" id="{7B193C5D-5195-45BE-A7BC-FC87BED03073}"/>
                </a:ext>
              </a:extLst>
            </p:cNvPr>
            <p:cNvGrpSpPr/>
            <p:nvPr/>
          </p:nvGrpSpPr>
          <p:grpSpPr>
            <a:xfrm>
              <a:off x="4250913" y="1982104"/>
              <a:ext cx="488588" cy="488588"/>
              <a:chOff x="5667883" y="2644919"/>
              <a:chExt cx="651451" cy="651451"/>
            </a:xfrm>
          </p:grpSpPr>
          <p:sp>
            <p:nvSpPr>
              <p:cNvPr id="49" name="iS1ide-Oval 103">
                <a:extLst>
                  <a:ext uri="{FF2B5EF4-FFF2-40B4-BE49-F238E27FC236}">
                    <a16:creationId xmlns:a16="http://schemas.microsoft.com/office/drawing/2014/main" id="{5E1B1FD7-18AE-4329-8945-1EB900499DC0}"/>
                  </a:ext>
                </a:extLst>
              </p:cNvPr>
              <p:cNvSpPr/>
              <p:nvPr/>
            </p:nvSpPr>
            <p:spPr>
              <a:xfrm>
                <a:off x="5667883" y="2644919"/>
                <a:ext cx="651451" cy="651451"/>
              </a:xfrm>
              <a:prstGeom prst="ellipse">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0" name="iS1ide-Freeform: Shape 104">
                <a:extLst>
                  <a:ext uri="{FF2B5EF4-FFF2-40B4-BE49-F238E27FC236}">
                    <a16:creationId xmlns:a16="http://schemas.microsoft.com/office/drawing/2014/main" id="{BF062892-DB02-4595-ACB7-EFC1B912A757}"/>
                  </a:ext>
                </a:extLst>
              </p:cNvPr>
              <p:cNvSpPr>
                <a:spLocks noChangeAspect="1"/>
              </p:cNvSpPr>
              <p:nvPr/>
            </p:nvSpPr>
            <p:spPr bwMode="auto">
              <a:xfrm>
                <a:off x="5814696" y="2790300"/>
                <a:ext cx="357825" cy="36068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anchor="ctr"/>
              <a:lstStyle/>
              <a:p>
                <a:pPr algn="ctr"/>
                <a:endParaRPr/>
              </a:p>
            </p:txBody>
          </p:sp>
        </p:grpSp>
        <p:grpSp>
          <p:nvGrpSpPr>
            <p:cNvPr id="39" name="Group 7">
              <a:extLst>
                <a:ext uri="{FF2B5EF4-FFF2-40B4-BE49-F238E27FC236}">
                  <a16:creationId xmlns:a16="http://schemas.microsoft.com/office/drawing/2014/main" id="{836D300B-BD99-4EA7-91F8-C3B5F810CB8B}"/>
                </a:ext>
              </a:extLst>
            </p:cNvPr>
            <p:cNvGrpSpPr/>
            <p:nvPr/>
          </p:nvGrpSpPr>
          <p:grpSpPr>
            <a:xfrm>
              <a:off x="4250913" y="2975131"/>
              <a:ext cx="488588" cy="488588"/>
              <a:chOff x="5667883" y="3966839"/>
              <a:chExt cx="651451" cy="651451"/>
            </a:xfrm>
          </p:grpSpPr>
          <p:sp>
            <p:nvSpPr>
              <p:cNvPr id="47" name="iS1ide-Oval 106">
                <a:extLst>
                  <a:ext uri="{FF2B5EF4-FFF2-40B4-BE49-F238E27FC236}">
                    <a16:creationId xmlns:a16="http://schemas.microsoft.com/office/drawing/2014/main" id="{6415358F-E46E-4B60-95AF-0AA63A3B2D17}"/>
                  </a:ext>
                </a:extLst>
              </p:cNvPr>
              <p:cNvSpPr/>
              <p:nvPr/>
            </p:nvSpPr>
            <p:spPr>
              <a:xfrm>
                <a:off x="5667883" y="3966839"/>
                <a:ext cx="651451" cy="651451"/>
              </a:xfrm>
              <a:prstGeom prst="ellipse">
                <a:avLst/>
              </a:prstGeom>
              <a:solidFill>
                <a:schemeClr val="accent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8" name="iS1ide-Freeform: Shape 107">
                <a:extLst>
                  <a:ext uri="{FF2B5EF4-FFF2-40B4-BE49-F238E27FC236}">
                    <a16:creationId xmlns:a16="http://schemas.microsoft.com/office/drawing/2014/main" id="{BD193C9B-3430-4610-8EB8-14101199B012}"/>
                  </a:ext>
                </a:extLst>
              </p:cNvPr>
              <p:cNvSpPr>
                <a:spLocks/>
              </p:cNvSpPr>
              <p:nvPr/>
            </p:nvSpPr>
            <p:spPr bwMode="auto">
              <a:xfrm>
                <a:off x="5808601" y="4149065"/>
                <a:ext cx="370015" cy="287000"/>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chemeClr val="bg1"/>
              </a:solidFill>
              <a:ln w="9525">
                <a:noFill/>
                <a:round/>
                <a:headEnd/>
                <a:tailEnd/>
              </a:ln>
            </p:spPr>
            <p:txBody>
              <a:bodyPr anchor="ctr"/>
              <a:lstStyle/>
              <a:p>
                <a:pPr algn="ctr"/>
                <a:endParaRPr/>
              </a:p>
            </p:txBody>
          </p:sp>
        </p:grpSp>
        <p:grpSp>
          <p:nvGrpSpPr>
            <p:cNvPr id="40" name="Group 5">
              <a:extLst>
                <a:ext uri="{FF2B5EF4-FFF2-40B4-BE49-F238E27FC236}">
                  <a16:creationId xmlns:a16="http://schemas.microsoft.com/office/drawing/2014/main" id="{D0F45D29-D6A2-4B57-9EF5-300BD6C360DD}"/>
                </a:ext>
              </a:extLst>
            </p:cNvPr>
            <p:cNvGrpSpPr/>
            <p:nvPr/>
          </p:nvGrpSpPr>
          <p:grpSpPr>
            <a:xfrm>
              <a:off x="4250913" y="3955555"/>
              <a:ext cx="488588" cy="488588"/>
              <a:chOff x="5667883" y="5274071"/>
              <a:chExt cx="651451" cy="651451"/>
            </a:xfrm>
          </p:grpSpPr>
          <p:sp>
            <p:nvSpPr>
              <p:cNvPr id="45" name="iS1ide-Oval 109">
                <a:extLst>
                  <a:ext uri="{FF2B5EF4-FFF2-40B4-BE49-F238E27FC236}">
                    <a16:creationId xmlns:a16="http://schemas.microsoft.com/office/drawing/2014/main" id="{C6E6EDCE-5FB5-45B4-ABAB-1E79334E5E20}"/>
                  </a:ext>
                </a:extLst>
              </p:cNvPr>
              <p:cNvSpPr/>
              <p:nvPr/>
            </p:nvSpPr>
            <p:spPr>
              <a:xfrm>
                <a:off x="5667883" y="5274071"/>
                <a:ext cx="651451" cy="651451"/>
              </a:xfrm>
              <a:prstGeom prst="ellipse">
                <a:avLst/>
              </a:prstGeom>
              <a:solidFill>
                <a:schemeClr val="accent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6" name="iS1ide-Freeform: Shape 110">
                <a:extLst>
                  <a:ext uri="{FF2B5EF4-FFF2-40B4-BE49-F238E27FC236}">
                    <a16:creationId xmlns:a16="http://schemas.microsoft.com/office/drawing/2014/main" id="{100CF001-D797-42C6-BDE8-711448A4FAEB}"/>
                  </a:ext>
                </a:extLst>
              </p:cNvPr>
              <p:cNvSpPr>
                <a:spLocks/>
              </p:cNvSpPr>
              <p:nvPr/>
            </p:nvSpPr>
            <p:spPr bwMode="auto">
              <a:xfrm>
                <a:off x="5802795" y="5407686"/>
                <a:ext cx="381628" cy="38422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anchor="ctr"/>
              <a:lstStyle/>
              <a:p>
                <a:pPr algn="ctr"/>
                <a:endParaRPr/>
              </a:p>
            </p:txBody>
          </p:sp>
        </p:grpSp>
        <p:cxnSp>
          <p:nvCxnSpPr>
            <p:cNvPr id="41" name="iS1ide-Connector: Elbow 4">
              <a:extLst>
                <a:ext uri="{FF2B5EF4-FFF2-40B4-BE49-F238E27FC236}">
                  <a16:creationId xmlns:a16="http://schemas.microsoft.com/office/drawing/2014/main" id="{27BAB192-DD15-4790-8353-D46F782B021E}"/>
                </a:ext>
              </a:extLst>
            </p:cNvPr>
            <p:cNvCxnSpPr>
              <a:stCxn id="51" idx="2"/>
              <a:endCxn id="6" idx="7"/>
            </p:cNvCxnSpPr>
            <p:nvPr/>
          </p:nvCxnSpPr>
          <p:spPr>
            <a:xfrm rot="10800000" flipV="1">
              <a:off x="3083533" y="1241090"/>
              <a:ext cx="1167380" cy="59404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2" name="iS1ide-Connector: Elbow 87">
              <a:extLst>
                <a:ext uri="{FF2B5EF4-FFF2-40B4-BE49-F238E27FC236}">
                  <a16:creationId xmlns:a16="http://schemas.microsoft.com/office/drawing/2014/main" id="{7FEBDA74-9AAF-4709-A26E-E2FE783360D4}"/>
                </a:ext>
              </a:extLst>
            </p:cNvPr>
            <p:cNvCxnSpPr>
              <a:stCxn id="45" idx="2"/>
              <a:endCxn id="6" idx="5"/>
            </p:cNvCxnSpPr>
            <p:nvPr/>
          </p:nvCxnSpPr>
          <p:spPr>
            <a:xfrm rot="10800000">
              <a:off x="3083533" y="3609857"/>
              <a:ext cx="1167380" cy="58999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3" name="iS1ide-Connector: Elbow 12">
              <a:extLst>
                <a:ext uri="{FF2B5EF4-FFF2-40B4-BE49-F238E27FC236}">
                  <a16:creationId xmlns:a16="http://schemas.microsoft.com/office/drawing/2014/main" id="{0F708950-6081-4732-9604-925535F664DF}"/>
                </a:ext>
              </a:extLst>
            </p:cNvPr>
            <p:cNvCxnSpPr>
              <a:stCxn id="6" idx="6"/>
              <a:endCxn id="49" idx="2"/>
            </p:cNvCxnSpPr>
            <p:nvPr/>
          </p:nvCxnSpPr>
          <p:spPr>
            <a:xfrm flipV="1">
              <a:off x="3451302" y="2226398"/>
              <a:ext cx="799611" cy="4961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4" name="iS1ide-Connector: Elbow 88">
              <a:extLst>
                <a:ext uri="{FF2B5EF4-FFF2-40B4-BE49-F238E27FC236}">
                  <a16:creationId xmlns:a16="http://schemas.microsoft.com/office/drawing/2014/main" id="{2BF564B9-25D0-4B49-9F4D-92B26E60C511}"/>
                </a:ext>
              </a:extLst>
            </p:cNvPr>
            <p:cNvCxnSpPr>
              <a:stCxn id="6" idx="6"/>
              <a:endCxn id="47" idx="2"/>
            </p:cNvCxnSpPr>
            <p:nvPr/>
          </p:nvCxnSpPr>
          <p:spPr>
            <a:xfrm>
              <a:off x="3451302" y="2722498"/>
              <a:ext cx="799611" cy="496927"/>
            </a:xfrm>
            <a:prstGeom prst="bentConnector3">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2806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BE467AA-7601-42BA-8C61-B6C89D59D6CF}"/>
              </a:ext>
            </a:extLst>
          </p:cNvPr>
          <p:cNvSpPr txBox="1"/>
          <p:nvPr>
            <p:custDataLst>
              <p:tags r:id="rId1"/>
            </p:custDataLst>
          </p:nvPr>
        </p:nvSpPr>
        <p:spPr>
          <a:xfrm>
            <a:off x="2476327" y="2540800"/>
            <a:ext cx="654025" cy="461537"/>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2999"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24"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任意多边形 9">
            <a:extLst>
              <a:ext uri="{FF2B5EF4-FFF2-40B4-BE49-F238E27FC236}">
                <a16:creationId xmlns:a16="http://schemas.microsoft.com/office/drawing/2014/main" id="{399D8919-C97D-4790-908D-084301023756}"/>
              </a:ext>
            </a:extLst>
          </p:cNvPr>
          <p:cNvSpPr>
            <a:spLocks/>
          </p:cNvSpPr>
          <p:nvPr/>
        </p:nvSpPr>
        <p:spPr bwMode="auto">
          <a:xfrm>
            <a:off x="4426752" y="1712834"/>
            <a:ext cx="4717249" cy="1257562"/>
          </a:xfrm>
          <a:custGeom>
            <a:avLst/>
            <a:gdLst>
              <a:gd name="connsiteX0" fmla="*/ 5835374 w 6633631"/>
              <a:gd name="connsiteY0" fmla="*/ 0 h 1768447"/>
              <a:gd name="connsiteX1" fmla="*/ 6099146 w 6633631"/>
              <a:gd name="connsiteY1" fmla="*/ 12824 h 1768447"/>
              <a:gd name="connsiteX2" fmla="*/ 6366389 w 6633631"/>
              <a:gd name="connsiteY2" fmla="*/ 38472 h 1768447"/>
              <a:gd name="connsiteX3" fmla="*/ 6633631 w 6633631"/>
              <a:gd name="connsiteY3" fmla="*/ 80607 h 1768447"/>
              <a:gd name="connsiteX4" fmla="*/ 6633631 w 6633631"/>
              <a:gd name="connsiteY4" fmla="*/ 957939 h 1768447"/>
              <a:gd name="connsiteX5" fmla="*/ 6633631 w 6633631"/>
              <a:gd name="connsiteY5" fmla="*/ 1205442 h 1768447"/>
              <a:gd name="connsiteX6" fmla="*/ 6633631 w 6633631"/>
              <a:gd name="connsiteY6" fmla="*/ 1768447 h 1768447"/>
              <a:gd name="connsiteX7" fmla="*/ 0 w 6633631"/>
              <a:gd name="connsiteY7" fmla="*/ 1768447 h 1768447"/>
              <a:gd name="connsiteX8" fmla="*/ 0 w 6633631"/>
              <a:gd name="connsiteY8" fmla="*/ 1205442 h 1768447"/>
              <a:gd name="connsiteX9" fmla="*/ 0 w 6633631"/>
              <a:gd name="connsiteY9" fmla="*/ 957939 h 1768447"/>
              <a:gd name="connsiteX10" fmla="*/ 0 w 6633631"/>
              <a:gd name="connsiteY10" fmla="*/ 650353 h 1768447"/>
              <a:gd name="connsiteX11" fmla="*/ 207084 w 6633631"/>
              <a:gd name="connsiteY11" fmla="*/ 730960 h 1768447"/>
              <a:gd name="connsiteX12" fmla="*/ 415325 w 6633631"/>
              <a:gd name="connsiteY12" fmla="*/ 787751 h 1768447"/>
              <a:gd name="connsiteX13" fmla="*/ 625880 w 6633631"/>
              <a:gd name="connsiteY13" fmla="*/ 829887 h 1768447"/>
              <a:gd name="connsiteX14" fmla="*/ 838748 w 6633631"/>
              <a:gd name="connsiteY14" fmla="*/ 855534 h 1768447"/>
              <a:gd name="connsiteX15" fmla="*/ 1053931 w 6633631"/>
              <a:gd name="connsiteY15" fmla="*/ 864694 h 1768447"/>
              <a:gd name="connsiteX16" fmla="*/ 1272584 w 6633631"/>
              <a:gd name="connsiteY16" fmla="*/ 862862 h 1768447"/>
              <a:gd name="connsiteX17" fmla="*/ 1491237 w 6633631"/>
              <a:gd name="connsiteY17" fmla="*/ 846374 h 1768447"/>
              <a:gd name="connsiteX18" fmla="*/ 1713360 w 6633631"/>
              <a:gd name="connsiteY18" fmla="*/ 817063 h 1768447"/>
              <a:gd name="connsiteX19" fmla="*/ 1936641 w 6633631"/>
              <a:gd name="connsiteY19" fmla="*/ 782255 h 1768447"/>
              <a:gd name="connsiteX20" fmla="*/ 2163392 w 6633631"/>
              <a:gd name="connsiteY20" fmla="*/ 736456 h 1768447"/>
              <a:gd name="connsiteX21" fmla="*/ 2392457 w 6633631"/>
              <a:gd name="connsiteY21" fmla="*/ 683328 h 1768447"/>
              <a:gd name="connsiteX22" fmla="*/ 2623836 w 6633631"/>
              <a:gd name="connsiteY22" fmla="*/ 624705 h 1768447"/>
              <a:gd name="connsiteX23" fmla="*/ 2856372 w 6633631"/>
              <a:gd name="connsiteY23" fmla="*/ 564250 h 1768447"/>
              <a:gd name="connsiteX24" fmla="*/ 3091221 w 6633631"/>
              <a:gd name="connsiteY24" fmla="*/ 496466 h 1768447"/>
              <a:gd name="connsiteX25" fmla="*/ 3330698 w 6633631"/>
              <a:gd name="connsiteY25" fmla="*/ 432347 h 1768447"/>
              <a:gd name="connsiteX26" fmla="*/ 3569019 w 6633631"/>
              <a:gd name="connsiteY26" fmla="*/ 364564 h 1768447"/>
              <a:gd name="connsiteX27" fmla="*/ 3811966 w 6633631"/>
              <a:gd name="connsiteY27" fmla="*/ 300445 h 1768447"/>
              <a:gd name="connsiteX28" fmla="*/ 4057228 w 6633631"/>
              <a:gd name="connsiteY28" fmla="*/ 239989 h 1768447"/>
              <a:gd name="connsiteX29" fmla="*/ 4304803 w 6633631"/>
              <a:gd name="connsiteY29" fmla="*/ 183198 h 1768447"/>
              <a:gd name="connsiteX30" fmla="*/ 4553535 w 6633631"/>
              <a:gd name="connsiteY30" fmla="*/ 128239 h 1768447"/>
              <a:gd name="connsiteX31" fmla="*/ 4804581 w 6633631"/>
              <a:gd name="connsiteY31" fmla="*/ 82439 h 1768447"/>
              <a:gd name="connsiteX32" fmla="*/ 5060255 w 6633631"/>
              <a:gd name="connsiteY32" fmla="*/ 47632 h 1768447"/>
              <a:gd name="connsiteX33" fmla="*/ 5314771 w 6633631"/>
              <a:gd name="connsiteY33" fmla="*/ 18320 h 1768447"/>
              <a:gd name="connsiteX34" fmla="*/ 5575073 w 6633631"/>
              <a:gd name="connsiteY34" fmla="*/ 3664 h 17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33631" h="1768447">
                <a:moveTo>
                  <a:pt x="5835374" y="0"/>
                </a:moveTo>
                <a:lnTo>
                  <a:pt x="6099146" y="12824"/>
                </a:lnTo>
                <a:lnTo>
                  <a:pt x="6366389" y="38472"/>
                </a:lnTo>
                <a:lnTo>
                  <a:pt x="6633631" y="80607"/>
                </a:lnTo>
                <a:lnTo>
                  <a:pt x="6633631" y="957939"/>
                </a:lnTo>
                <a:lnTo>
                  <a:pt x="6633631" y="1205442"/>
                </a:lnTo>
                <a:lnTo>
                  <a:pt x="6633631" y="1768447"/>
                </a:lnTo>
                <a:lnTo>
                  <a:pt x="0" y="1768447"/>
                </a:lnTo>
                <a:lnTo>
                  <a:pt x="0" y="1205442"/>
                </a:lnTo>
                <a:lnTo>
                  <a:pt x="0" y="957939"/>
                </a:lnTo>
                <a:lnTo>
                  <a:pt x="0" y="650353"/>
                </a:lnTo>
                <a:lnTo>
                  <a:pt x="207084" y="730960"/>
                </a:lnTo>
                <a:lnTo>
                  <a:pt x="415325" y="787751"/>
                </a:lnTo>
                <a:lnTo>
                  <a:pt x="625880" y="829887"/>
                </a:lnTo>
                <a:lnTo>
                  <a:pt x="838748" y="855534"/>
                </a:lnTo>
                <a:lnTo>
                  <a:pt x="1053931" y="864694"/>
                </a:lnTo>
                <a:lnTo>
                  <a:pt x="1272584" y="862862"/>
                </a:lnTo>
                <a:lnTo>
                  <a:pt x="1491237" y="846374"/>
                </a:lnTo>
                <a:lnTo>
                  <a:pt x="1713360" y="817063"/>
                </a:lnTo>
                <a:lnTo>
                  <a:pt x="1936641" y="782255"/>
                </a:lnTo>
                <a:lnTo>
                  <a:pt x="2163392" y="736456"/>
                </a:lnTo>
                <a:lnTo>
                  <a:pt x="2392457" y="683328"/>
                </a:lnTo>
                <a:lnTo>
                  <a:pt x="2623836" y="624705"/>
                </a:lnTo>
                <a:lnTo>
                  <a:pt x="2856372" y="564250"/>
                </a:lnTo>
                <a:lnTo>
                  <a:pt x="3091221" y="496466"/>
                </a:lnTo>
                <a:lnTo>
                  <a:pt x="3330698" y="432347"/>
                </a:lnTo>
                <a:lnTo>
                  <a:pt x="3569019" y="364564"/>
                </a:lnTo>
                <a:lnTo>
                  <a:pt x="3811966" y="300445"/>
                </a:lnTo>
                <a:lnTo>
                  <a:pt x="4057228" y="239989"/>
                </a:lnTo>
                <a:lnTo>
                  <a:pt x="4304803" y="183198"/>
                </a:lnTo>
                <a:lnTo>
                  <a:pt x="4553535" y="128239"/>
                </a:lnTo>
                <a:lnTo>
                  <a:pt x="4804581" y="82439"/>
                </a:lnTo>
                <a:lnTo>
                  <a:pt x="5060255" y="47632"/>
                </a:lnTo>
                <a:lnTo>
                  <a:pt x="5314771" y="18320"/>
                </a:lnTo>
                <a:lnTo>
                  <a:pt x="5575073" y="3664"/>
                </a:lnTo>
                <a:close/>
              </a:path>
            </a:pathLst>
          </a:custGeom>
          <a:solidFill>
            <a:schemeClr val="accent1"/>
          </a:solidFill>
          <a:ln w="0">
            <a:noFill/>
            <a:prstDash val="solid"/>
            <a:round/>
            <a:headEnd/>
            <a:tailEnd/>
          </a:ln>
        </p:spPr>
        <p:txBody>
          <a:bodyPr vert="horz" wrap="square" lIns="91435" tIns="45717" rIns="91435" bIns="45717" numCol="1" anchor="t" anchorCtr="0" compatLnSpc="1">
            <a:prstTxWarp prst="textNoShape">
              <a:avLst/>
            </a:prstTxWarp>
            <a:noAutofit/>
          </a:bodyPr>
          <a:lstStyle/>
          <a:p>
            <a:endParaRPr lang="zh-CN" altLang="en-US"/>
          </a:p>
        </p:txBody>
      </p:sp>
      <p:sp>
        <p:nvSpPr>
          <p:cNvPr id="7" name="文本框 14">
            <a:extLst>
              <a:ext uri="{FF2B5EF4-FFF2-40B4-BE49-F238E27FC236}">
                <a16:creationId xmlns:a16="http://schemas.microsoft.com/office/drawing/2014/main" id="{E2006687-532C-4AE8-B986-E524A9F1CCCA}"/>
              </a:ext>
            </a:extLst>
          </p:cNvPr>
          <p:cNvSpPr txBox="1">
            <a:spLocks noChangeArrowheads="1"/>
          </p:cNvSpPr>
          <p:nvPr>
            <p:custDataLst>
              <p:tags r:id="rId2"/>
            </p:custDataLst>
          </p:nvPr>
        </p:nvSpPr>
        <p:spPr bwMode="auto">
          <a:xfrm>
            <a:off x="3252604" y="2080052"/>
            <a:ext cx="1025922" cy="110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199" dirty="0">
                <a:solidFill>
                  <a:schemeClr val="accent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7199"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标题 5">
            <a:extLst>
              <a:ext uri="{FF2B5EF4-FFF2-40B4-BE49-F238E27FC236}">
                <a16:creationId xmlns:a16="http://schemas.microsoft.com/office/drawing/2014/main" id="{0B23FF44-BBA1-4BF1-83DD-C2FAA3EA4B69}"/>
              </a:ext>
            </a:extLst>
          </p:cNvPr>
          <p:cNvSpPr txBox="1">
            <a:spLocks/>
          </p:cNvSpPr>
          <p:nvPr>
            <p:custDataLst>
              <p:tags r:id="rId3"/>
            </p:custDataLst>
          </p:nvPr>
        </p:nvSpPr>
        <p:spPr>
          <a:xfrm>
            <a:off x="4715668" y="2384381"/>
            <a:ext cx="2621439" cy="39389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2844" b="1" kern="0" dirty="0">
                <a:solidFill>
                  <a:schemeClr val="bg1"/>
                </a:solidFill>
                <a:effectLst>
                  <a:outerShdw blurRad="50800" dist="38100" dir="8100000" algn="tr"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标题内容预设</a:t>
            </a:r>
          </a:p>
        </p:txBody>
      </p:sp>
      <p:sp>
        <p:nvSpPr>
          <p:cNvPr id="9" name="文本占位符 6">
            <a:extLst>
              <a:ext uri="{FF2B5EF4-FFF2-40B4-BE49-F238E27FC236}">
                <a16:creationId xmlns:a16="http://schemas.microsoft.com/office/drawing/2014/main" id="{B5F4E645-E3D4-42CD-9F6E-9F74A7ED4DED}"/>
              </a:ext>
            </a:extLst>
          </p:cNvPr>
          <p:cNvSpPr txBox="1">
            <a:spLocks/>
          </p:cNvSpPr>
          <p:nvPr>
            <p:custDataLst>
              <p:tags r:id="rId4"/>
            </p:custDataLst>
          </p:nvPr>
        </p:nvSpPr>
        <p:spPr>
          <a:xfrm>
            <a:off x="4715668" y="2794839"/>
            <a:ext cx="2621439" cy="15234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zh-CN" altLang="en-US" sz="1100" dirty="0">
                <a:solidFill>
                  <a:schemeClr val="bg1"/>
                </a:solidFill>
                <a:latin typeface="微软雅黑" panose="020B0503020204020204" pitchFamily="34" charset="-122"/>
                <a:ea typeface="微软雅黑" panose="020B0503020204020204" pitchFamily="34" charset="-122"/>
              </a:rPr>
              <a:t>点击此处更换文本</a:t>
            </a:r>
            <a:endParaRPr lang="en-US" altLang="zh-CN" sz="1138"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638000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13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by="(-#ppt_w*2)" calcmode="lin" valueType="num">
                                      <p:cBhvr rctx="PPT">
                                        <p:cTn id="14" dur="500" autoRev="1" fill="hold">
                                          <p:stCondLst>
                                            <p:cond delay="0"/>
                                          </p:stCondLst>
                                        </p:cTn>
                                        <p:tgtEl>
                                          <p:spTgt spid="7"/>
                                        </p:tgtEl>
                                        <p:attrNameLst>
                                          <p:attrName>ppt_w</p:attrName>
                                        </p:attrNameLst>
                                      </p:cBhvr>
                                    </p:anim>
                                    <p:anim by="(#ppt_w*0.50)" calcmode="lin" valueType="num">
                                      <p:cBhvr>
                                        <p:cTn id="15" dur="500" decel="50000" autoRev="1" fill="hold">
                                          <p:stCondLst>
                                            <p:cond delay="0"/>
                                          </p:stCondLst>
                                        </p:cTn>
                                        <p:tgtEl>
                                          <p:spTgt spid="7"/>
                                        </p:tgtEl>
                                        <p:attrNameLst>
                                          <p:attrName>ppt_x</p:attrName>
                                        </p:attrNameLst>
                                      </p:cBhvr>
                                    </p:anim>
                                    <p:anim from="(-#ppt_h/2)" to="(#ppt_y)" calcmode="lin" valueType="num">
                                      <p:cBhvr>
                                        <p:cTn id="16" dur="1000" fill="hold">
                                          <p:stCondLst>
                                            <p:cond delay="0"/>
                                          </p:stCondLst>
                                        </p:cTn>
                                        <p:tgtEl>
                                          <p:spTgt spid="7"/>
                                        </p:tgtEl>
                                        <p:attrNameLst>
                                          <p:attrName>ppt_y</p:attrName>
                                        </p:attrNameLst>
                                      </p:cBhvr>
                                    </p:anim>
                                    <p:animRot by="21600000">
                                      <p:cBhvr>
                                        <p:cTn id="17" dur="1000" fill="hold">
                                          <p:stCondLst>
                                            <p:cond delay="0"/>
                                          </p:stCondLst>
                                        </p:cTn>
                                        <p:tgtEl>
                                          <p:spTgt spid="7"/>
                                        </p:tgtEl>
                                        <p:attrNameLst>
                                          <p:attrName>r</p:attrName>
                                        </p:attrNameLst>
                                      </p:cBhvr>
                                    </p:animRot>
                                  </p:childTnLst>
                                </p:cTn>
                              </p:par>
                            </p:childTnLst>
                          </p:cTn>
                        </p:par>
                        <p:par>
                          <p:cTn id="18" fill="hold">
                            <p:stCondLst>
                              <p:cond delay="2400"/>
                            </p:stCondLst>
                            <p:childTnLst>
                              <p:par>
                                <p:cTn id="19" presetID="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1.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12.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4.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16.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8.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2.xml><?xml version="1.0" encoding="utf-8"?>
<p:tagLst xmlns:a="http://schemas.openxmlformats.org/drawingml/2006/main" xmlns:r="http://schemas.openxmlformats.org/officeDocument/2006/relationships" xmlns:p="http://schemas.openxmlformats.org/presentationml/2006/main">
  <p:tag name="ISLIDE.DIAGRAM" val="8d30d564-3f2a-46c5-86de-be5a09a9b5f9"/>
</p:tagLst>
</file>

<file path=ppt/tags/tag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6.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7.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8.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9.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heme/theme1.xml><?xml version="1.0" encoding="utf-8"?>
<a:theme xmlns:a="http://schemas.openxmlformats.org/drawingml/2006/main" name="Office 主题​​">
  <a:themeElements>
    <a:clrScheme name="自定义 20">
      <a:dk1>
        <a:sysClr val="windowText" lastClr="000000"/>
      </a:dk1>
      <a:lt1>
        <a:sysClr val="window" lastClr="FFFFFF"/>
      </a:lt1>
      <a:dk2>
        <a:srgbClr val="5FC0C9"/>
      </a:dk2>
      <a:lt2>
        <a:srgbClr val="E7E6E6"/>
      </a:lt2>
      <a:accent1>
        <a:srgbClr val="5FC0C9"/>
      </a:accent1>
      <a:accent2>
        <a:srgbClr val="7F7F7F"/>
      </a:accent2>
      <a:accent3>
        <a:srgbClr val="5FC0C9"/>
      </a:accent3>
      <a:accent4>
        <a:srgbClr val="7F7F7F"/>
      </a:accent4>
      <a:accent5>
        <a:srgbClr val="5FC0C9"/>
      </a:accent5>
      <a:accent6>
        <a:srgbClr val="7F7F7F"/>
      </a:accent6>
      <a:hlink>
        <a:srgbClr val="5FC0C9"/>
      </a:hlink>
      <a:folHlink>
        <a:srgbClr val="954F72"/>
      </a:folHlink>
    </a:clrScheme>
    <a:fontScheme name="微软雅黑">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TotalTime>
  <Words>1020</Words>
  <Application>Microsoft Office PowerPoint</Application>
  <PresentationFormat>全屏显示(16:9)</PresentationFormat>
  <Paragraphs>222</Paragraphs>
  <Slides>23</Slides>
  <Notes>23</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23</vt:i4>
      </vt:variant>
    </vt:vector>
  </HeadingPairs>
  <TitlesOfParts>
    <vt:vector size="29" baseType="lpstr">
      <vt:lpstr>等线</vt:lpstr>
      <vt:lpstr>微软雅黑</vt:lpstr>
      <vt:lpstr>Arial</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Windows 用户</cp:lastModifiedBy>
  <cp:revision>2</cp:revision>
  <dcterms:created xsi:type="dcterms:W3CDTF">2017-09-10T11:03:29Z</dcterms:created>
  <dcterms:modified xsi:type="dcterms:W3CDTF">2019-07-28T01:14:14Z</dcterms:modified>
</cp:coreProperties>
</file>