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6" r:id="rId2"/>
    <p:sldId id="258" r:id="rId3"/>
    <p:sldId id="259" r:id="rId4"/>
    <p:sldId id="263" r:id="rId5"/>
    <p:sldId id="269" r:id="rId6"/>
    <p:sldId id="270" r:id="rId7"/>
    <p:sldId id="277" r:id="rId8"/>
    <p:sldId id="264" r:id="rId9"/>
    <p:sldId id="271" r:id="rId10"/>
    <p:sldId id="278" r:id="rId11"/>
    <p:sldId id="280" r:id="rId12"/>
    <p:sldId id="281" r:id="rId13"/>
    <p:sldId id="282" r:id="rId14"/>
    <p:sldId id="279" r:id="rId15"/>
    <p:sldId id="291" r:id="rId16"/>
    <p:sldId id="268" r:id="rId17"/>
    <p:sldId id="28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ED"/>
    <a:srgbClr val="1E9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93"/>
    <p:restoredTop sz="92268" autoAdjust="0"/>
  </p:normalViewPr>
  <p:slideViewPr>
    <p:cSldViewPr snapToGrid="0" snapToObjects="1">
      <p:cViewPr varScale="1">
        <p:scale>
          <a:sx n="97" d="100"/>
          <a:sy n="97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D78-414F-9CC8-CAE5078780B8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D78-414F-9CC8-CAE5078780B8}"/>
              </c:ext>
            </c:extLst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5-5D78-414F-9CC8-CAE5078780B8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7-5D78-414F-9CC8-CAE5078780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9-5D78-414F-9CC8-CAE5078780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1" i="0" u="none" strike="noStrike" kern="1200" baseline="-250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2nd Qtr</c:v>
                </c:pt>
                <c:pt idx="3">
                  <c:v>2nd Qtr</c:v>
                </c:pt>
                <c:pt idx="4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78-414F-9CC8-CAE5078780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1" baseline="-25000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华文黑体" charset="-122"/>
                <a:ea typeface="华文黑体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华文黑体" charset="-122"/>
                <a:ea typeface="华文黑体" charset="-122"/>
              </a:defRPr>
            </a:lvl1pPr>
          </a:lstStyle>
          <a:p>
            <a:fld id="{29CD2DE8-40E5-2F46-B405-4512916704EA}" type="datetimeFigureOut">
              <a:rPr kumimoji="1" lang="zh-CN" altLang="en-US" smtClean="0"/>
              <a:pPr/>
              <a:t>2018/11/8</a:t>
            </a:fld>
            <a:endParaRPr kumimoji="1"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华文黑体" charset="-122"/>
                <a:ea typeface="华文黑体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华文黑体" charset="-122"/>
                <a:ea typeface="华文黑体" charset="-122"/>
              </a:defRPr>
            </a:lvl1pPr>
          </a:lstStyle>
          <a:p>
            <a:fld id="{B1D5E543-EF22-4548-AC59-59F066BA309F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990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华文黑体" charset="-122"/>
        <a:ea typeface="华文黑体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华文黑体" charset="-122"/>
        <a:ea typeface="华文黑体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华文黑体" charset="-122"/>
        <a:ea typeface="华文黑体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华文黑体" charset="-122"/>
        <a:ea typeface="华文黑体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华文黑体" charset="-122"/>
        <a:ea typeface="华文黑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8B251-D916-42DB-9836-7A22774316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68B251-D916-42DB-9836-7A227743163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6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AC16BF-CAEE-4604-890E-226F01BB8BA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Dedicated Team Ever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57292" y="1641483"/>
            <a:ext cx="2456265" cy="1954343"/>
          </a:xfrm>
          <a:custGeom>
            <a:avLst/>
            <a:gdLst>
              <a:gd name="connsiteX0" fmla="*/ 217627 w 2456265"/>
              <a:gd name="connsiteY0" fmla="*/ 0 h 1954343"/>
              <a:gd name="connsiteX1" fmla="*/ 2238290 w 2456265"/>
              <a:gd name="connsiteY1" fmla="*/ 0 h 1954343"/>
              <a:gd name="connsiteX2" fmla="*/ 2456265 w 2456265"/>
              <a:gd name="connsiteY2" fmla="*/ 217975 h 1954343"/>
              <a:gd name="connsiteX3" fmla="*/ 2456265 w 2456265"/>
              <a:gd name="connsiteY3" fmla="*/ 1954343 h 1954343"/>
              <a:gd name="connsiteX4" fmla="*/ 0 w 2456265"/>
              <a:gd name="connsiteY4" fmla="*/ 1954343 h 1954343"/>
              <a:gd name="connsiteX5" fmla="*/ 0 w 2456265"/>
              <a:gd name="connsiteY5" fmla="*/ 214523 h 1954343"/>
              <a:gd name="connsiteX6" fmla="*/ 4080 w 2456265"/>
              <a:gd name="connsiteY6" fmla="*/ 174045 h 1954343"/>
              <a:gd name="connsiteX7" fmla="*/ 217627 w 2456265"/>
              <a:gd name="connsiteY7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265" h="1954343">
                <a:moveTo>
                  <a:pt x="217627" y="0"/>
                </a:moveTo>
                <a:lnTo>
                  <a:pt x="2238290" y="0"/>
                </a:lnTo>
                <a:cubicBezTo>
                  <a:pt x="2358674" y="0"/>
                  <a:pt x="2456265" y="97591"/>
                  <a:pt x="2456265" y="217975"/>
                </a:cubicBezTo>
                <a:lnTo>
                  <a:pt x="2456265" y="1954343"/>
                </a:lnTo>
                <a:lnTo>
                  <a:pt x="0" y="1954343"/>
                </a:lnTo>
                <a:lnTo>
                  <a:pt x="0" y="214523"/>
                </a:lnTo>
                <a:lnTo>
                  <a:pt x="4080" y="174045"/>
                </a:lnTo>
                <a:cubicBezTo>
                  <a:pt x="24406" y="74718"/>
                  <a:pt x="112291" y="0"/>
                  <a:pt x="217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3463329" y="3625943"/>
            <a:ext cx="2456265" cy="1954343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739820 h 1954343"/>
              <a:gd name="connsiteX3" fmla="*/ 2452185 w 2456265"/>
              <a:gd name="connsiteY3" fmla="*/ 1780298 h 1954343"/>
              <a:gd name="connsiteX4" fmla="*/ 2238638 w 2456265"/>
              <a:gd name="connsiteY4" fmla="*/ 1954343 h 1954343"/>
              <a:gd name="connsiteX5" fmla="*/ 217975 w 2456265"/>
              <a:gd name="connsiteY5" fmla="*/ 1954343 h 1954343"/>
              <a:gd name="connsiteX6" fmla="*/ 0 w 2456265"/>
              <a:gd name="connsiteY6" fmla="*/ 1736368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739820"/>
                </a:lnTo>
                <a:lnTo>
                  <a:pt x="2452185" y="1780298"/>
                </a:lnTo>
                <a:cubicBezTo>
                  <a:pt x="2431859" y="1879625"/>
                  <a:pt x="2343974" y="1954343"/>
                  <a:pt x="2238638" y="1954343"/>
                </a:cubicBezTo>
                <a:lnTo>
                  <a:pt x="217975" y="1954343"/>
                </a:lnTo>
                <a:cubicBezTo>
                  <a:pt x="97591" y="1954343"/>
                  <a:pt x="0" y="1856752"/>
                  <a:pt x="0" y="17363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6272756" y="1666335"/>
            <a:ext cx="2456265" cy="1954343"/>
          </a:xfrm>
          <a:custGeom>
            <a:avLst/>
            <a:gdLst>
              <a:gd name="connsiteX0" fmla="*/ 217627 w 2456265"/>
              <a:gd name="connsiteY0" fmla="*/ 0 h 1954343"/>
              <a:gd name="connsiteX1" fmla="*/ 2238290 w 2456265"/>
              <a:gd name="connsiteY1" fmla="*/ 0 h 1954343"/>
              <a:gd name="connsiteX2" fmla="*/ 2456265 w 2456265"/>
              <a:gd name="connsiteY2" fmla="*/ 217975 h 1954343"/>
              <a:gd name="connsiteX3" fmla="*/ 2456265 w 2456265"/>
              <a:gd name="connsiteY3" fmla="*/ 1954343 h 1954343"/>
              <a:gd name="connsiteX4" fmla="*/ 0 w 2456265"/>
              <a:gd name="connsiteY4" fmla="*/ 1954343 h 1954343"/>
              <a:gd name="connsiteX5" fmla="*/ 0 w 2456265"/>
              <a:gd name="connsiteY5" fmla="*/ 214523 h 1954343"/>
              <a:gd name="connsiteX6" fmla="*/ 4080 w 2456265"/>
              <a:gd name="connsiteY6" fmla="*/ 174045 h 1954343"/>
              <a:gd name="connsiteX7" fmla="*/ 217627 w 2456265"/>
              <a:gd name="connsiteY7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265" h="1954343">
                <a:moveTo>
                  <a:pt x="217627" y="0"/>
                </a:moveTo>
                <a:lnTo>
                  <a:pt x="2238290" y="0"/>
                </a:lnTo>
                <a:cubicBezTo>
                  <a:pt x="2358674" y="0"/>
                  <a:pt x="2456265" y="97591"/>
                  <a:pt x="2456265" y="217975"/>
                </a:cubicBezTo>
                <a:lnTo>
                  <a:pt x="2456265" y="1954343"/>
                </a:lnTo>
                <a:lnTo>
                  <a:pt x="0" y="1954343"/>
                </a:lnTo>
                <a:lnTo>
                  <a:pt x="0" y="214523"/>
                </a:lnTo>
                <a:lnTo>
                  <a:pt x="4080" y="174045"/>
                </a:lnTo>
                <a:cubicBezTo>
                  <a:pt x="24406" y="74718"/>
                  <a:pt x="112291" y="0"/>
                  <a:pt x="217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9078793" y="3630106"/>
            <a:ext cx="2456265" cy="1954343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739820 h 1954343"/>
              <a:gd name="connsiteX3" fmla="*/ 2452185 w 2456265"/>
              <a:gd name="connsiteY3" fmla="*/ 1780298 h 1954343"/>
              <a:gd name="connsiteX4" fmla="*/ 2238638 w 2456265"/>
              <a:gd name="connsiteY4" fmla="*/ 1954343 h 1954343"/>
              <a:gd name="connsiteX5" fmla="*/ 217975 w 2456265"/>
              <a:gd name="connsiteY5" fmla="*/ 1954343 h 1954343"/>
              <a:gd name="connsiteX6" fmla="*/ 0 w 2456265"/>
              <a:gd name="connsiteY6" fmla="*/ 1736368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739820"/>
                </a:lnTo>
                <a:lnTo>
                  <a:pt x="2452185" y="1780298"/>
                </a:lnTo>
                <a:cubicBezTo>
                  <a:pt x="2431859" y="1879625"/>
                  <a:pt x="2343974" y="1954343"/>
                  <a:pt x="2238638" y="1954343"/>
                </a:cubicBezTo>
                <a:lnTo>
                  <a:pt x="217975" y="1954343"/>
                </a:lnTo>
                <a:cubicBezTo>
                  <a:pt x="97591" y="1954343"/>
                  <a:pt x="0" y="1856752"/>
                  <a:pt x="0" y="17363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0" y="550528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华文黑体" charset="-122"/>
              </a:defRPr>
            </a:lvl1pPr>
          </a:lstStyle>
          <a:p>
            <a:pPr>
              <a:defRPr/>
            </a:pPr>
            <a:fld id="{A4123DEC-A5C5-46A3-86FB-AE47876F1485}" type="slidenum">
              <a:rPr lang="en-IN" smtClean="0">
                <a:solidFill>
                  <a:prstClr val="white"/>
                </a:solidFill>
                <a:ea typeface="+mn-ea"/>
              </a:rPr>
              <a:pPr>
                <a:defRPr/>
              </a:pPr>
              <a:t>‹#›</a:t>
            </a:fld>
            <a:endParaRPr lang="en-IN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0"/>
            <a:ext cx="41148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华文黑体" charset="-122"/>
              </a:defRPr>
            </a:lvl1pPr>
          </a:lstStyle>
          <a:p>
            <a:pPr>
              <a:defRPr/>
            </a:pPr>
            <a:r>
              <a:rPr lang="en-IN" dirty="0" smtClean="0">
                <a:solidFill>
                  <a:prstClr val="white">
                    <a:lumMod val="65000"/>
                  </a:prstClr>
                </a:solidFill>
                <a:ea typeface="+mn-ea"/>
              </a:rPr>
              <a:t>Footer goes here</a:t>
            </a:r>
            <a:endParaRPr lang="en-IN" dirty="0">
              <a:solidFill>
                <a:prstClr val="white">
                  <a:lumMod val="65000"/>
                </a:prstClr>
              </a:solidFill>
              <a:ea typeface="+mn-ea"/>
            </a:endParaRP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50529"/>
            <a:ext cx="9396000" cy="286232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837500"/>
            <a:ext cx="9396000" cy="3877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Individual Team Member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6295603" y="1661705"/>
            <a:ext cx="2625311" cy="1954343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 hasCustomPrompt="1"/>
          </p:nvPr>
        </p:nvSpPr>
        <p:spPr>
          <a:xfrm>
            <a:off x="656945" y="1661705"/>
            <a:ext cx="2625311" cy="1954343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0"/>
            <a:ext cx="41148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华文黑体" charset="-122"/>
              </a:defRPr>
            </a:lvl1pPr>
          </a:lstStyle>
          <a:p>
            <a:pPr>
              <a:defRPr/>
            </a:pPr>
            <a:r>
              <a:rPr lang="en-IN" dirty="0" smtClean="0">
                <a:solidFill>
                  <a:prstClr val="white">
                    <a:lumMod val="65000"/>
                  </a:prstClr>
                </a:solidFill>
                <a:ea typeface="+mn-ea"/>
              </a:rPr>
              <a:t>Footer goes here</a:t>
            </a:r>
            <a:endParaRPr lang="en-IN" dirty="0">
              <a:solidFill>
                <a:prstClr val="white">
                  <a:lumMod val="65000"/>
                </a:prstClr>
              </a:solidFill>
              <a:ea typeface="+mn-ea"/>
            </a:endParaRP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50529"/>
            <a:ext cx="9396000" cy="286232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837500"/>
            <a:ext cx="9396000" cy="3877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079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gallery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8"/>
          <p:cNvSpPr>
            <a:spLocks noGrp="1"/>
          </p:cNvSpPr>
          <p:nvPr>
            <p:ph type="pic" sz="quarter" idx="26" hasCustomPrompt="1"/>
          </p:nvPr>
        </p:nvSpPr>
        <p:spPr>
          <a:xfrm>
            <a:off x="7969154" y="5094000"/>
            <a:ext cx="2871124" cy="1224245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37" name="Picture Placeholder 18"/>
          <p:cNvSpPr>
            <a:spLocks noGrp="1"/>
          </p:cNvSpPr>
          <p:nvPr>
            <p:ph type="pic" sz="quarter" idx="23" hasCustomPrompt="1"/>
          </p:nvPr>
        </p:nvSpPr>
        <p:spPr>
          <a:xfrm>
            <a:off x="6367963" y="3259010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38" name="Picture Placeholder 18"/>
          <p:cNvSpPr>
            <a:spLocks noGrp="1"/>
          </p:cNvSpPr>
          <p:nvPr>
            <p:ph type="pic" sz="quarter" idx="24" hasCustomPrompt="1"/>
          </p:nvPr>
        </p:nvSpPr>
        <p:spPr>
          <a:xfrm>
            <a:off x="8634975" y="3260883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39" name="Picture Placeholder 18"/>
          <p:cNvSpPr>
            <a:spLocks noGrp="1"/>
          </p:cNvSpPr>
          <p:nvPr>
            <p:ph type="pic" sz="quarter" idx="25" hasCustomPrompt="1"/>
          </p:nvPr>
        </p:nvSpPr>
        <p:spPr>
          <a:xfrm>
            <a:off x="4100951" y="3257137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35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6367963" y="1447108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36" name="Picture Placeholder 18"/>
          <p:cNvSpPr>
            <a:spLocks noGrp="1"/>
          </p:cNvSpPr>
          <p:nvPr>
            <p:ph type="pic" sz="quarter" idx="22" hasCustomPrompt="1"/>
          </p:nvPr>
        </p:nvSpPr>
        <p:spPr>
          <a:xfrm>
            <a:off x="8634975" y="1448981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34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4100951" y="1445235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993642" y="1445235"/>
            <a:ext cx="3045600" cy="487301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0"/>
            <a:ext cx="41148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华文黑体" charset="-122"/>
              </a:defRPr>
            </a:lvl1pPr>
          </a:lstStyle>
          <a:p>
            <a:pPr>
              <a:defRPr/>
            </a:pPr>
            <a:r>
              <a:rPr lang="en-IN" dirty="0" smtClean="0">
                <a:solidFill>
                  <a:prstClr val="white">
                    <a:lumMod val="65000"/>
                  </a:prstClr>
                </a:solidFill>
                <a:ea typeface="+mn-ea"/>
              </a:rPr>
              <a:t>Footer goes here</a:t>
            </a:r>
            <a:endParaRPr lang="en-IN" dirty="0">
              <a:solidFill>
                <a:prstClr val="white">
                  <a:lumMod val="65000"/>
                </a:prstClr>
              </a:solidFill>
              <a:ea typeface="+mn-ea"/>
            </a:endParaRP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50529"/>
            <a:ext cx="9396000" cy="286232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837500"/>
            <a:ext cx="9396000" cy="3877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590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A09B-E4A4-C148-BF9F-73E46E207AD2}" type="datetimeFigureOut">
              <a:rPr kumimoji="1" lang="zh-CN" altLang="en-US" smtClean="0"/>
              <a:t>2018/11/8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8902-FEDC-464E-8625-6AA0B8F4CC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华文黑体" charset="-122"/>
                <a:ea typeface="华文黑体" charset="-122"/>
              </a:defRPr>
            </a:lvl1pPr>
          </a:lstStyle>
          <a:p>
            <a:fld id="{C9B3A09B-E4A4-C148-BF9F-73E46E207AD2}" type="datetimeFigureOut">
              <a:rPr kumimoji="1" lang="zh-CN" altLang="en-US" smtClean="0"/>
              <a:pPr/>
              <a:t>2018/11/8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华文黑体" charset="-122"/>
                <a:ea typeface="华文黑体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华文黑体" charset="-122"/>
                <a:ea typeface="华文黑体" charset="-122"/>
              </a:defRPr>
            </a:lvl1pPr>
          </a:lstStyle>
          <a:p>
            <a:fld id="{F91C8902-FEDC-464E-8625-6AA0B8F4CC70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华文黑体" charset="-122"/>
          <a:ea typeface="华文黑体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华文黑体" charset="-122"/>
          <a:ea typeface="华文黑体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华文黑体" charset="-122"/>
          <a:ea typeface="华文黑体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华文黑体" charset="-122"/>
          <a:ea typeface="华文黑体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华文黑体" charset="-122"/>
          <a:ea typeface="华文黑体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华文黑体" charset="-122"/>
          <a:ea typeface="华文黑体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5" b="100000" l="3191" r="89970">
                        <a14:foregroundMark x1="19605" y1="56264" x2="19605" y2="56264"/>
                        <a14:foregroundMark x1="19605" y1="56264" x2="19605" y2="56264"/>
                        <a14:foregroundMark x1="16717" y1="56264" x2="16717" y2="56264"/>
                        <a14:foregroundMark x1="16717" y1="56264" x2="16717" y2="56264"/>
                        <a14:backgroundMark x1="33739" y1="46241" x2="33739" y2="46241"/>
                        <a14:backgroundMark x1="33739" y1="46241" x2="33739" y2="4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27"/>
          <a:stretch/>
        </p:blipFill>
        <p:spPr>
          <a:xfrm>
            <a:off x="506000" y="-9032"/>
            <a:ext cx="9311770" cy="5906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454171" y="3970407"/>
            <a:ext cx="466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华文黑体" charset="-122"/>
                <a:ea typeface="华文黑体" charset="-122"/>
                <a:cs typeface="华文黑体" charset="-122"/>
              </a:rPr>
              <a:t>关注口腔健康</a:t>
            </a:r>
            <a:endParaRPr lang="zh-CN" altLang="en-US" sz="4800" b="1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25611" y="5428463"/>
            <a:ext cx="1152128" cy="432048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华文黑体" charset="-122"/>
                <a:ea typeface="华文黑体" charset="-122"/>
                <a:cs typeface="华文黑体" charset="-122"/>
              </a:rPr>
              <a:t>在行</a:t>
            </a:r>
            <a:endParaRPr lang="zh-CN" altLang="en-US" sz="1200" b="1" dirty="0">
              <a:solidFill>
                <a:schemeClr val="tx1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56067" y="5428463"/>
            <a:ext cx="1656184" cy="4320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华文黑体" charset="-122"/>
                <a:ea typeface="华文黑体" charset="-122"/>
                <a:cs typeface="华文黑体" charset="-122"/>
              </a:rPr>
              <a:t>Health  &gt;</a:t>
            </a:r>
            <a:endParaRPr lang="zh-CN" altLang="en-US" sz="1200" b="1" dirty="0">
              <a:solidFill>
                <a:schemeClr val="bg1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7035" y="4887313"/>
            <a:ext cx="462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华文黑体" charset="-122"/>
                <a:ea typeface="华文黑体" charset="-122"/>
                <a:cs typeface="华文黑体" charset="-122"/>
              </a:rPr>
              <a:t>口腔医院｜口腔专业｜牙科门诊｜华西齿科</a:t>
            </a:r>
            <a:endParaRPr kumimoji="1" lang="zh-CN" altLang="en-US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3072507" y="2172742"/>
            <a:ext cx="4984754" cy="3846566"/>
            <a:chOff x="4924913" y="1506898"/>
            <a:chExt cx="2087025" cy="3846566"/>
          </a:xfrm>
        </p:grpSpPr>
        <p:sp>
          <p:nvSpPr>
            <p:cNvPr id="4" name="文本框 3"/>
            <p:cNvSpPr txBox="1"/>
            <p:nvPr/>
          </p:nvSpPr>
          <p:spPr>
            <a:xfrm>
              <a:off x="5003682" y="1506898"/>
              <a:ext cx="969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zh-CN" altLang="en-US" sz="4800" dirty="0">
                <a:solidFill>
                  <a:srgbClr val="E7E6E6">
                    <a:lumMod val="25000"/>
                  </a:srgb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grpSp>
          <p:nvGrpSpPr>
            <p:cNvPr id="6" name="组 5"/>
            <p:cNvGrpSpPr/>
            <p:nvPr/>
          </p:nvGrpSpPr>
          <p:grpSpPr>
            <a:xfrm>
              <a:off x="4924913" y="1992544"/>
              <a:ext cx="2087025" cy="3360920"/>
              <a:chOff x="208304" y="966622"/>
              <a:chExt cx="3023134" cy="336092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904840" y="966622"/>
                <a:ext cx="10209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5400" b="1" dirty="0" smtClean="0">
                    <a:solidFill>
                      <a:srgbClr val="E7E6E6">
                        <a:lumMod val="25000"/>
                      </a:srgbClr>
                    </a:solidFill>
                    <a:latin typeface="华文黑体" charset="-122"/>
                    <a:ea typeface="华文黑体" charset="-122"/>
                    <a:cs typeface="华文黑体" charset="-122"/>
                  </a:rPr>
                  <a:t>Part </a:t>
                </a:r>
                <a:endParaRPr kumimoji="1" lang="zh-CN" altLang="en-US" sz="5400" b="1" dirty="0">
                  <a:solidFill>
                    <a:srgbClr val="E7E6E6">
                      <a:lumMod val="25000"/>
                    </a:srgbClr>
                  </a:solidFill>
                  <a:latin typeface="华文黑体" charset="-122"/>
                  <a:ea typeface="华文黑体" charset="-122"/>
                  <a:cs typeface="华文黑体" charset="-122"/>
                </a:endParaRPr>
              </a:p>
            </p:txBody>
          </p:sp>
          <p:sp>
            <p:nvSpPr>
              <p:cNvPr id="9" name="矩形 16"/>
              <p:cNvSpPr>
                <a:spLocks noChangeArrowheads="1"/>
              </p:cNvSpPr>
              <p:nvPr/>
            </p:nvSpPr>
            <p:spPr bwMode="auto">
              <a:xfrm>
                <a:off x="1024813" y="1345324"/>
                <a:ext cx="2206625" cy="517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endParaRPr lang="en-US" altLang="zh-CN" sz="2800" dirty="0">
                  <a:solidFill>
                    <a:srgbClr val="E7E6E6">
                      <a:lumMod val="25000"/>
                    </a:srgb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TextBox 13"/>
              <p:cNvSpPr txBox="1">
                <a:spLocks noChangeArrowheads="1"/>
              </p:cNvSpPr>
              <p:nvPr/>
            </p:nvSpPr>
            <p:spPr bwMode="auto">
              <a:xfrm>
                <a:off x="208304" y="1889952"/>
                <a:ext cx="2439294" cy="2437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zh-CN" sz="3600" dirty="0">
                    <a:latin typeface="华文黑体" charset="-122"/>
                    <a:ea typeface="华文黑体" charset="-122"/>
                    <a:cs typeface="华文黑体" charset="-122"/>
                  </a:rPr>
                  <a:t>什么时候</a:t>
                </a:r>
                <a:r>
                  <a:rPr lang="zh-CN" altLang="zh-CN" sz="3600" dirty="0" smtClean="0">
                    <a:latin typeface="华文黑体" charset="-122"/>
                    <a:ea typeface="华文黑体" charset="-122"/>
                    <a:cs typeface="华文黑体" charset="-122"/>
                  </a:rPr>
                  <a:t>进行</a:t>
                </a:r>
                <a:endParaRPr lang="zh-CN" altLang="en-US" sz="3600" dirty="0" smtClean="0">
                  <a:latin typeface="华文黑体" charset="-122"/>
                  <a:ea typeface="华文黑体" charset="-122"/>
                  <a:cs typeface="华文黑体" charset="-122"/>
                </a:endParaRPr>
              </a:p>
              <a:p>
                <a:r>
                  <a:rPr lang="zh-CN" altLang="zh-CN" sz="3600" dirty="0" smtClean="0">
                    <a:latin typeface="华文黑体" charset="-122"/>
                    <a:ea typeface="华文黑体" charset="-122"/>
                    <a:cs typeface="华文黑体" charset="-122"/>
                  </a:rPr>
                  <a:t>正畸</a:t>
                </a:r>
                <a:r>
                  <a:rPr lang="zh-CN" altLang="zh-CN" sz="3600" dirty="0">
                    <a:latin typeface="华文黑体" charset="-122"/>
                    <a:ea typeface="华文黑体" charset="-122"/>
                    <a:cs typeface="华文黑体" charset="-122"/>
                  </a:rPr>
                  <a:t>治疗最佳？</a:t>
                </a:r>
              </a:p>
              <a:p>
                <a:pPr>
                  <a:spcBef>
                    <a:spcPct val="20000"/>
                  </a:spcBef>
                </a:pPr>
                <a:endParaRPr lang="en-US" altLang="zh-CN" sz="3600" b="1" dirty="0" smtClean="0">
                  <a:solidFill>
                    <a:srgbClr val="E7E6E6">
                      <a:lumMod val="25000"/>
                    </a:srgb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altLang="zh-CN" sz="3600" b="1" dirty="0">
                  <a:solidFill>
                    <a:srgbClr val="E7E6E6">
                      <a:lumMod val="25000"/>
                    </a:srgb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" name="弧 11"/>
          <p:cNvSpPr/>
          <p:nvPr/>
        </p:nvSpPr>
        <p:spPr>
          <a:xfrm>
            <a:off x="4797870" y="1824399"/>
            <a:ext cx="4461236" cy="4461236"/>
          </a:xfrm>
          <a:prstGeom prst="arc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zh-CN" sz="11500" dirty="0" smtClean="0">
                <a:solidFill>
                  <a:srgbClr val="E7E6E6"/>
                </a:solidFill>
                <a:latin typeface="华文黑体" charset="-122"/>
                <a:ea typeface="华文黑体" charset="-122"/>
                <a:cs typeface="华文黑体" charset="-122"/>
              </a:rPr>
              <a:t>3</a:t>
            </a:r>
            <a:endParaRPr kumimoji="1" lang="zh-CN" altLang="en-US" sz="11500" dirty="0">
              <a:solidFill>
                <a:srgbClr val="E7E6E6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10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3196" y="1982547"/>
            <a:ext cx="2456613" cy="3918907"/>
          </a:xfrm>
          <a:prstGeom prst="roundRect">
            <a:avLst>
              <a:gd name="adj" fmla="val 8873"/>
            </a:avLst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59234" y="1982547"/>
            <a:ext cx="2456613" cy="3918907"/>
          </a:xfrm>
          <a:prstGeom prst="roundRect">
            <a:avLst>
              <a:gd name="adj" fmla="val 8873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368659" y="1982547"/>
            <a:ext cx="2456613" cy="3918907"/>
          </a:xfrm>
          <a:prstGeom prst="roundRect">
            <a:avLst>
              <a:gd name="adj" fmla="val 8873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174696" y="1982547"/>
            <a:ext cx="2456613" cy="3918907"/>
          </a:xfrm>
          <a:prstGeom prst="roundRect">
            <a:avLst>
              <a:gd name="adj" fmla="val 8873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97" y="2025815"/>
            <a:ext cx="1310839" cy="1954343"/>
          </a:xfrm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94" y="3946785"/>
            <a:ext cx="1310839" cy="1954343"/>
          </a:xfr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26" y="1987177"/>
            <a:ext cx="1402028" cy="1954343"/>
          </a:xfrm>
        </p:spPr>
      </p:pic>
      <p:pic>
        <p:nvPicPr>
          <p:cNvPr id="22" name="图片占位符 21"/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43" y="3980158"/>
            <a:ext cx="1264117" cy="1903792"/>
          </a:xfrm>
        </p:spPr>
      </p:pic>
      <p:sp>
        <p:nvSpPr>
          <p:cNvPr id="15" name="TextBox 14"/>
          <p:cNvSpPr txBox="1"/>
          <p:nvPr/>
        </p:nvSpPr>
        <p:spPr>
          <a:xfrm>
            <a:off x="927367" y="4117692"/>
            <a:ext cx="2094007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Ashley Kayla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2797" y="4365349"/>
            <a:ext cx="13631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CEO- &amp; Co Founder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367" y="4717386"/>
            <a:ext cx="209400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Contrary to popular belief, Lorem Ipsum is not simply random text. It has roots in a piece of classical Latin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58243" y="4641382"/>
            <a:ext cx="183225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33405" y="2248268"/>
            <a:ext cx="2094007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Ashley Kayla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98833" y="2495926"/>
            <a:ext cx="13631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Marketing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405" y="2847962"/>
            <a:ext cx="209400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Contrary to popular belief, Lorem Ipsum is not simply random text. It has roots in a piece of classical Latin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911689" y="2771958"/>
            <a:ext cx="1902747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542830" y="4117692"/>
            <a:ext cx="2094007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Ashley Kayla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08259" y="4365349"/>
            <a:ext cx="13631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CEO- &amp; Co Founder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42830" y="4717386"/>
            <a:ext cx="209400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Contrary to popular belief, Lorem Ipsum is not simply random text. It has roots in a piece of classical Latin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6657498" y="4641382"/>
            <a:ext cx="1878935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348866" y="2248268"/>
            <a:ext cx="2094007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Daniel Jacob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714296" y="2495926"/>
            <a:ext cx="13631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Marketing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348866" y="2847962"/>
            <a:ext cx="209400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Contrary to popular belief, Lorem Ipsum is not simply random text. It has roots in a piece of classical Latin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9562961" y="2771958"/>
            <a:ext cx="178150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 31"/>
          <p:cNvGrpSpPr/>
          <p:nvPr/>
        </p:nvGrpSpPr>
        <p:grpSpPr>
          <a:xfrm>
            <a:off x="3197999" y="652863"/>
            <a:ext cx="5796000" cy="984559"/>
            <a:chOff x="3197999" y="652863"/>
            <a:chExt cx="5796000" cy="984559"/>
          </a:xfrm>
        </p:grpSpPr>
        <p:sp>
          <p:nvSpPr>
            <p:cNvPr id="33" name="Title 35"/>
            <p:cNvSpPr txBox="1"/>
            <p:nvPr/>
          </p:nvSpPr>
          <p:spPr>
            <a:xfrm>
              <a:off x="4135224" y="652863"/>
              <a:ext cx="3921551" cy="47136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4000" dirty="0">
                  <a:latin typeface="华文黑体" charset="-122"/>
                  <a:ea typeface="华文黑体" charset="-122"/>
                  <a:cs typeface="华文黑体" charset="-122"/>
                </a:rPr>
                <a:t>关注口腔健康</a:t>
              </a:r>
              <a:endParaRPr lang="en-US" altLang="zh-CN" sz="4000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197999" y="1237312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华文黑体" charset="-122"/>
                  <a:ea typeface="华文黑体" charset="-122"/>
                </a:rPr>
                <a:t>Oral Health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reeform 146"/>
          <p:cNvSpPr/>
          <p:nvPr/>
        </p:nvSpPr>
        <p:spPr>
          <a:xfrm rot="10800000">
            <a:off x="3278745" y="1661706"/>
            <a:ext cx="2625311" cy="1954343"/>
          </a:xfrm>
          <a:custGeom>
            <a:avLst/>
            <a:gdLst>
              <a:gd name="connsiteX0" fmla="*/ 58650 w 2625310"/>
              <a:gd name="connsiteY0" fmla="*/ 0 h 1954343"/>
              <a:gd name="connsiteX1" fmla="*/ 2625310 w 2625310"/>
              <a:gd name="connsiteY1" fmla="*/ 0 h 1954343"/>
              <a:gd name="connsiteX2" fmla="*/ 2625310 w 2625310"/>
              <a:gd name="connsiteY2" fmla="*/ 1954343 h 1954343"/>
              <a:gd name="connsiteX3" fmla="*/ 58650 w 2625310"/>
              <a:gd name="connsiteY3" fmla="*/ 1954343 h 1954343"/>
              <a:gd name="connsiteX4" fmla="*/ 0 w 2625310"/>
              <a:gd name="connsiteY4" fmla="*/ 1895693 h 1954343"/>
              <a:gd name="connsiteX5" fmla="*/ 0 w 2625310"/>
              <a:gd name="connsiteY5" fmla="*/ 58650 h 1954343"/>
              <a:gd name="connsiteX6" fmla="*/ 58650 w 2625310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0" h="1954343">
                <a:moveTo>
                  <a:pt x="58650" y="0"/>
                </a:moveTo>
                <a:lnTo>
                  <a:pt x="2625310" y="0"/>
                </a:lnTo>
                <a:lnTo>
                  <a:pt x="2625310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546151" y="1883301"/>
            <a:ext cx="2094007" cy="22159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Daniel Jacob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546151" y="2130957"/>
            <a:ext cx="1363147" cy="13849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Marketing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546151" y="2482994"/>
            <a:ext cx="2094007" cy="972575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There are many variations of passages of the  Lorem Ipsum available, but the majority have suffered alteration in some 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03" y="1650413"/>
            <a:ext cx="2625311" cy="1969220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5" y="1661706"/>
            <a:ext cx="2625311" cy="1946160"/>
          </a:xfrm>
        </p:spPr>
      </p:pic>
      <p:cxnSp>
        <p:nvCxnSpPr>
          <p:cNvPr id="151" name="Straight Connector 150"/>
          <p:cNvCxnSpPr/>
          <p:nvPr/>
        </p:nvCxnSpPr>
        <p:spPr>
          <a:xfrm>
            <a:off x="3546153" y="2406991"/>
            <a:ext cx="178150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itle 1"/>
          <p:cNvSpPr txBox="1"/>
          <p:nvPr/>
        </p:nvSpPr>
        <p:spPr>
          <a:xfrm>
            <a:off x="1243611" y="3865593"/>
            <a:ext cx="3532732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华文黑体" charset="-122"/>
                <a:cs typeface="华文黑体" charset="-122"/>
              </a:rPr>
              <a:t>Daniel Jacob Skills</a:t>
            </a:r>
          </a:p>
        </p:txBody>
      </p:sp>
      <p:cxnSp>
        <p:nvCxnSpPr>
          <p:cNvPr id="153" name="Straight Connector 152"/>
          <p:cNvCxnSpPr/>
          <p:nvPr/>
        </p:nvCxnSpPr>
        <p:spPr>
          <a:xfrm>
            <a:off x="3637152" y="3976391"/>
            <a:ext cx="21635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reeform 292"/>
          <p:cNvSpPr>
            <a:spLocks noEditPoints="1"/>
          </p:cNvSpPr>
          <p:nvPr/>
        </p:nvSpPr>
        <p:spPr bwMode="auto">
          <a:xfrm>
            <a:off x="693914" y="3865026"/>
            <a:ext cx="298673" cy="234145"/>
          </a:xfrm>
          <a:custGeom>
            <a:avLst/>
            <a:gdLst>
              <a:gd name="T0" fmla="*/ 130 w 166"/>
              <a:gd name="T1" fmla="*/ 103 h 130"/>
              <a:gd name="T2" fmla="*/ 104 w 166"/>
              <a:gd name="T3" fmla="*/ 130 h 130"/>
              <a:gd name="T4" fmla="*/ 27 w 166"/>
              <a:gd name="T5" fmla="*/ 130 h 130"/>
              <a:gd name="T6" fmla="*/ 0 w 166"/>
              <a:gd name="T7" fmla="*/ 103 h 130"/>
              <a:gd name="T8" fmla="*/ 0 w 166"/>
              <a:gd name="T9" fmla="*/ 26 h 130"/>
              <a:gd name="T10" fmla="*/ 27 w 166"/>
              <a:gd name="T11" fmla="*/ 0 h 130"/>
              <a:gd name="T12" fmla="*/ 104 w 166"/>
              <a:gd name="T13" fmla="*/ 0 h 130"/>
              <a:gd name="T14" fmla="*/ 114 w 166"/>
              <a:gd name="T15" fmla="*/ 2 h 130"/>
              <a:gd name="T16" fmla="*/ 116 w 166"/>
              <a:gd name="T17" fmla="*/ 4 h 130"/>
              <a:gd name="T18" fmla="*/ 115 w 166"/>
              <a:gd name="T19" fmla="*/ 7 h 130"/>
              <a:gd name="T20" fmla="*/ 111 w 166"/>
              <a:gd name="T21" fmla="*/ 12 h 130"/>
              <a:gd name="T22" fmla="*/ 108 w 166"/>
              <a:gd name="T23" fmla="*/ 12 h 130"/>
              <a:gd name="T24" fmla="*/ 104 w 166"/>
              <a:gd name="T25" fmla="*/ 12 h 130"/>
              <a:gd name="T26" fmla="*/ 27 w 166"/>
              <a:gd name="T27" fmla="*/ 12 h 130"/>
              <a:gd name="T28" fmla="*/ 12 w 166"/>
              <a:gd name="T29" fmla="*/ 26 h 130"/>
              <a:gd name="T30" fmla="*/ 12 w 166"/>
              <a:gd name="T31" fmla="*/ 103 h 130"/>
              <a:gd name="T32" fmla="*/ 27 w 166"/>
              <a:gd name="T33" fmla="*/ 118 h 130"/>
              <a:gd name="T34" fmla="*/ 104 w 166"/>
              <a:gd name="T35" fmla="*/ 118 h 130"/>
              <a:gd name="T36" fmla="*/ 118 w 166"/>
              <a:gd name="T37" fmla="*/ 103 h 130"/>
              <a:gd name="T38" fmla="*/ 118 w 166"/>
              <a:gd name="T39" fmla="*/ 92 h 130"/>
              <a:gd name="T40" fmla="*/ 119 w 166"/>
              <a:gd name="T41" fmla="*/ 90 h 130"/>
              <a:gd name="T42" fmla="*/ 125 w 166"/>
              <a:gd name="T43" fmla="*/ 84 h 130"/>
              <a:gd name="T44" fmla="*/ 128 w 166"/>
              <a:gd name="T45" fmla="*/ 83 h 130"/>
              <a:gd name="T46" fmla="*/ 130 w 166"/>
              <a:gd name="T47" fmla="*/ 86 h 130"/>
              <a:gd name="T48" fmla="*/ 130 w 166"/>
              <a:gd name="T49" fmla="*/ 103 h 130"/>
              <a:gd name="T50" fmla="*/ 148 w 166"/>
              <a:gd name="T51" fmla="*/ 44 h 130"/>
              <a:gd name="T52" fmla="*/ 86 w 166"/>
              <a:gd name="T53" fmla="*/ 106 h 130"/>
              <a:gd name="T54" fmla="*/ 59 w 166"/>
              <a:gd name="T55" fmla="*/ 106 h 130"/>
              <a:gd name="T56" fmla="*/ 59 w 166"/>
              <a:gd name="T57" fmla="*/ 80 h 130"/>
              <a:gd name="T58" fmla="*/ 121 w 166"/>
              <a:gd name="T59" fmla="*/ 18 h 130"/>
              <a:gd name="T60" fmla="*/ 148 w 166"/>
              <a:gd name="T61" fmla="*/ 44 h 130"/>
              <a:gd name="T62" fmla="*/ 93 w 166"/>
              <a:gd name="T63" fmla="*/ 87 h 130"/>
              <a:gd name="T64" fmla="*/ 79 w 166"/>
              <a:gd name="T65" fmla="*/ 73 h 130"/>
              <a:gd name="T66" fmla="*/ 68 w 166"/>
              <a:gd name="T67" fmla="*/ 83 h 130"/>
              <a:gd name="T68" fmla="*/ 68 w 166"/>
              <a:gd name="T69" fmla="*/ 89 h 130"/>
              <a:gd name="T70" fmla="*/ 77 w 166"/>
              <a:gd name="T71" fmla="*/ 89 h 130"/>
              <a:gd name="T72" fmla="*/ 77 w 166"/>
              <a:gd name="T73" fmla="*/ 97 h 130"/>
              <a:gd name="T74" fmla="*/ 82 w 166"/>
              <a:gd name="T75" fmla="*/ 97 h 130"/>
              <a:gd name="T76" fmla="*/ 93 w 166"/>
              <a:gd name="T77" fmla="*/ 87 h 130"/>
              <a:gd name="T78" fmla="*/ 120 w 166"/>
              <a:gd name="T79" fmla="*/ 31 h 130"/>
              <a:gd name="T80" fmla="*/ 87 w 166"/>
              <a:gd name="T81" fmla="*/ 63 h 130"/>
              <a:gd name="T82" fmla="*/ 87 w 166"/>
              <a:gd name="T83" fmla="*/ 66 h 130"/>
              <a:gd name="T84" fmla="*/ 90 w 166"/>
              <a:gd name="T85" fmla="*/ 66 h 130"/>
              <a:gd name="T86" fmla="*/ 123 w 166"/>
              <a:gd name="T87" fmla="*/ 34 h 130"/>
              <a:gd name="T88" fmla="*/ 123 w 166"/>
              <a:gd name="T89" fmla="*/ 31 h 130"/>
              <a:gd name="T90" fmla="*/ 120 w 166"/>
              <a:gd name="T91" fmla="*/ 31 h 130"/>
              <a:gd name="T92" fmla="*/ 154 w 166"/>
              <a:gd name="T93" fmla="*/ 38 h 130"/>
              <a:gd name="T94" fmla="*/ 127 w 166"/>
              <a:gd name="T95" fmla="*/ 12 h 130"/>
              <a:gd name="T96" fmla="*/ 136 w 166"/>
              <a:gd name="T97" fmla="*/ 3 h 130"/>
              <a:gd name="T98" fmla="*/ 148 w 166"/>
              <a:gd name="T99" fmla="*/ 3 h 130"/>
              <a:gd name="T100" fmla="*/ 162 w 166"/>
              <a:gd name="T101" fmla="*/ 17 h 130"/>
              <a:gd name="T102" fmla="*/ 162 w 166"/>
              <a:gd name="T103" fmla="*/ 30 h 130"/>
              <a:gd name="T104" fmla="*/ 154 w 166"/>
              <a:gd name="T105" fmla="*/ 3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30">
                <a:moveTo>
                  <a:pt x="130" y="103"/>
                </a:moveTo>
                <a:cubicBezTo>
                  <a:pt x="130" y="118"/>
                  <a:pt x="118" y="130"/>
                  <a:pt x="104" y="130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12" y="130"/>
                  <a:pt x="0" y="118"/>
                  <a:pt x="0" y="10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7" y="0"/>
                  <a:pt x="111" y="1"/>
                  <a:pt x="114" y="2"/>
                </a:cubicBezTo>
                <a:cubicBezTo>
                  <a:pt x="115" y="3"/>
                  <a:pt x="116" y="3"/>
                  <a:pt x="116" y="4"/>
                </a:cubicBezTo>
                <a:cubicBezTo>
                  <a:pt x="116" y="5"/>
                  <a:pt x="116" y="6"/>
                  <a:pt x="115" y="7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0" y="12"/>
                  <a:pt x="109" y="13"/>
                  <a:pt x="108" y="12"/>
                </a:cubicBezTo>
                <a:cubicBezTo>
                  <a:pt x="106" y="12"/>
                  <a:pt x="105" y="12"/>
                  <a:pt x="104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19" y="12"/>
                  <a:pt x="12" y="18"/>
                  <a:pt x="12" y="26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2" y="112"/>
                  <a:pt x="19" y="118"/>
                  <a:pt x="27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12" y="118"/>
                  <a:pt x="118" y="112"/>
                  <a:pt x="118" y="103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18" y="91"/>
                  <a:pt x="119" y="90"/>
                  <a:pt x="119" y="90"/>
                </a:cubicBezTo>
                <a:cubicBezTo>
                  <a:pt x="125" y="84"/>
                  <a:pt x="125" y="84"/>
                  <a:pt x="125" y="84"/>
                </a:cubicBezTo>
                <a:cubicBezTo>
                  <a:pt x="126" y="83"/>
                  <a:pt x="127" y="83"/>
                  <a:pt x="128" y="83"/>
                </a:cubicBezTo>
                <a:cubicBezTo>
                  <a:pt x="130" y="84"/>
                  <a:pt x="130" y="85"/>
                  <a:pt x="130" y="86"/>
                </a:cubicBezTo>
                <a:lnTo>
                  <a:pt x="130" y="103"/>
                </a:lnTo>
                <a:close/>
                <a:moveTo>
                  <a:pt x="148" y="44"/>
                </a:moveTo>
                <a:cubicBezTo>
                  <a:pt x="86" y="106"/>
                  <a:pt x="86" y="106"/>
                  <a:pt x="86" y="106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9" y="80"/>
                  <a:pt x="59" y="80"/>
                  <a:pt x="59" y="80"/>
                </a:cubicBezTo>
                <a:cubicBezTo>
                  <a:pt x="121" y="18"/>
                  <a:pt x="121" y="18"/>
                  <a:pt x="121" y="18"/>
                </a:cubicBezTo>
                <a:lnTo>
                  <a:pt x="148" y="44"/>
                </a:lnTo>
                <a:close/>
                <a:moveTo>
                  <a:pt x="93" y="87"/>
                </a:moveTo>
                <a:cubicBezTo>
                  <a:pt x="79" y="73"/>
                  <a:pt x="79" y="73"/>
                  <a:pt x="79" y="73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9"/>
                  <a:pt x="68" y="89"/>
                  <a:pt x="68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97"/>
                  <a:pt x="77" y="97"/>
                  <a:pt x="77" y="97"/>
                </a:cubicBezTo>
                <a:cubicBezTo>
                  <a:pt x="82" y="97"/>
                  <a:pt x="82" y="97"/>
                  <a:pt x="82" y="97"/>
                </a:cubicBezTo>
                <a:lnTo>
                  <a:pt x="93" y="87"/>
                </a:lnTo>
                <a:close/>
                <a:moveTo>
                  <a:pt x="120" y="31"/>
                </a:moveTo>
                <a:cubicBezTo>
                  <a:pt x="87" y="63"/>
                  <a:pt x="87" y="63"/>
                  <a:pt x="87" y="63"/>
                </a:cubicBezTo>
                <a:cubicBezTo>
                  <a:pt x="87" y="64"/>
                  <a:pt x="87" y="66"/>
                  <a:pt x="87" y="66"/>
                </a:cubicBezTo>
                <a:cubicBezTo>
                  <a:pt x="88" y="67"/>
                  <a:pt x="90" y="67"/>
                  <a:pt x="90" y="6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4" y="33"/>
                  <a:pt x="124" y="32"/>
                  <a:pt x="123" y="31"/>
                </a:cubicBezTo>
                <a:cubicBezTo>
                  <a:pt x="122" y="30"/>
                  <a:pt x="121" y="30"/>
                  <a:pt x="120" y="31"/>
                </a:cubicBezTo>
                <a:close/>
                <a:moveTo>
                  <a:pt x="154" y="38"/>
                </a:moveTo>
                <a:cubicBezTo>
                  <a:pt x="127" y="12"/>
                  <a:pt x="127" y="12"/>
                  <a:pt x="127" y="12"/>
                </a:cubicBezTo>
                <a:cubicBezTo>
                  <a:pt x="136" y="3"/>
                  <a:pt x="136" y="3"/>
                  <a:pt x="136" y="3"/>
                </a:cubicBezTo>
                <a:cubicBezTo>
                  <a:pt x="139" y="0"/>
                  <a:pt x="145" y="0"/>
                  <a:pt x="148" y="3"/>
                </a:cubicBezTo>
                <a:cubicBezTo>
                  <a:pt x="162" y="17"/>
                  <a:pt x="162" y="17"/>
                  <a:pt x="162" y="17"/>
                </a:cubicBezTo>
                <a:cubicBezTo>
                  <a:pt x="166" y="21"/>
                  <a:pt x="166" y="26"/>
                  <a:pt x="162" y="30"/>
                </a:cubicBezTo>
                <a:lnTo>
                  <a:pt x="154" y="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243611" y="4344352"/>
            <a:ext cx="1376351" cy="28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Leader Ship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240437" y="4807987"/>
            <a:ext cx="1376351" cy="28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Photoshop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1237262" y="5271620"/>
            <a:ext cx="1376351" cy="28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Web Developing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1234086" y="5735255"/>
            <a:ext cx="1376351" cy="28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Designing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748563" y="4408531"/>
            <a:ext cx="193831" cy="176768"/>
            <a:chOff x="7693025" y="1104900"/>
            <a:chExt cx="703263" cy="641350"/>
          </a:xfrm>
          <a:solidFill>
            <a:schemeClr val="accent1"/>
          </a:solidFill>
        </p:grpSpPr>
        <p:sp>
          <p:nvSpPr>
            <p:cNvPr id="161" name="Freeform 48"/>
            <p:cNvSpPr>
              <a:spLocks noEditPoints="1"/>
            </p:cNvSpPr>
            <p:nvPr/>
          </p:nvSpPr>
          <p:spPr bwMode="auto">
            <a:xfrm>
              <a:off x="7948613" y="1158875"/>
              <a:ext cx="190500" cy="206375"/>
            </a:xfrm>
            <a:custGeom>
              <a:avLst/>
              <a:gdLst>
                <a:gd name="T0" fmla="*/ 458 w 959"/>
                <a:gd name="T1" fmla="*/ 628 h 1040"/>
                <a:gd name="T2" fmla="*/ 345 w 959"/>
                <a:gd name="T3" fmla="*/ 904 h 1040"/>
                <a:gd name="T4" fmla="*/ 614 w 959"/>
                <a:gd name="T5" fmla="*/ 905 h 1040"/>
                <a:gd name="T6" fmla="*/ 503 w 959"/>
                <a:gd name="T7" fmla="*/ 628 h 1040"/>
                <a:gd name="T8" fmla="*/ 514 w 959"/>
                <a:gd name="T9" fmla="*/ 585 h 1040"/>
                <a:gd name="T10" fmla="*/ 446 w 959"/>
                <a:gd name="T11" fmla="*/ 585 h 1040"/>
                <a:gd name="T12" fmla="*/ 480 w 959"/>
                <a:gd name="T13" fmla="*/ 0 h 1040"/>
                <a:gd name="T14" fmla="*/ 557 w 959"/>
                <a:gd name="T15" fmla="*/ 12 h 1040"/>
                <a:gd name="T16" fmla="*/ 625 w 959"/>
                <a:gd name="T17" fmla="*/ 44 h 1040"/>
                <a:gd name="T18" fmla="*/ 680 w 959"/>
                <a:gd name="T19" fmla="*/ 93 h 1040"/>
                <a:gd name="T20" fmla="*/ 721 w 959"/>
                <a:gd name="T21" fmla="*/ 155 h 1040"/>
                <a:gd name="T22" fmla="*/ 742 w 959"/>
                <a:gd name="T23" fmla="*/ 229 h 1040"/>
                <a:gd name="T24" fmla="*/ 742 w 959"/>
                <a:gd name="T25" fmla="*/ 309 h 1040"/>
                <a:gd name="T26" fmla="*/ 722 w 959"/>
                <a:gd name="T27" fmla="*/ 389 h 1040"/>
                <a:gd name="T28" fmla="*/ 683 w 959"/>
                <a:gd name="T29" fmla="*/ 463 h 1040"/>
                <a:gd name="T30" fmla="*/ 630 w 959"/>
                <a:gd name="T31" fmla="*/ 525 h 1040"/>
                <a:gd name="T32" fmla="*/ 650 w 959"/>
                <a:gd name="T33" fmla="*/ 566 h 1040"/>
                <a:gd name="T34" fmla="*/ 742 w 959"/>
                <a:gd name="T35" fmla="*/ 611 h 1040"/>
                <a:gd name="T36" fmla="*/ 823 w 959"/>
                <a:gd name="T37" fmla="*/ 670 h 1040"/>
                <a:gd name="T38" fmla="*/ 887 w 959"/>
                <a:gd name="T39" fmla="*/ 740 h 1040"/>
                <a:gd name="T40" fmla="*/ 932 w 959"/>
                <a:gd name="T41" fmla="*/ 813 h 1040"/>
                <a:gd name="T42" fmla="*/ 957 w 959"/>
                <a:gd name="T43" fmla="*/ 886 h 1040"/>
                <a:gd name="T44" fmla="*/ 956 w 959"/>
                <a:gd name="T45" fmla="*/ 937 h 1040"/>
                <a:gd name="T46" fmla="*/ 929 w 959"/>
                <a:gd name="T47" fmla="*/ 966 h 1040"/>
                <a:gd name="T48" fmla="*/ 878 w 959"/>
                <a:gd name="T49" fmla="*/ 991 h 1040"/>
                <a:gd name="T50" fmla="*/ 809 w 959"/>
                <a:gd name="T51" fmla="*/ 1011 h 1040"/>
                <a:gd name="T52" fmla="*/ 726 w 959"/>
                <a:gd name="T53" fmla="*/ 1025 h 1040"/>
                <a:gd name="T54" fmla="*/ 631 w 959"/>
                <a:gd name="T55" fmla="*/ 1035 h 1040"/>
                <a:gd name="T56" fmla="*/ 531 w 959"/>
                <a:gd name="T57" fmla="*/ 1040 h 1040"/>
                <a:gd name="T58" fmla="*/ 429 w 959"/>
                <a:gd name="T59" fmla="*/ 1040 h 1040"/>
                <a:gd name="T60" fmla="*/ 328 w 959"/>
                <a:gd name="T61" fmla="*/ 1035 h 1040"/>
                <a:gd name="T62" fmla="*/ 233 w 959"/>
                <a:gd name="T63" fmla="*/ 1025 h 1040"/>
                <a:gd name="T64" fmla="*/ 150 w 959"/>
                <a:gd name="T65" fmla="*/ 1011 h 1040"/>
                <a:gd name="T66" fmla="*/ 81 w 959"/>
                <a:gd name="T67" fmla="*/ 991 h 1040"/>
                <a:gd name="T68" fmla="*/ 30 w 959"/>
                <a:gd name="T69" fmla="*/ 966 h 1040"/>
                <a:gd name="T70" fmla="*/ 3 w 959"/>
                <a:gd name="T71" fmla="*/ 937 h 1040"/>
                <a:gd name="T72" fmla="*/ 3 w 959"/>
                <a:gd name="T73" fmla="*/ 886 h 1040"/>
                <a:gd name="T74" fmla="*/ 27 w 959"/>
                <a:gd name="T75" fmla="*/ 813 h 1040"/>
                <a:gd name="T76" fmla="*/ 73 w 959"/>
                <a:gd name="T77" fmla="*/ 740 h 1040"/>
                <a:gd name="T78" fmla="*/ 137 w 959"/>
                <a:gd name="T79" fmla="*/ 670 h 1040"/>
                <a:gd name="T80" fmla="*/ 217 w 959"/>
                <a:gd name="T81" fmla="*/ 611 h 1040"/>
                <a:gd name="T82" fmla="*/ 311 w 959"/>
                <a:gd name="T83" fmla="*/ 566 h 1040"/>
                <a:gd name="T84" fmla="*/ 330 w 959"/>
                <a:gd name="T85" fmla="*/ 525 h 1040"/>
                <a:gd name="T86" fmla="*/ 277 w 959"/>
                <a:gd name="T87" fmla="*/ 463 h 1040"/>
                <a:gd name="T88" fmla="*/ 239 w 959"/>
                <a:gd name="T89" fmla="*/ 389 h 1040"/>
                <a:gd name="T90" fmla="*/ 218 w 959"/>
                <a:gd name="T91" fmla="*/ 309 h 1040"/>
                <a:gd name="T92" fmla="*/ 218 w 959"/>
                <a:gd name="T93" fmla="*/ 229 h 1040"/>
                <a:gd name="T94" fmla="*/ 240 w 959"/>
                <a:gd name="T95" fmla="*/ 155 h 1040"/>
                <a:gd name="T96" fmla="*/ 280 w 959"/>
                <a:gd name="T97" fmla="*/ 93 h 1040"/>
                <a:gd name="T98" fmla="*/ 336 w 959"/>
                <a:gd name="T99" fmla="*/ 44 h 1040"/>
                <a:gd name="T100" fmla="*/ 404 w 959"/>
                <a:gd name="T101" fmla="*/ 12 h 1040"/>
                <a:gd name="T102" fmla="*/ 480 w 959"/>
                <a:gd name="T10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9" h="1040">
                  <a:moveTo>
                    <a:pt x="413" y="576"/>
                  </a:moveTo>
                  <a:lnTo>
                    <a:pt x="458" y="628"/>
                  </a:lnTo>
                  <a:lnTo>
                    <a:pt x="459" y="628"/>
                  </a:lnTo>
                  <a:lnTo>
                    <a:pt x="345" y="904"/>
                  </a:lnTo>
                  <a:lnTo>
                    <a:pt x="480" y="1040"/>
                  </a:lnTo>
                  <a:lnTo>
                    <a:pt x="614" y="905"/>
                  </a:lnTo>
                  <a:lnTo>
                    <a:pt x="502" y="628"/>
                  </a:lnTo>
                  <a:lnTo>
                    <a:pt x="503" y="628"/>
                  </a:lnTo>
                  <a:lnTo>
                    <a:pt x="546" y="576"/>
                  </a:lnTo>
                  <a:lnTo>
                    <a:pt x="514" y="585"/>
                  </a:lnTo>
                  <a:lnTo>
                    <a:pt x="480" y="588"/>
                  </a:lnTo>
                  <a:lnTo>
                    <a:pt x="446" y="585"/>
                  </a:lnTo>
                  <a:lnTo>
                    <a:pt x="413" y="576"/>
                  </a:lnTo>
                  <a:close/>
                  <a:moveTo>
                    <a:pt x="480" y="0"/>
                  </a:moveTo>
                  <a:lnTo>
                    <a:pt x="519" y="4"/>
                  </a:lnTo>
                  <a:lnTo>
                    <a:pt x="557" y="12"/>
                  </a:lnTo>
                  <a:lnTo>
                    <a:pt x="591" y="25"/>
                  </a:lnTo>
                  <a:lnTo>
                    <a:pt x="625" y="44"/>
                  </a:lnTo>
                  <a:lnTo>
                    <a:pt x="654" y="67"/>
                  </a:lnTo>
                  <a:lnTo>
                    <a:pt x="680" y="93"/>
                  </a:lnTo>
                  <a:lnTo>
                    <a:pt x="703" y="123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9"/>
                  </a:lnTo>
                  <a:lnTo>
                    <a:pt x="746" y="269"/>
                  </a:lnTo>
                  <a:lnTo>
                    <a:pt x="742" y="309"/>
                  </a:lnTo>
                  <a:lnTo>
                    <a:pt x="735" y="348"/>
                  </a:lnTo>
                  <a:lnTo>
                    <a:pt x="722" y="389"/>
                  </a:lnTo>
                  <a:lnTo>
                    <a:pt x="705" y="427"/>
                  </a:lnTo>
                  <a:lnTo>
                    <a:pt x="683" y="463"/>
                  </a:lnTo>
                  <a:lnTo>
                    <a:pt x="658" y="496"/>
                  </a:lnTo>
                  <a:lnTo>
                    <a:pt x="630" y="525"/>
                  </a:lnTo>
                  <a:lnTo>
                    <a:pt x="599" y="550"/>
                  </a:lnTo>
                  <a:lnTo>
                    <a:pt x="650" y="566"/>
                  </a:lnTo>
                  <a:lnTo>
                    <a:pt x="697" y="586"/>
                  </a:lnTo>
                  <a:lnTo>
                    <a:pt x="742" y="611"/>
                  </a:lnTo>
                  <a:lnTo>
                    <a:pt x="785" y="640"/>
                  </a:lnTo>
                  <a:lnTo>
                    <a:pt x="823" y="670"/>
                  </a:lnTo>
                  <a:lnTo>
                    <a:pt x="857" y="704"/>
                  </a:lnTo>
                  <a:lnTo>
                    <a:pt x="887" y="740"/>
                  </a:lnTo>
                  <a:lnTo>
                    <a:pt x="912" y="776"/>
                  </a:lnTo>
                  <a:lnTo>
                    <a:pt x="932" y="813"/>
                  </a:lnTo>
                  <a:lnTo>
                    <a:pt x="947" y="850"/>
                  </a:lnTo>
                  <a:lnTo>
                    <a:pt x="957" y="886"/>
                  </a:lnTo>
                  <a:lnTo>
                    <a:pt x="959" y="920"/>
                  </a:lnTo>
                  <a:lnTo>
                    <a:pt x="956" y="937"/>
                  </a:lnTo>
                  <a:lnTo>
                    <a:pt x="946" y="952"/>
                  </a:lnTo>
                  <a:lnTo>
                    <a:pt x="929" y="966"/>
                  </a:lnTo>
                  <a:lnTo>
                    <a:pt x="906" y="979"/>
                  </a:lnTo>
                  <a:lnTo>
                    <a:pt x="878" y="991"/>
                  </a:lnTo>
                  <a:lnTo>
                    <a:pt x="846" y="1001"/>
                  </a:lnTo>
                  <a:lnTo>
                    <a:pt x="809" y="1011"/>
                  </a:lnTo>
                  <a:lnTo>
                    <a:pt x="769" y="1018"/>
                  </a:lnTo>
                  <a:lnTo>
                    <a:pt x="726" y="1025"/>
                  </a:lnTo>
                  <a:lnTo>
                    <a:pt x="680" y="1030"/>
                  </a:lnTo>
                  <a:lnTo>
                    <a:pt x="631" y="1035"/>
                  </a:lnTo>
                  <a:lnTo>
                    <a:pt x="582" y="1038"/>
                  </a:lnTo>
                  <a:lnTo>
                    <a:pt x="531" y="1040"/>
                  </a:lnTo>
                  <a:lnTo>
                    <a:pt x="480" y="1040"/>
                  </a:lnTo>
                  <a:lnTo>
                    <a:pt x="429" y="1040"/>
                  </a:lnTo>
                  <a:lnTo>
                    <a:pt x="378" y="1038"/>
                  </a:lnTo>
                  <a:lnTo>
                    <a:pt x="328" y="1035"/>
                  </a:lnTo>
                  <a:lnTo>
                    <a:pt x="280" y="1030"/>
                  </a:lnTo>
                  <a:lnTo>
                    <a:pt x="233" y="1025"/>
                  </a:lnTo>
                  <a:lnTo>
                    <a:pt x="190" y="1018"/>
                  </a:lnTo>
                  <a:lnTo>
                    <a:pt x="150" y="1011"/>
                  </a:lnTo>
                  <a:lnTo>
                    <a:pt x="114" y="1001"/>
                  </a:lnTo>
                  <a:lnTo>
                    <a:pt x="81" y="991"/>
                  </a:lnTo>
                  <a:lnTo>
                    <a:pt x="53" y="979"/>
                  </a:lnTo>
                  <a:lnTo>
                    <a:pt x="30" y="966"/>
                  </a:lnTo>
                  <a:lnTo>
                    <a:pt x="14" y="952"/>
                  </a:lnTo>
                  <a:lnTo>
                    <a:pt x="3" y="937"/>
                  </a:lnTo>
                  <a:lnTo>
                    <a:pt x="0" y="920"/>
                  </a:lnTo>
                  <a:lnTo>
                    <a:pt x="3" y="886"/>
                  </a:lnTo>
                  <a:lnTo>
                    <a:pt x="12" y="850"/>
                  </a:lnTo>
                  <a:lnTo>
                    <a:pt x="27" y="813"/>
                  </a:lnTo>
                  <a:lnTo>
                    <a:pt x="48" y="776"/>
                  </a:lnTo>
                  <a:lnTo>
                    <a:pt x="73" y="740"/>
                  </a:lnTo>
                  <a:lnTo>
                    <a:pt x="103" y="704"/>
                  </a:lnTo>
                  <a:lnTo>
                    <a:pt x="137" y="670"/>
                  </a:lnTo>
                  <a:lnTo>
                    <a:pt x="175" y="640"/>
                  </a:lnTo>
                  <a:lnTo>
                    <a:pt x="217" y="611"/>
                  </a:lnTo>
                  <a:lnTo>
                    <a:pt x="262" y="586"/>
                  </a:lnTo>
                  <a:lnTo>
                    <a:pt x="311" y="566"/>
                  </a:lnTo>
                  <a:lnTo>
                    <a:pt x="362" y="550"/>
                  </a:lnTo>
                  <a:lnTo>
                    <a:pt x="330" y="525"/>
                  </a:lnTo>
                  <a:lnTo>
                    <a:pt x="302" y="496"/>
                  </a:lnTo>
                  <a:lnTo>
                    <a:pt x="277" y="463"/>
                  </a:lnTo>
                  <a:lnTo>
                    <a:pt x="256" y="427"/>
                  </a:lnTo>
                  <a:lnTo>
                    <a:pt x="239" y="389"/>
                  </a:lnTo>
                  <a:lnTo>
                    <a:pt x="226" y="348"/>
                  </a:lnTo>
                  <a:lnTo>
                    <a:pt x="218" y="309"/>
                  </a:lnTo>
                  <a:lnTo>
                    <a:pt x="215" y="269"/>
                  </a:lnTo>
                  <a:lnTo>
                    <a:pt x="218" y="229"/>
                  </a:lnTo>
                  <a:lnTo>
                    <a:pt x="226" y="191"/>
                  </a:lnTo>
                  <a:lnTo>
                    <a:pt x="240" y="155"/>
                  </a:lnTo>
                  <a:lnTo>
                    <a:pt x="258" y="123"/>
                  </a:lnTo>
                  <a:lnTo>
                    <a:pt x="280" y="93"/>
                  </a:lnTo>
                  <a:lnTo>
                    <a:pt x="307" y="67"/>
                  </a:lnTo>
                  <a:lnTo>
                    <a:pt x="336" y="44"/>
                  </a:lnTo>
                  <a:lnTo>
                    <a:pt x="368" y="25"/>
                  </a:lnTo>
                  <a:lnTo>
                    <a:pt x="404" y="12"/>
                  </a:lnTo>
                  <a:lnTo>
                    <a:pt x="440" y="4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  <p:sp>
          <p:nvSpPr>
            <p:cNvPr id="162" name="Freeform 49"/>
            <p:cNvSpPr>
              <a:spLocks noEditPoints="1"/>
            </p:cNvSpPr>
            <p:nvPr/>
          </p:nvSpPr>
          <p:spPr bwMode="auto">
            <a:xfrm>
              <a:off x="7753350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6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3 w 960"/>
                <a:gd name="T13" fmla="*/ 575 h 1038"/>
                <a:gd name="T14" fmla="*/ 520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2 w 960"/>
                <a:gd name="T21" fmla="*/ 122 h 1038"/>
                <a:gd name="T22" fmla="*/ 734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5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7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3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2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3" y="575"/>
                  </a:moveTo>
                  <a:lnTo>
                    <a:pt x="458" y="626"/>
                  </a:lnTo>
                  <a:lnTo>
                    <a:pt x="460" y="626"/>
                  </a:lnTo>
                  <a:lnTo>
                    <a:pt x="346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3" y="575"/>
                  </a:lnTo>
                  <a:close/>
                  <a:moveTo>
                    <a:pt x="480" y="0"/>
                  </a:moveTo>
                  <a:lnTo>
                    <a:pt x="520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2" y="122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3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3" y="610"/>
                  </a:lnTo>
                  <a:lnTo>
                    <a:pt x="785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7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29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3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1" y="965"/>
                  </a:lnTo>
                  <a:lnTo>
                    <a:pt x="14" y="951"/>
                  </a:lnTo>
                  <a:lnTo>
                    <a:pt x="4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3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1" y="564"/>
                  </a:lnTo>
                  <a:lnTo>
                    <a:pt x="362" y="547"/>
                  </a:lnTo>
                  <a:lnTo>
                    <a:pt x="330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0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  <p:sp>
          <p:nvSpPr>
            <p:cNvPr id="163" name="Freeform 50"/>
            <p:cNvSpPr>
              <a:spLocks noEditPoints="1"/>
            </p:cNvSpPr>
            <p:nvPr/>
          </p:nvSpPr>
          <p:spPr bwMode="auto">
            <a:xfrm>
              <a:off x="7693025" y="1104900"/>
              <a:ext cx="703263" cy="641350"/>
            </a:xfrm>
            <a:custGeom>
              <a:avLst/>
              <a:gdLst>
                <a:gd name="T0" fmla="*/ 2318 w 3541"/>
                <a:gd name="T1" fmla="*/ 1852 h 3228"/>
                <a:gd name="T2" fmla="*/ 2044 w 3541"/>
                <a:gd name="T3" fmla="*/ 2296 h 3228"/>
                <a:gd name="T4" fmla="*/ 2141 w 3541"/>
                <a:gd name="T5" fmla="*/ 2825 h 3228"/>
                <a:gd name="T6" fmla="*/ 2553 w 3541"/>
                <a:gd name="T7" fmla="*/ 3140 h 3228"/>
                <a:gd name="T8" fmla="*/ 3084 w 3541"/>
                <a:gd name="T9" fmla="*/ 3091 h 3228"/>
                <a:gd name="T10" fmla="*/ 3432 w 3541"/>
                <a:gd name="T11" fmla="*/ 2706 h 3228"/>
                <a:gd name="T12" fmla="*/ 3432 w 3541"/>
                <a:gd name="T13" fmla="*/ 2167 h 3228"/>
                <a:gd name="T14" fmla="*/ 3084 w 3541"/>
                <a:gd name="T15" fmla="*/ 1781 h 3228"/>
                <a:gd name="T16" fmla="*/ 645 w 3541"/>
                <a:gd name="T17" fmla="*/ 1716 h 3228"/>
                <a:gd name="T18" fmla="*/ 206 w 3541"/>
                <a:gd name="T19" fmla="*/ 1992 h 3228"/>
                <a:gd name="T20" fmla="*/ 61 w 3541"/>
                <a:gd name="T21" fmla="*/ 2506 h 3228"/>
                <a:gd name="T22" fmla="*/ 295 w 3541"/>
                <a:gd name="T23" fmla="*/ 2977 h 3228"/>
                <a:gd name="T24" fmla="*/ 783 w 3541"/>
                <a:gd name="T25" fmla="*/ 3169 h 3228"/>
                <a:gd name="T26" fmla="*/ 1273 w 3541"/>
                <a:gd name="T27" fmla="*/ 2977 h 3228"/>
                <a:gd name="T28" fmla="*/ 1506 w 3541"/>
                <a:gd name="T29" fmla="*/ 2506 h 3228"/>
                <a:gd name="T30" fmla="*/ 1360 w 3541"/>
                <a:gd name="T31" fmla="*/ 1992 h 3228"/>
                <a:gd name="T32" fmla="*/ 921 w 3541"/>
                <a:gd name="T33" fmla="*/ 1716 h 3228"/>
                <a:gd name="T34" fmla="*/ 1106 w 3541"/>
                <a:gd name="T35" fmla="*/ 1647 h 3228"/>
                <a:gd name="T36" fmla="*/ 1452 w 3541"/>
                <a:gd name="T37" fmla="*/ 2024 h 3228"/>
                <a:gd name="T38" fmla="*/ 1562 w 3541"/>
                <a:gd name="T39" fmla="*/ 2519 h 3228"/>
                <a:gd name="T40" fmla="*/ 1977 w 3541"/>
                <a:gd name="T41" fmla="*/ 2519 h 3228"/>
                <a:gd name="T42" fmla="*/ 2087 w 3541"/>
                <a:gd name="T43" fmla="*/ 2024 h 3228"/>
                <a:gd name="T44" fmla="*/ 2435 w 3541"/>
                <a:gd name="T45" fmla="*/ 1647 h 3228"/>
                <a:gd name="T46" fmla="*/ 2138 w 3541"/>
                <a:gd name="T47" fmla="*/ 1491 h 3228"/>
                <a:gd name="T48" fmla="*/ 1640 w 3541"/>
                <a:gd name="T49" fmla="*/ 1574 h 3228"/>
                <a:gd name="T50" fmla="*/ 1770 w 3541"/>
                <a:gd name="T51" fmla="*/ 58 h 3228"/>
                <a:gd name="T52" fmla="*/ 1282 w 3541"/>
                <a:gd name="T53" fmla="*/ 251 h 3228"/>
                <a:gd name="T54" fmla="*/ 1049 w 3541"/>
                <a:gd name="T55" fmla="*/ 722 h 3228"/>
                <a:gd name="T56" fmla="*/ 1193 w 3541"/>
                <a:gd name="T57" fmla="*/ 1236 h 3228"/>
                <a:gd name="T58" fmla="*/ 1632 w 3541"/>
                <a:gd name="T59" fmla="*/ 1513 h 3228"/>
                <a:gd name="T60" fmla="*/ 2154 w 3541"/>
                <a:gd name="T61" fmla="*/ 1415 h 3228"/>
                <a:gd name="T62" fmla="*/ 2466 w 3541"/>
                <a:gd name="T63" fmla="*/ 998 h 3228"/>
                <a:gd name="T64" fmla="*/ 2418 w 3541"/>
                <a:gd name="T65" fmla="*/ 461 h 3228"/>
                <a:gd name="T66" fmla="*/ 2037 w 3541"/>
                <a:gd name="T67" fmla="*/ 110 h 3228"/>
                <a:gd name="T68" fmla="*/ 1911 w 3541"/>
                <a:gd name="T69" fmla="*/ 13 h 3228"/>
                <a:gd name="T70" fmla="*/ 2369 w 3541"/>
                <a:gd name="T71" fmla="*/ 282 h 3228"/>
                <a:gd name="T72" fmla="*/ 2553 w 3541"/>
                <a:gd name="T73" fmla="*/ 793 h 3228"/>
                <a:gd name="T74" fmla="*/ 2371 w 3541"/>
                <a:gd name="T75" fmla="*/ 1299 h 3228"/>
                <a:gd name="T76" fmla="*/ 2689 w 3541"/>
                <a:gd name="T77" fmla="*/ 1647 h 3228"/>
                <a:gd name="T78" fmla="*/ 3208 w 3541"/>
                <a:gd name="T79" fmla="*/ 1789 h 3228"/>
                <a:gd name="T80" fmla="*/ 3513 w 3541"/>
                <a:gd name="T81" fmla="*/ 2225 h 3228"/>
                <a:gd name="T82" fmla="*/ 3465 w 3541"/>
                <a:gd name="T83" fmla="*/ 2775 h 3228"/>
                <a:gd name="T84" fmla="*/ 3092 w 3541"/>
                <a:gd name="T85" fmla="*/ 3152 h 3228"/>
                <a:gd name="T86" fmla="*/ 2547 w 3541"/>
                <a:gd name="T87" fmla="*/ 3200 h 3228"/>
                <a:gd name="T88" fmla="*/ 2113 w 3541"/>
                <a:gd name="T89" fmla="*/ 2886 h 3228"/>
                <a:gd name="T90" fmla="*/ 1770 w 3541"/>
                <a:gd name="T91" fmla="*/ 2671 h 3228"/>
                <a:gd name="T92" fmla="*/ 1427 w 3541"/>
                <a:gd name="T93" fmla="*/ 2886 h 3228"/>
                <a:gd name="T94" fmla="*/ 994 w 3541"/>
                <a:gd name="T95" fmla="*/ 3200 h 3228"/>
                <a:gd name="T96" fmla="*/ 448 w 3541"/>
                <a:gd name="T97" fmla="*/ 3152 h 3228"/>
                <a:gd name="T98" fmla="*/ 76 w 3541"/>
                <a:gd name="T99" fmla="*/ 2775 h 3228"/>
                <a:gd name="T100" fmla="*/ 28 w 3541"/>
                <a:gd name="T101" fmla="*/ 2225 h 3228"/>
                <a:gd name="T102" fmla="*/ 332 w 3541"/>
                <a:gd name="T103" fmla="*/ 1789 h 3228"/>
                <a:gd name="T104" fmla="*/ 850 w 3541"/>
                <a:gd name="T105" fmla="*/ 1647 h 3228"/>
                <a:gd name="T106" fmla="*/ 1169 w 3541"/>
                <a:gd name="T107" fmla="*/ 1299 h 3228"/>
                <a:gd name="T108" fmla="*/ 987 w 3541"/>
                <a:gd name="T109" fmla="*/ 793 h 3228"/>
                <a:gd name="T110" fmla="*/ 1172 w 3541"/>
                <a:gd name="T111" fmla="*/ 282 h 3228"/>
                <a:gd name="T112" fmla="*/ 1629 w 3541"/>
                <a:gd name="T113" fmla="*/ 13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41" h="3228">
                  <a:moveTo>
                    <a:pt x="2756" y="1703"/>
                  </a:moveTo>
                  <a:lnTo>
                    <a:pt x="2686" y="1706"/>
                  </a:lnTo>
                  <a:lnTo>
                    <a:pt x="2619" y="1716"/>
                  </a:lnTo>
                  <a:lnTo>
                    <a:pt x="2553" y="1731"/>
                  </a:lnTo>
                  <a:lnTo>
                    <a:pt x="2490" y="1754"/>
                  </a:lnTo>
                  <a:lnTo>
                    <a:pt x="2429" y="1781"/>
                  </a:lnTo>
                  <a:lnTo>
                    <a:pt x="2372" y="1814"/>
                  </a:lnTo>
                  <a:lnTo>
                    <a:pt x="2318" y="1852"/>
                  </a:lnTo>
                  <a:lnTo>
                    <a:pt x="2268" y="1895"/>
                  </a:lnTo>
                  <a:lnTo>
                    <a:pt x="2221" y="1942"/>
                  </a:lnTo>
                  <a:lnTo>
                    <a:pt x="2179" y="1992"/>
                  </a:lnTo>
                  <a:lnTo>
                    <a:pt x="2141" y="2047"/>
                  </a:lnTo>
                  <a:lnTo>
                    <a:pt x="2109" y="2105"/>
                  </a:lnTo>
                  <a:lnTo>
                    <a:pt x="2082" y="2167"/>
                  </a:lnTo>
                  <a:lnTo>
                    <a:pt x="2060" y="2230"/>
                  </a:lnTo>
                  <a:lnTo>
                    <a:pt x="2044" y="2296"/>
                  </a:lnTo>
                  <a:lnTo>
                    <a:pt x="2035" y="2365"/>
                  </a:lnTo>
                  <a:lnTo>
                    <a:pt x="2031" y="2436"/>
                  </a:lnTo>
                  <a:lnTo>
                    <a:pt x="2035" y="2506"/>
                  </a:lnTo>
                  <a:lnTo>
                    <a:pt x="2044" y="2575"/>
                  </a:lnTo>
                  <a:lnTo>
                    <a:pt x="2060" y="2641"/>
                  </a:lnTo>
                  <a:lnTo>
                    <a:pt x="2082" y="2706"/>
                  </a:lnTo>
                  <a:lnTo>
                    <a:pt x="2109" y="2767"/>
                  </a:lnTo>
                  <a:lnTo>
                    <a:pt x="2141" y="2825"/>
                  </a:lnTo>
                  <a:lnTo>
                    <a:pt x="2179" y="2880"/>
                  </a:lnTo>
                  <a:lnTo>
                    <a:pt x="2221" y="2930"/>
                  </a:lnTo>
                  <a:lnTo>
                    <a:pt x="2268" y="2977"/>
                  </a:lnTo>
                  <a:lnTo>
                    <a:pt x="2318" y="3020"/>
                  </a:lnTo>
                  <a:lnTo>
                    <a:pt x="2372" y="3058"/>
                  </a:lnTo>
                  <a:lnTo>
                    <a:pt x="2429" y="3091"/>
                  </a:lnTo>
                  <a:lnTo>
                    <a:pt x="2490" y="3118"/>
                  </a:lnTo>
                  <a:lnTo>
                    <a:pt x="2553" y="3140"/>
                  </a:lnTo>
                  <a:lnTo>
                    <a:pt x="2619" y="3156"/>
                  </a:lnTo>
                  <a:lnTo>
                    <a:pt x="2686" y="3166"/>
                  </a:lnTo>
                  <a:lnTo>
                    <a:pt x="2756" y="3169"/>
                  </a:lnTo>
                  <a:lnTo>
                    <a:pt x="2826" y="3166"/>
                  </a:lnTo>
                  <a:lnTo>
                    <a:pt x="2894" y="3156"/>
                  </a:lnTo>
                  <a:lnTo>
                    <a:pt x="2960" y="3140"/>
                  </a:lnTo>
                  <a:lnTo>
                    <a:pt x="3023" y="3118"/>
                  </a:lnTo>
                  <a:lnTo>
                    <a:pt x="3084" y="3091"/>
                  </a:lnTo>
                  <a:lnTo>
                    <a:pt x="3141" y="3058"/>
                  </a:lnTo>
                  <a:lnTo>
                    <a:pt x="3195" y="3020"/>
                  </a:lnTo>
                  <a:lnTo>
                    <a:pt x="3246" y="2977"/>
                  </a:lnTo>
                  <a:lnTo>
                    <a:pt x="3292" y="2930"/>
                  </a:lnTo>
                  <a:lnTo>
                    <a:pt x="3335" y="2880"/>
                  </a:lnTo>
                  <a:lnTo>
                    <a:pt x="3371" y="2825"/>
                  </a:lnTo>
                  <a:lnTo>
                    <a:pt x="3404" y="2767"/>
                  </a:lnTo>
                  <a:lnTo>
                    <a:pt x="3432" y="2706"/>
                  </a:lnTo>
                  <a:lnTo>
                    <a:pt x="3453" y="2641"/>
                  </a:lnTo>
                  <a:lnTo>
                    <a:pt x="3469" y="2575"/>
                  </a:lnTo>
                  <a:lnTo>
                    <a:pt x="3479" y="2506"/>
                  </a:lnTo>
                  <a:lnTo>
                    <a:pt x="3482" y="2436"/>
                  </a:lnTo>
                  <a:lnTo>
                    <a:pt x="3479" y="2365"/>
                  </a:lnTo>
                  <a:lnTo>
                    <a:pt x="3469" y="2296"/>
                  </a:lnTo>
                  <a:lnTo>
                    <a:pt x="3453" y="2230"/>
                  </a:lnTo>
                  <a:lnTo>
                    <a:pt x="3432" y="2167"/>
                  </a:lnTo>
                  <a:lnTo>
                    <a:pt x="3404" y="2105"/>
                  </a:lnTo>
                  <a:lnTo>
                    <a:pt x="3371" y="2047"/>
                  </a:lnTo>
                  <a:lnTo>
                    <a:pt x="3335" y="1992"/>
                  </a:lnTo>
                  <a:lnTo>
                    <a:pt x="3292" y="1942"/>
                  </a:lnTo>
                  <a:lnTo>
                    <a:pt x="3246" y="1895"/>
                  </a:lnTo>
                  <a:lnTo>
                    <a:pt x="3195" y="1852"/>
                  </a:lnTo>
                  <a:lnTo>
                    <a:pt x="3141" y="1814"/>
                  </a:lnTo>
                  <a:lnTo>
                    <a:pt x="3084" y="1781"/>
                  </a:lnTo>
                  <a:lnTo>
                    <a:pt x="3023" y="1754"/>
                  </a:lnTo>
                  <a:lnTo>
                    <a:pt x="2960" y="1731"/>
                  </a:lnTo>
                  <a:lnTo>
                    <a:pt x="2894" y="1716"/>
                  </a:lnTo>
                  <a:lnTo>
                    <a:pt x="2826" y="1706"/>
                  </a:lnTo>
                  <a:lnTo>
                    <a:pt x="2756" y="1703"/>
                  </a:lnTo>
                  <a:close/>
                  <a:moveTo>
                    <a:pt x="783" y="1703"/>
                  </a:moveTo>
                  <a:lnTo>
                    <a:pt x="713" y="1706"/>
                  </a:lnTo>
                  <a:lnTo>
                    <a:pt x="645" y="1716"/>
                  </a:lnTo>
                  <a:lnTo>
                    <a:pt x="580" y="1731"/>
                  </a:lnTo>
                  <a:lnTo>
                    <a:pt x="517" y="1754"/>
                  </a:lnTo>
                  <a:lnTo>
                    <a:pt x="456" y="1781"/>
                  </a:lnTo>
                  <a:lnTo>
                    <a:pt x="399" y="1814"/>
                  </a:lnTo>
                  <a:lnTo>
                    <a:pt x="345" y="1852"/>
                  </a:lnTo>
                  <a:lnTo>
                    <a:pt x="295" y="1895"/>
                  </a:lnTo>
                  <a:lnTo>
                    <a:pt x="248" y="1942"/>
                  </a:lnTo>
                  <a:lnTo>
                    <a:pt x="206" y="1992"/>
                  </a:lnTo>
                  <a:lnTo>
                    <a:pt x="168" y="2047"/>
                  </a:lnTo>
                  <a:lnTo>
                    <a:pt x="136" y="2105"/>
                  </a:lnTo>
                  <a:lnTo>
                    <a:pt x="109" y="2167"/>
                  </a:lnTo>
                  <a:lnTo>
                    <a:pt x="87" y="2230"/>
                  </a:lnTo>
                  <a:lnTo>
                    <a:pt x="71" y="2296"/>
                  </a:lnTo>
                  <a:lnTo>
                    <a:pt x="61" y="2365"/>
                  </a:lnTo>
                  <a:lnTo>
                    <a:pt x="58" y="2436"/>
                  </a:lnTo>
                  <a:lnTo>
                    <a:pt x="61" y="2506"/>
                  </a:lnTo>
                  <a:lnTo>
                    <a:pt x="71" y="2575"/>
                  </a:lnTo>
                  <a:lnTo>
                    <a:pt x="87" y="2641"/>
                  </a:lnTo>
                  <a:lnTo>
                    <a:pt x="109" y="2706"/>
                  </a:lnTo>
                  <a:lnTo>
                    <a:pt x="136" y="2767"/>
                  </a:lnTo>
                  <a:lnTo>
                    <a:pt x="168" y="2825"/>
                  </a:lnTo>
                  <a:lnTo>
                    <a:pt x="206" y="2880"/>
                  </a:lnTo>
                  <a:lnTo>
                    <a:pt x="248" y="2930"/>
                  </a:lnTo>
                  <a:lnTo>
                    <a:pt x="295" y="2977"/>
                  </a:lnTo>
                  <a:lnTo>
                    <a:pt x="345" y="3020"/>
                  </a:lnTo>
                  <a:lnTo>
                    <a:pt x="399" y="3058"/>
                  </a:lnTo>
                  <a:lnTo>
                    <a:pt x="456" y="3091"/>
                  </a:lnTo>
                  <a:lnTo>
                    <a:pt x="517" y="3118"/>
                  </a:lnTo>
                  <a:lnTo>
                    <a:pt x="580" y="3140"/>
                  </a:lnTo>
                  <a:lnTo>
                    <a:pt x="645" y="3156"/>
                  </a:lnTo>
                  <a:lnTo>
                    <a:pt x="713" y="3166"/>
                  </a:lnTo>
                  <a:lnTo>
                    <a:pt x="783" y="3169"/>
                  </a:lnTo>
                  <a:lnTo>
                    <a:pt x="853" y="3166"/>
                  </a:lnTo>
                  <a:lnTo>
                    <a:pt x="921" y="3156"/>
                  </a:lnTo>
                  <a:lnTo>
                    <a:pt x="987" y="3140"/>
                  </a:lnTo>
                  <a:lnTo>
                    <a:pt x="1050" y="3118"/>
                  </a:lnTo>
                  <a:lnTo>
                    <a:pt x="1110" y="3091"/>
                  </a:lnTo>
                  <a:lnTo>
                    <a:pt x="1168" y="3058"/>
                  </a:lnTo>
                  <a:lnTo>
                    <a:pt x="1222" y="3020"/>
                  </a:lnTo>
                  <a:lnTo>
                    <a:pt x="1273" y="2977"/>
                  </a:lnTo>
                  <a:lnTo>
                    <a:pt x="1318" y="2930"/>
                  </a:lnTo>
                  <a:lnTo>
                    <a:pt x="1360" y="2880"/>
                  </a:lnTo>
                  <a:lnTo>
                    <a:pt x="1398" y="2825"/>
                  </a:lnTo>
                  <a:lnTo>
                    <a:pt x="1430" y="2767"/>
                  </a:lnTo>
                  <a:lnTo>
                    <a:pt x="1459" y="2706"/>
                  </a:lnTo>
                  <a:lnTo>
                    <a:pt x="1480" y="2641"/>
                  </a:lnTo>
                  <a:lnTo>
                    <a:pt x="1495" y="2575"/>
                  </a:lnTo>
                  <a:lnTo>
                    <a:pt x="1506" y="2506"/>
                  </a:lnTo>
                  <a:lnTo>
                    <a:pt x="1509" y="2436"/>
                  </a:lnTo>
                  <a:lnTo>
                    <a:pt x="1506" y="2365"/>
                  </a:lnTo>
                  <a:lnTo>
                    <a:pt x="1495" y="2296"/>
                  </a:lnTo>
                  <a:lnTo>
                    <a:pt x="1480" y="2230"/>
                  </a:lnTo>
                  <a:lnTo>
                    <a:pt x="1459" y="2167"/>
                  </a:lnTo>
                  <a:lnTo>
                    <a:pt x="1430" y="2105"/>
                  </a:lnTo>
                  <a:lnTo>
                    <a:pt x="1398" y="2047"/>
                  </a:lnTo>
                  <a:lnTo>
                    <a:pt x="1360" y="1992"/>
                  </a:lnTo>
                  <a:lnTo>
                    <a:pt x="1318" y="1942"/>
                  </a:lnTo>
                  <a:lnTo>
                    <a:pt x="1273" y="1895"/>
                  </a:lnTo>
                  <a:lnTo>
                    <a:pt x="1222" y="1852"/>
                  </a:lnTo>
                  <a:lnTo>
                    <a:pt x="1168" y="1814"/>
                  </a:lnTo>
                  <a:lnTo>
                    <a:pt x="1110" y="1781"/>
                  </a:lnTo>
                  <a:lnTo>
                    <a:pt x="1050" y="1754"/>
                  </a:lnTo>
                  <a:lnTo>
                    <a:pt x="987" y="1731"/>
                  </a:lnTo>
                  <a:lnTo>
                    <a:pt x="921" y="1716"/>
                  </a:lnTo>
                  <a:lnTo>
                    <a:pt x="853" y="1706"/>
                  </a:lnTo>
                  <a:lnTo>
                    <a:pt x="783" y="1703"/>
                  </a:lnTo>
                  <a:close/>
                  <a:moveTo>
                    <a:pt x="1250" y="1384"/>
                  </a:moveTo>
                  <a:lnTo>
                    <a:pt x="1213" y="1430"/>
                  </a:lnTo>
                  <a:lnTo>
                    <a:pt x="1179" y="1480"/>
                  </a:lnTo>
                  <a:lnTo>
                    <a:pt x="1150" y="1533"/>
                  </a:lnTo>
                  <a:lnTo>
                    <a:pt x="1125" y="1588"/>
                  </a:lnTo>
                  <a:lnTo>
                    <a:pt x="1106" y="1647"/>
                  </a:lnTo>
                  <a:lnTo>
                    <a:pt x="1091" y="1707"/>
                  </a:lnTo>
                  <a:lnTo>
                    <a:pt x="1153" y="1738"/>
                  </a:lnTo>
                  <a:lnTo>
                    <a:pt x="1213" y="1774"/>
                  </a:lnTo>
                  <a:lnTo>
                    <a:pt x="1270" y="1815"/>
                  </a:lnTo>
                  <a:lnTo>
                    <a:pt x="1322" y="1861"/>
                  </a:lnTo>
                  <a:lnTo>
                    <a:pt x="1370" y="1911"/>
                  </a:lnTo>
                  <a:lnTo>
                    <a:pt x="1413" y="1966"/>
                  </a:lnTo>
                  <a:lnTo>
                    <a:pt x="1452" y="2024"/>
                  </a:lnTo>
                  <a:lnTo>
                    <a:pt x="1487" y="2086"/>
                  </a:lnTo>
                  <a:lnTo>
                    <a:pt x="1515" y="2150"/>
                  </a:lnTo>
                  <a:lnTo>
                    <a:pt x="1537" y="2218"/>
                  </a:lnTo>
                  <a:lnTo>
                    <a:pt x="1553" y="2289"/>
                  </a:lnTo>
                  <a:lnTo>
                    <a:pt x="1563" y="2361"/>
                  </a:lnTo>
                  <a:lnTo>
                    <a:pt x="1566" y="2436"/>
                  </a:lnTo>
                  <a:lnTo>
                    <a:pt x="1565" y="2478"/>
                  </a:lnTo>
                  <a:lnTo>
                    <a:pt x="1562" y="2519"/>
                  </a:lnTo>
                  <a:lnTo>
                    <a:pt x="1613" y="2533"/>
                  </a:lnTo>
                  <a:lnTo>
                    <a:pt x="1663" y="2544"/>
                  </a:lnTo>
                  <a:lnTo>
                    <a:pt x="1716" y="2551"/>
                  </a:lnTo>
                  <a:lnTo>
                    <a:pt x="1770" y="2553"/>
                  </a:lnTo>
                  <a:lnTo>
                    <a:pt x="1824" y="2551"/>
                  </a:lnTo>
                  <a:lnTo>
                    <a:pt x="1876" y="2544"/>
                  </a:lnTo>
                  <a:lnTo>
                    <a:pt x="1928" y="2533"/>
                  </a:lnTo>
                  <a:lnTo>
                    <a:pt x="1977" y="2519"/>
                  </a:lnTo>
                  <a:lnTo>
                    <a:pt x="1974" y="2478"/>
                  </a:lnTo>
                  <a:lnTo>
                    <a:pt x="1973" y="2436"/>
                  </a:lnTo>
                  <a:lnTo>
                    <a:pt x="1976" y="2361"/>
                  </a:lnTo>
                  <a:lnTo>
                    <a:pt x="1987" y="2289"/>
                  </a:lnTo>
                  <a:lnTo>
                    <a:pt x="2003" y="2218"/>
                  </a:lnTo>
                  <a:lnTo>
                    <a:pt x="2026" y="2150"/>
                  </a:lnTo>
                  <a:lnTo>
                    <a:pt x="2054" y="2086"/>
                  </a:lnTo>
                  <a:lnTo>
                    <a:pt x="2087" y="2024"/>
                  </a:lnTo>
                  <a:lnTo>
                    <a:pt x="2126" y="1966"/>
                  </a:lnTo>
                  <a:lnTo>
                    <a:pt x="2171" y="1911"/>
                  </a:lnTo>
                  <a:lnTo>
                    <a:pt x="2218" y="1861"/>
                  </a:lnTo>
                  <a:lnTo>
                    <a:pt x="2271" y="1815"/>
                  </a:lnTo>
                  <a:lnTo>
                    <a:pt x="2327" y="1774"/>
                  </a:lnTo>
                  <a:lnTo>
                    <a:pt x="2386" y="1738"/>
                  </a:lnTo>
                  <a:lnTo>
                    <a:pt x="2450" y="1707"/>
                  </a:lnTo>
                  <a:lnTo>
                    <a:pt x="2435" y="1647"/>
                  </a:lnTo>
                  <a:lnTo>
                    <a:pt x="2414" y="1588"/>
                  </a:lnTo>
                  <a:lnTo>
                    <a:pt x="2390" y="1533"/>
                  </a:lnTo>
                  <a:lnTo>
                    <a:pt x="2360" y="1480"/>
                  </a:lnTo>
                  <a:lnTo>
                    <a:pt x="2327" y="1430"/>
                  </a:lnTo>
                  <a:lnTo>
                    <a:pt x="2289" y="1384"/>
                  </a:lnTo>
                  <a:lnTo>
                    <a:pt x="2242" y="1424"/>
                  </a:lnTo>
                  <a:lnTo>
                    <a:pt x="2191" y="1460"/>
                  </a:lnTo>
                  <a:lnTo>
                    <a:pt x="2138" y="1491"/>
                  </a:lnTo>
                  <a:lnTo>
                    <a:pt x="2082" y="1518"/>
                  </a:lnTo>
                  <a:lnTo>
                    <a:pt x="2023" y="1542"/>
                  </a:lnTo>
                  <a:lnTo>
                    <a:pt x="1962" y="1561"/>
                  </a:lnTo>
                  <a:lnTo>
                    <a:pt x="1900" y="1574"/>
                  </a:lnTo>
                  <a:lnTo>
                    <a:pt x="1836" y="1582"/>
                  </a:lnTo>
                  <a:lnTo>
                    <a:pt x="1770" y="1585"/>
                  </a:lnTo>
                  <a:lnTo>
                    <a:pt x="1704" y="1582"/>
                  </a:lnTo>
                  <a:lnTo>
                    <a:pt x="1640" y="1574"/>
                  </a:lnTo>
                  <a:lnTo>
                    <a:pt x="1577" y="1561"/>
                  </a:lnTo>
                  <a:lnTo>
                    <a:pt x="1517" y="1542"/>
                  </a:lnTo>
                  <a:lnTo>
                    <a:pt x="1459" y="1518"/>
                  </a:lnTo>
                  <a:lnTo>
                    <a:pt x="1402" y="1491"/>
                  </a:lnTo>
                  <a:lnTo>
                    <a:pt x="1348" y="1460"/>
                  </a:lnTo>
                  <a:lnTo>
                    <a:pt x="1298" y="1424"/>
                  </a:lnTo>
                  <a:lnTo>
                    <a:pt x="1250" y="1384"/>
                  </a:lnTo>
                  <a:close/>
                  <a:moveTo>
                    <a:pt x="1770" y="58"/>
                  </a:moveTo>
                  <a:lnTo>
                    <a:pt x="1700" y="62"/>
                  </a:lnTo>
                  <a:lnTo>
                    <a:pt x="1632" y="72"/>
                  </a:lnTo>
                  <a:lnTo>
                    <a:pt x="1566" y="88"/>
                  </a:lnTo>
                  <a:lnTo>
                    <a:pt x="1503" y="110"/>
                  </a:lnTo>
                  <a:lnTo>
                    <a:pt x="1442" y="138"/>
                  </a:lnTo>
                  <a:lnTo>
                    <a:pt x="1385" y="171"/>
                  </a:lnTo>
                  <a:lnTo>
                    <a:pt x="1331" y="208"/>
                  </a:lnTo>
                  <a:lnTo>
                    <a:pt x="1282" y="251"/>
                  </a:lnTo>
                  <a:lnTo>
                    <a:pt x="1235" y="297"/>
                  </a:lnTo>
                  <a:lnTo>
                    <a:pt x="1193" y="349"/>
                  </a:lnTo>
                  <a:lnTo>
                    <a:pt x="1155" y="403"/>
                  </a:lnTo>
                  <a:lnTo>
                    <a:pt x="1123" y="461"/>
                  </a:lnTo>
                  <a:lnTo>
                    <a:pt x="1096" y="522"/>
                  </a:lnTo>
                  <a:lnTo>
                    <a:pt x="1074" y="587"/>
                  </a:lnTo>
                  <a:lnTo>
                    <a:pt x="1058" y="653"/>
                  </a:lnTo>
                  <a:lnTo>
                    <a:pt x="1049" y="722"/>
                  </a:lnTo>
                  <a:lnTo>
                    <a:pt x="1045" y="793"/>
                  </a:lnTo>
                  <a:lnTo>
                    <a:pt x="1049" y="863"/>
                  </a:lnTo>
                  <a:lnTo>
                    <a:pt x="1058" y="931"/>
                  </a:lnTo>
                  <a:lnTo>
                    <a:pt x="1074" y="998"/>
                  </a:lnTo>
                  <a:lnTo>
                    <a:pt x="1096" y="1062"/>
                  </a:lnTo>
                  <a:lnTo>
                    <a:pt x="1123" y="1123"/>
                  </a:lnTo>
                  <a:lnTo>
                    <a:pt x="1155" y="1181"/>
                  </a:lnTo>
                  <a:lnTo>
                    <a:pt x="1193" y="1236"/>
                  </a:lnTo>
                  <a:lnTo>
                    <a:pt x="1235" y="1287"/>
                  </a:lnTo>
                  <a:lnTo>
                    <a:pt x="1282" y="1334"/>
                  </a:lnTo>
                  <a:lnTo>
                    <a:pt x="1331" y="1377"/>
                  </a:lnTo>
                  <a:lnTo>
                    <a:pt x="1385" y="1415"/>
                  </a:lnTo>
                  <a:lnTo>
                    <a:pt x="1442" y="1448"/>
                  </a:lnTo>
                  <a:lnTo>
                    <a:pt x="1503" y="1475"/>
                  </a:lnTo>
                  <a:lnTo>
                    <a:pt x="1566" y="1497"/>
                  </a:lnTo>
                  <a:lnTo>
                    <a:pt x="1632" y="1513"/>
                  </a:lnTo>
                  <a:lnTo>
                    <a:pt x="1700" y="1523"/>
                  </a:lnTo>
                  <a:lnTo>
                    <a:pt x="1770" y="1526"/>
                  </a:lnTo>
                  <a:lnTo>
                    <a:pt x="1839" y="1523"/>
                  </a:lnTo>
                  <a:lnTo>
                    <a:pt x="1907" y="1513"/>
                  </a:lnTo>
                  <a:lnTo>
                    <a:pt x="1973" y="1497"/>
                  </a:lnTo>
                  <a:lnTo>
                    <a:pt x="2037" y="1475"/>
                  </a:lnTo>
                  <a:lnTo>
                    <a:pt x="2097" y="1448"/>
                  </a:lnTo>
                  <a:lnTo>
                    <a:pt x="2154" y="1415"/>
                  </a:lnTo>
                  <a:lnTo>
                    <a:pt x="2208" y="1377"/>
                  </a:lnTo>
                  <a:lnTo>
                    <a:pt x="2259" y="1334"/>
                  </a:lnTo>
                  <a:lnTo>
                    <a:pt x="2305" y="1287"/>
                  </a:lnTo>
                  <a:lnTo>
                    <a:pt x="2347" y="1236"/>
                  </a:lnTo>
                  <a:lnTo>
                    <a:pt x="2385" y="1181"/>
                  </a:lnTo>
                  <a:lnTo>
                    <a:pt x="2418" y="1123"/>
                  </a:lnTo>
                  <a:lnTo>
                    <a:pt x="2445" y="1062"/>
                  </a:lnTo>
                  <a:lnTo>
                    <a:pt x="2466" y="998"/>
                  </a:lnTo>
                  <a:lnTo>
                    <a:pt x="2482" y="931"/>
                  </a:lnTo>
                  <a:lnTo>
                    <a:pt x="2492" y="863"/>
                  </a:lnTo>
                  <a:lnTo>
                    <a:pt x="2495" y="793"/>
                  </a:lnTo>
                  <a:lnTo>
                    <a:pt x="2492" y="722"/>
                  </a:lnTo>
                  <a:lnTo>
                    <a:pt x="2482" y="653"/>
                  </a:lnTo>
                  <a:lnTo>
                    <a:pt x="2466" y="587"/>
                  </a:lnTo>
                  <a:lnTo>
                    <a:pt x="2445" y="522"/>
                  </a:lnTo>
                  <a:lnTo>
                    <a:pt x="2418" y="461"/>
                  </a:lnTo>
                  <a:lnTo>
                    <a:pt x="2385" y="403"/>
                  </a:lnTo>
                  <a:lnTo>
                    <a:pt x="2347" y="349"/>
                  </a:lnTo>
                  <a:lnTo>
                    <a:pt x="2305" y="297"/>
                  </a:lnTo>
                  <a:lnTo>
                    <a:pt x="2259" y="251"/>
                  </a:lnTo>
                  <a:lnTo>
                    <a:pt x="2208" y="208"/>
                  </a:lnTo>
                  <a:lnTo>
                    <a:pt x="2154" y="171"/>
                  </a:lnTo>
                  <a:lnTo>
                    <a:pt x="2097" y="138"/>
                  </a:lnTo>
                  <a:lnTo>
                    <a:pt x="2037" y="110"/>
                  </a:lnTo>
                  <a:lnTo>
                    <a:pt x="1973" y="88"/>
                  </a:lnTo>
                  <a:lnTo>
                    <a:pt x="1907" y="72"/>
                  </a:lnTo>
                  <a:lnTo>
                    <a:pt x="1839" y="62"/>
                  </a:lnTo>
                  <a:lnTo>
                    <a:pt x="1770" y="58"/>
                  </a:lnTo>
                  <a:close/>
                  <a:moveTo>
                    <a:pt x="1770" y="0"/>
                  </a:moveTo>
                  <a:lnTo>
                    <a:pt x="1770" y="0"/>
                  </a:lnTo>
                  <a:lnTo>
                    <a:pt x="1841" y="3"/>
                  </a:lnTo>
                  <a:lnTo>
                    <a:pt x="1911" y="13"/>
                  </a:lnTo>
                  <a:lnTo>
                    <a:pt x="1978" y="28"/>
                  </a:lnTo>
                  <a:lnTo>
                    <a:pt x="2043" y="50"/>
                  </a:lnTo>
                  <a:lnTo>
                    <a:pt x="2106" y="76"/>
                  </a:lnTo>
                  <a:lnTo>
                    <a:pt x="2165" y="109"/>
                  </a:lnTo>
                  <a:lnTo>
                    <a:pt x="2221" y="145"/>
                  </a:lnTo>
                  <a:lnTo>
                    <a:pt x="2275" y="186"/>
                  </a:lnTo>
                  <a:lnTo>
                    <a:pt x="2324" y="232"/>
                  </a:lnTo>
                  <a:lnTo>
                    <a:pt x="2369" y="282"/>
                  </a:lnTo>
                  <a:lnTo>
                    <a:pt x="2410" y="336"/>
                  </a:lnTo>
                  <a:lnTo>
                    <a:pt x="2447" y="392"/>
                  </a:lnTo>
                  <a:lnTo>
                    <a:pt x="2478" y="453"/>
                  </a:lnTo>
                  <a:lnTo>
                    <a:pt x="2505" y="517"/>
                  </a:lnTo>
                  <a:lnTo>
                    <a:pt x="2525" y="582"/>
                  </a:lnTo>
                  <a:lnTo>
                    <a:pt x="2542" y="650"/>
                  </a:lnTo>
                  <a:lnTo>
                    <a:pt x="2550" y="721"/>
                  </a:lnTo>
                  <a:lnTo>
                    <a:pt x="2553" y="793"/>
                  </a:lnTo>
                  <a:lnTo>
                    <a:pt x="2550" y="864"/>
                  </a:lnTo>
                  <a:lnTo>
                    <a:pt x="2542" y="934"/>
                  </a:lnTo>
                  <a:lnTo>
                    <a:pt x="2525" y="1001"/>
                  </a:lnTo>
                  <a:lnTo>
                    <a:pt x="2505" y="1067"/>
                  </a:lnTo>
                  <a:lnTo>
                    <a:pt x="2479" y="1130"/>
                  </a:lnTo>
                  <a:lnTo>
                    <a:pt x="2448" y="1190"/>
                  </a:lnTo>
                  <a:lnTo>
                    <a:pt x="2412" y="1247"/>
                  </a:lnTo>
                  <a:lnTo>
                    <a:pt x="2371" y="1299"/>
                  </a:lnTo>
                  <a:lnTo>
                    <a:pt x="2415" y="1353"/>
                  </a:lnTo>
                  <a:lnTo>
                    <a:pt x="2454" y="1410"/>
                  </a:lnTo>
                  <a:lnTo>
                    <a:pt x="2489" y="1470"/>
                  </a:lnTo>
                  <a:lnTo>
                    <a:pt x="2518" y="1534"/>
                  </a:lnTo>
                  <a:lnTo>
                    <a:pt x="2543" y="1600"/>
                  </a:lnTo>
                  <a:lnTo>
                    <a:pt x="2561" y="1670"/>
                  </a:lnTo>
                  <a:lnTo>
                    <a:pt x="2625" y="1656"/>
                  </a:lnTo>
                  <a:lnTo>
                    <a:pt x="2689" y="1647"/>
                  </a:lnTo>
                  <a:lnTo>
                    <a:pt x="2756" y="1644"/>
                  </a:lnTo>
                  <a:lnTo>
                    <a:pt x="2828" y="1647"/>
                  </a:lnTo>
                  <a:lnTo>
                    <a:pt x="2898" y="1656"/>
                  </a:lnTo>
                  <a:lnTo>
                    <a:pt x="2965" y="1672"/>
                  </a:lnTo>
                  <a:lnTo>
                    <a:pt x="3029" y="1693"/>
                  </a:lnTo>
                  <a:lnTo>
                    <a:pt x="3092" y="1720"/>
                  </a:lnTo>
                  <a:lnTo>
                    <a:pt x="3151" y="1752"/>
                  </a:lnTo>
                  <a:lnTo>
                    <a:pt x="3208" y="1789"/>
                  </a:lnTo>
                  <a:lnTo>
                    <a:pt x="3261" y="1830"/>
                  </a:lnTo>
                  <a:lnTo>
                    <a:pt x="3311" y="1876"/>
                  </a:lnTo>
                  <a:lnTo>
                    <a:pt x="3356" y="1925"/>
                  </a:lnTo>
                  <a:lnTo>
                    <a:pt x="3397" y="1979"/>
                  </a:lnTo>
                  <a:lnTo>
                    <a:pt x="3433" y="2037"/>
                  </a:lnTo>
                  <a:lnTo>
                    <a:pt x="3465" y="2097"/>
                  </a:lnTo>
                  <a:lnTo>
                    <a:pt x="3491" y="2160"/>
                  </a:lnTo>
                  <a:lnTo>
                    <a:pt x="3513" y="2225"/>
                  </a:lnTo>
                  <a:lnTo>
                    <a:pt x="3528" y="2293"/>
                  </a:lnTo>
                  <a:lnTo>
                    <a:pt x="3537" y="2364"/>
                  </a:lnTo>
                  <a:lnTo>
                    <a:pt x="3541" y="2436"/>
                  </a:lnTo>
                  <a:lnTo>
                    <a:pt x="3537" y="2508"/>
                  </a:lnTo>
                  <a:lnTo>
                    <a:pt x="3528" y="2578"/>
                  </a:lnTo>
                  <a:lnTo>
                    <a:pt x="3513" y="2647"/>
                  </a:lnTo>
                  <a:lnTo>
                    <a:pt x="3491" y="2712"/>
                  </a:lnTo>
                  <a:lnTo>
                    <a:pt x="3465" y="2775"/>
                  </a:lnTo>
                  <a:lnTo>
                    <a:pt x="3433" y="2835"/>
                  </a:lnTo>
                  <a:lnTo>
                    <a:pt x="3397" y="2892"/>
                  </a:lnTo>
                  <a:lnTo>
                    <a:pt x="3356" y="2946"/>
                  </a:lnTo>
                  <a:lnTo>
                    <a:pt x="3311" y="2996"/>
                  </a:lnTo>
                  <a:lnTo>
                    <a:pt x="3261" y="3042"/>
                  </a:lnTo>
                  <a:lnTo>
                    <a:pt x="3208" y="3083"/>
                  </a:lnTo>
                  <a:lnTo>
                    <a:pt x="3151" y="3120"/>
                  </a:lnTo>
                  <a:lnTo>
                    <a:pt x="3092" y="3152"/>
                  </a:lnTo>
                  <a:lnTo>
                    <a:pt x="3029" y="3179"/>
                  </a:lnTo>
                  <a:lnTo>
                    <a:pt x="2965" y="3200"/>
                  </a:lnTo>
                  <a:lnTo>
                    <a:pt x="2898" y="3215"/>
                  </a:lnTo>
                  <a:lnTo>
                    <a:pt x="2828" y="3225"/>
                  </a:lnTo>
                  <a:lnTo>
                    <a:pt x="2756" y="3228"/>
                  </a:lnTo>
                  <a:lnTo>
                    <a:pt x="2684" y="3225"/>
                  </a:lnTo>
                  <a:lnTo>
                    <a:pt x="2615" y="3215"/>
                  </a:lnTo>
                  <a:lnTo>
                    <a:pt x="2547" y="3200"/>
                  </a:lnTo>
                  <a:lnTo>
                    <a:pt x="2481" y="3178"/>
                  </a:lnTo>
                  <a:lnTo>
                    <a:pt x="2418" y="3151"/>
                  </a:lnTo>
                  <a:lnTo>
                    <a:pt x="2358" y="3118"/>
                  </a:lnTo>
                  <a:lnTo>
                    <a:pt x="2301" y="3080"/>
                  </a:lnTo>
                  <a:lnTo>
                    <a:pt x="2248" y="3038"/>
                  </a:lnTo>
                  <a:lnTo>
                    <a:pt x="2199" y="2991"/>
                  </a:lnTo>
                  <a:lnTo>
                    <a:pt x="2153" y="2940"/>
                  </a:lnTo>
                  <a:lnTo>
                    <a:pt x="2113" y="2886"/>
                  </a:lnTo>
                  <a:lnTo>
                    <a:pt x="2077" y="2828"/>
                  </a:lnTo>
                  <a:lnTo>
                    <a:pt x="2045" y="2767"/>
                  </a:lnTo>
                  <a:lnTo>
                    <a:pt x="2019" y="2702"/>
                  </a:lnTo>
                  <a:lnTo>
                    <a:pt x="1999" y="2636"/>
                  </a:lnTo>
                  <a:lnTo>
                    <a:pt x="1944" y="2650"/>
                  </a:lnTo>
                  <a:lnTo>
                    <a:pt x="1888" y="2661"/>
                  </a:lnTo>
                  <a:lnTo>
                    <a:pt x="1830" y="2668"/>
                  </a:lnTo>
                  <a:lnTo>
                    <a:pt x="1770" y="2671"/>
                  </a:lnTo>
                  <a:lnTo>
                    <a:pt x="1711" y="2668"/>
                  </a:lnTo>
                  <a:lnTo>
                    <a:pt x="1653" y="2661"/>
                  </a:lnTo>
                  <a:lnTo>
                    <a:pt x="1597" y="2650"/>
                  </a:lnTo>
                  <a:lnTo>
                    <a:pt x="1542" y="2636"/>
                  </a:lnTo>
                  <a:lnTo>
                    <a:pt x="1521" y="2702"/>
                  </a:lnTo>
                  <a:lnTo>
                    <a:pt x="1495" y="2767"/>
                  </a:lnTo>
                  <a:lnTo>
                    <a:pt x="1464" y="2828"/>
                  </a:lnTo>
                  <a:lnTo>
                    <a:pt x="1427" y="2886"/>
                  </a:lnTo>
                  <a:lnTo>
                    <a:pt x="1386" y="2940"/>
                  </a:lnTo>
                  <a:lnTo>
                    <a:pt x="1341" y="2991"/>
                  </a:lnTo>
                  <a:lnTo>
                    <a:pt x="1291" y="3038"/>
                  </a:lnTo>
                  <a:lnTo>
                    <a:pt x="1238" y="3080"/>
                  </a:lnTo>
                  <a:lnTo>
                    <a:pt x="1182" y="3118"/>
                  </a:lnTo>
                  <a:lnTo>
                    <a:pt x="1122" y="3151"/>
                  </a:lnTo>
                  <a:lnTo>
                    <a:pt x="1059" y="3178"/>
                  </a:lnTo>
                  <a:lnTo>
                    <a:pt x="994" y="3200"/>
                  </a:lnTo>
                  <a:lnTo>
                    <a:pt x="926" y="3215"/>
                  </a:lnTo>
                  <a:lnTo>
                    <a:pt x="855" y="3225"/>
                  </a:lnTo>
                  <a:lnTo>
                    <a:pt x="783" y="3228"/>
                  </a:lnTo>
                  <a:lnTo>
                    <a:pt x="712" y="3225"/>
                  </a:lnTo>
                  <a:lnTo>
                    <a:pt x="643" y="3215"/>
                  </a:lnTo>
                  <a:lnTo>
                    <a:pt x="575" y="3200"/>
                  </a:lnTo>
                  <a:lnTo>
                    <a:pt x="510" y="3179"/>
                  </a:lnTo>
                  <a:lnTo>
                    <a:pt x="448" y="3152"/>
                  </a:lnTo>
                  <a:lnTo>
                    <a:pt x="388" y="3120"/>
                  </a:lnTo>
                  <a:lnTo>
                    <a:pt x="332" y="3083"/>
                  </a:lnTo>
                  <a:lnTo>
                    <a:pt x="279" y="3042"/>
                  </a:lnTo>
                  <a:lnTo>
                    <a:pt x="230" y="2996"/>
                  </a:lnTo>
                  <a:lnTo>
                    <a:pt x="184" y="2946"/>
                  </a:lnTo>
                  <a:lnTo>
                    <a:pt x="143" y="2892"/>
                  </a:lnTo>
                  <a:lnTo>
                    <a:pt x="107" y="2835"/>
                  </a:lnTo>
                  <a:lnTo>
                    <a:pt x="76" y="2775"/>
                  </a:lnTo>
                  <a:lnTo>
                    <a:pt x="50" y="2712"/>
                  </a:lnTo>
                  <a:lnTo>
                    <a:pt x="28" y="2647"/>
                  </a:lnTo>
                  <a:lnTo>
                    <a:pt x="13" y="2578"/>
                  </a:lnTo>
                  <a:lnTo>
                    <a:pt x="3" y="2508"/>
                  </a:lnTo>
                  <a:lnTo>
                    <a:pt x="0" y="2436"/>
                  </a:lnTo>
                  <a:lnTo>
                    <a:pt x="3" y="2364"/>
                  </a:lnTo>
                  <a:lnTo>
                    <a:pt x="13" y="2293"/>
                  </a:lnTo>
                  <a:lnTo>
                    <a:pt x="28" y="2225"/>
                  </a:lnTo>
                  <a:lnTo>
                    <a:pt x="50" y="2160"/>
                  </a:lnTo>
                  <a:lnTo>
                    <a:pt x="76" y="2097"/>
                  </a:lnTo>
                  <a:lnTo>
                    <a:pt x="107" y="2037"/>
                  </a:lnTo>
                  <a:lnTo>
                    <a:pt x="143" y="1979"/>
                  </a:lnTo>
                  <a:lnTo>
                    <a:pt x="184" y="1925"/>
                  </a:lnTo>
                  <a:lnTo>
                    <a:pt x="230" y="1876"/>
                  </a:lnTo>
                  <a:lnTo>
                    <a:pt x="279" y="1830"/>
                  </a:lnTo>
                  <a:lnTo>
                    <a:pt x="332" y="1789"/>
                  </a:lnTo>
                  <a:lnTo>
                    <a:pt x="388" y="1752"/>
                  </a:lnTo>
                  <a:lnTo>
                    <a:pt x="448" y="1720"/>
                  </a:lnTo>
                  <a:lnTo>
                    <a:pt x="510" y="1693"/>
                  </a:lnTo>
                  <a:lnTo>
                    <a:pt x="575" y="1672"/>
                  </a:lnTo>
                  <a:lnTo>
                    <a:pt x="643" y="1656"/>
                  </a:lnTo>
                  <a:lnTo>
                    <a:pt x="712" y="1647"/>
                  </a:lnTo>
                  <a:lnTo>
                    <a:pt x="783" y="1644"/>
                  </a:lnTo>
                  <a:lnTo>
                    <a:pt x="850" y="1647"/>
                  </a:lnTo>
                  <a:lnTo>
                    <a:pt x="916" y="1656"/>
                  </a:lnTo>
                  <a:lnTo>
                    <a:pt x="980" y="1670"/>
                  </a:lnTo>
                  <a:lnTo>
                    <a:pt x="998" y="1600"/>
                  </a:lnTo>
                  <a:lnTo>
                    <a:pt x="1022" y="1534"/>
                  </a:lnTo>
                  <a:lnTo>
                    <a:pt x="1052" y="1470"/>
                  </a:lnTo>
                  <a:lnTo>
                    <a:pt x="1086" y="1410"/>
                  </a:lnTo>
                  <a:lnTo>
                    <a:pt x="1125" y="1353"/>
                  </a:lnTo>
                  <a:lnTo>
                    <a:pt x="1169" y="1299"/>
                  </a:lnTo>
                  <a:lnTo>
                    <a:pt x="1128" y="1247"/>
                  </a:lnTo>
                  <a:lnTo>
                    <a:pt x="1093" y="1190"/>
                  </a:lnTo>
                  <a:lnTo>
                    <a:pt x="1062" y="1130"/>
                  </a:lnTo>
                  <a:lnTo>
                    <a:pt x="1036" y="1067"/>
                  </a:lnTo>
                  <a:lnTo>
                    <a:pt x="1014" y="1001"/>
                  </a:lnTo>
                  <a:lnTo>
                    <a:pt x="999" y="934"/>
                  </a:lnTo>
                  <a:lnTo>
                    <a:pt x="990" y="864"/>
                  </a:lnTo>
                  <a:lnTo>
                    <a:pt x="987" y="793"/>
                  </a:lnTo>
                  <a:lnTo>
                    <a:pt x="990" y="721"/>
                  </a:lnTo>
                  <a:lnTo>
                    <a:pt x="1000" y="650"/>
                  </a:lnTo>
                  <a:lnTo>
                    <a:pt x="1015" y="582"/>
                  </a:lnTo>
                  <a:lnTo>
                    <a:pt x="1036" y="517"/>
                  </a:lnTo>
                  <a:lnTo>
                    <a:pt x="1063" y="453"/>
                  </a:lnTo>
                  <a:lnTo>
                    <a:pt x="1094" y="392"/>
                  </a:lnTo>
                  <a:lnTo>
                    <a:pt x="1131" y="336"/>
                  </a:lnTo>
                  <a:lnTo>
                    <a:pt x="1172" y="282"/>
                  </a:lnTo>
                  <a:lnTo>
                    <a:pt x="1217" y="232"/>
                  </a:lnTo>
                  <a:lnTo>
                    <a:pt x="1265" y="186"/>
                  </a:lnTo>
                  <a:lnTo>
                    <a:pt x="1318" y="145"/>
                  </a:lnTo>
                  <a:lnTo>
                    <a:pt x="1375" y="109"/>
                  </a:lnTo>
                  <a:lnTo>
                    <a:pt x="1435" y="76"/>
                  </a:lnTo>
                  <a:lnTo>
                    <a:pt x="1497" y="50"/>
                  </a:lnTo>
                  <a:lnTo>
                    <a:pt x="1562" y="28"/>
                  </a:lnTo>
                  <a:lnTo>
                    <a:pt x="1629" y="13"/>
                  </a:lnTo>
                  <a:lnTo>
                    <a:pt x="1699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  <p:sp>
          <p:nvSpPr>
            <p:cNvPr id="164" name="Freeform 51"/>
            <p:cNvSpPr>
              <a:spLocks noEditPoints="1"/>
            </p:cNvSpPr>
            <p:nvPr/>
          </p:nvSpPr>
          <p:spPr bwMode="auto">
            <a:xfrm>
              <a:off x="8145463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7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4 w 960"/>
                <a:gd name="T13" fmla="*/ 575 h 1038"/>
                <a:gd name="T14" fmla="*/ 519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3 w 960"/>
                <a:gd name="T21" fmla="*/ 122 h 1038"/>
                <a:gd name="T22" fmla="*/ 735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6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8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4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3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4" y="575"/>
                  </a:moveTo>
                  <a:lnTo>
                    <a:pt x="458" y="626"/>
                  </a:lnTo>
                  <a:lnTo>
                    <a:pt x="459" y="626"/>
                  </a:lnTo>
                  <a:lnTo>
                    <a:pt x="347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4" y="575"/>
                  </a:lnTo>
                  <a:close/>
                  <a:moveTo>
                    <a:pt x="480" y="0"/>
                  </a:moveTo>
                  <a:lnTo>
                    <a:pt x="519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3" y="122"/>
                  </a:lnTo>
                  <a:lnTo>
                    <a:pt x="721" y="155"/>
                  </a:lnTo>
                  <a:lnTo>
                    <a:pt x="735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4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4" y="610"/>
                  </a:lnTo>
                  <a:lnTo>
                    <a:pt x="786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8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30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4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2" y="965"/>
                  </a:lnTo>
                  <a:lnTo>
                    <a:pt x="14" y="951"/>
                  </a:lnTo>
                  <a:lnTo>
                    <a:pt x="5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4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2" y="564"/>
                  </a:lnTo>
                  <a:lnTo>
                    <a:pt x="363" y="547"/>
                  </a:lnTo>
                  <a:lnTo>
                    <a:pt x="331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1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</p:grpSp>
      <p:sp>
        <p:nvSpPr>
          <p:cNvPr id="165" name="Freeform 16"/>
          <p:cNvSpPr>
            <a:spLocks noEditPoints="1"/>
          </p:cNvSpPr>
          <p:nvPr/>
        </p:nvSpPr>
        <p:spPr bwMode="auto">
          <a:xfrm>
            <a:off x="762753" y="5821405"/>
            <a:ext cx="165448" cy="155555"/>
          </a:xfrm>
          <a:custGeom>
            <a:avLst/>
            <a:gdLst>
              <a:gd name="T0" fmla="*/ 2905 w 3615"/>
              <a:gd name="T1" fmla="*/ 2070 h 3399"/>
              <a:gd name="T2" fmla="*/ 2965 w 3615"/>
              <a:gd name="T3" fmla="*/ 2296 h 3399"/>
              <a:gd name="T4" fmla="*/ 3180 w 3615"/>
              <a:gd name="T5" fmla="*/ 2296 h 3399"/>
              <a:gd name="T6" fmla="*/ 3247 w 3615"/>
              <a:gd name="T7" fmla="*/ 2090 h 3399"/>
              <a:gd name="T8" fmla="*/ 3072 w 3615"/>
              <a:gd name="T9" fmla="*/ 1962 h 3399"/>
              <a:gd name="T10" fmla="*/ 1323 w 3615"/>
              <a:gd name="T11" fmla="*/ 2409 h 3399"/>
              <a:gd name="T12" fmla="*/ 601 w 3615"/>
              <a:gd name="T13" fmla="*/ 3082 h 3399"/>
              <a:gd name="T14" fmla="*/ 270 w 3615"/>
              <a:gd name="T15" fmla="*/ 3326 h 3399"/>
              <a:gd name="T16" fmla="*/ 108 w 3615"/>
              <a:gd name="T17" fmla="*/ 3397 h 3399"/>
              <a:gd name="T18" fmla="*/ 70 w 3615"/>
              <a:gd name="T19" fmla="*/ 3395 h 3399"/>
              <a:gd name="T20" fmla="*/ 67 w 3615"/>
              <a:gd name="T21" fmla="*/ 3346 h 3399"/>
              <a:gd name="T22" fmla="*/ 141 w 3615"/>
              <a:gd name="T23" fmla="*/ 3177 h 3399"/>
              <a:gd name="T24" fmla="*/ 425 w 3615"/>
              <a:gd name="T25" fmla="*/ 2803 h 3399"/>
              <a:gd name="T26" fmla="*/ 1084 w 3615"/>
              <a:gd name="T27" fmla="*/ 2110 h 3399"/>
              <a:gd name="T28" fmla="*/ 3313 w 3615"/>
              <a:gd name="T29" fmla="*/ 1151 h 3399"/>
              <a:gd name="T30" fmla="*/ 3589 w 3615"/>
              <a:gd name="T31" fmla="*/ 1892 h 3399"/>
              <a:gd name="T32" fmla="*/ 3560 w 3615"/>
              <a:gd name="T33" fmla="*/ 2616 h 3399"/>
              <a:gd name="T34" fmla="*/ 3214 w 3615"/>
              <a:gd name="T35" fmla="*/ 3220 h 3399"/>
              <a:gd name="T36" fmla="*/ 2875 w 3615"/>
              <a:gd name="T37" fmla="*/ 3384 h 3399"/>
              <a:gd name="T38" fmla="*/ 2479 w 3615"/>
              <a:gd name="T39" fmla="*/ 3264 h 3399"/>
              <a:gd name="T40" fmla="*/ 1836 w 3615"/>
              <a:gd name="T41" fmla="*/ 2736 h 3399"/>
              <a:gd name="T42" fmla="*/ 1538 w 3615"/>
              <a:gd name="T43" fmla="*/ 2841 h 3399"/>
              <a:gd name="T44" fmla="*/ 1103 w 3615"/>
              <a:gd name="T45" fmla="*/ 3102 h 3399"/>
              <a:gd name="T46" fmla="*/ 1236 w 3615"/>
              <a:gd name="T47" fmla="*/ 2743 h 3399"/>
              <a:gd name="T48" fmla="*/ 1860 w 3615"/>
              <a:gd name="T49" fmla="*/ 2187 h 3399"/>
              <a:gd name="T50" fmla="*/ 1991 w 3615"/>
              <a:gd name="T51" fmla="*/ 2181 h 3399"/>
              <a:gd name="T52" fmla="*/ 3143 w 3615"/>
              <a:gd name="T53" fmla="*/ 1127 h 3399"/>
              <a:gd name="T54" fmla="*/ 699 w 3615"/>
              <a:gd name="T55" fmla="*/ 760 h 3399"/>
              <a:gd name="T56" fmla="*/ 485 w 3615"/>
              <a:gd name="T57" fmla="*/ 915 h 3399"/>
              <a:gd name="T58" fmla="*/ 568 w 3615"/>
              <a:gd name="T59" fmla="*/ 1166 h 3399"/>
              <a:gd name="T60" fmla="*/ 831 w 3615"/>
              <a:gd name="T61" fmla="*/ 1166 h 3399"/>
              <a:gd name="T62" fmla="*/ 912 w 3615"/>
              <a:gd name="T63" fmla="*/ 915 h 3399"/>
              <a:gd name="T64" fmla="*/ 699 w 3615"/>
              <a:gd name="T65" fmla="*/ 760 h 3399"/>
              <a:gd name="T66" fmla="*/ 1485 w 3615"/>
              <a:gd name="T67" fmla="*/ 531 h 3399"/>
              <a:gd name="T68" fmla="*/ 1519 w 3615"/>
              <a:gd name="T69" fmla="*/ 744 h 3399"/>
              <a:gd name="T70" fmla="*/ 1733 w 3615"/>
              <a:gd name="T71" fmla="*/ 778 h 3399"/>
              <a:gd name="T72" fmla="*/ 1832 w 3615"/>
              <a:gd name="T73" fmla="*/ 585 h 3399"/>
              <a:gd name="T74" fmla="*/ 1679 w 3615"/>
              <a:gd name="T75" fmla="*/ 433 h 3399"/>
              <a:gd name="T76" fmla="*/ 3410 w 3615"/>
              <a:gd name="T77" fmla="*/ 259 h 3399"/>
              <a:gd name="T78" fmla="*/ 3366 w 3615"/>
              <a:gd name="T79" fmla="*/ 663 h 3399"/>
              <a:gd name="T80" fmla="*/ 3075 w 3615"/>
              <a:gd name="T81" fmla="*/ 962 h 3399"/>
              <a:gd name="T82" fmla="*/ 2794 w 3615"/>
              <a:gd name="T83" fmla="*/ 1023 h 3399"/>
              <a:gd name="T84" fmla="*/ 2446 w 3615"/>
              <a:gd name="T85" fmla="*/ 497 h 3399"/>
              <a:gd name="T86" fmla="*/ 2598 w 3615"/>
              <a:gd name="T87" fmla="*/ 246 h 3399"/>
              <a:gd name="T88" fmla="*/ 2776 w 3615"/>
              <a:gd name="T89" fmla="*/ 198 h 3399"/>
              <a:gd name="T90" fmla="*/ 3103 w 3615"/>
              <a:gd name="T91" fmla="*/ 217 h 3399"/>
              <a:gd name="T92" fmla="*/ 3363 w 3615"/>
              <a:gd name="T93" fmla="*/ 15 h 3399"/>
              <a:gd name="T94" fmla="*/ 2054 w 3615"/>
              <a:gd name="T95" fmla="*/ 109 h 3399"/>
              <a:gd name="T96" fmla="*/ 2265 w 3615"/>
              <a:gd name="T97" fmla="*/ 494 h 3399"/>
              <a:gd name="T98" fmla="*/ 1254 w 3615"/>
              <a:gd name="T99" fmla="*/ 1517 h 3399"/>
              <a:gd name="T100" fmla="*/ 1293 w 3615"/>
              <a:gd name="T101" fmla="*/ 1649 h 3399"/>
              <a:gd name="T102" fmla="*/ 537 w 3615"/>
              <a:gd name="T103" fmla="*/ 2415 h 3399"/>
              <a:gd name="T104" fmla="*/ 109 w 3615"/>
              <a:gd name="T105" fmla="*/ 2056 h 3399"/>
              <a:gd name="T106" fmla="*/ 2 w 3615"/>
              <a:gd name="T107" fmla="*/ 1330 h 3399"/>
              <a:gd name="T108" fmla="*/ 191 w 3615"/>
              <a:gd name="T109" fmla="*/ 674 h 3399"/>
              <a:gd name="T110" fmla="*/ 667 w 3615"/>
              <a:gd name="T111" fmla="*/ 197 h 3399"/>
              <a:gd name="T112" fmla="*/ 1332 w 3615"/>
              <a:gd name="T113" fmla="*/ 2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15" h="3399">
                <a:moveTo>
                  <a:pt x="3072" y="1962"/>
                </a:moveTo>
                <a:lnTo>
                  <a:pt x="3044" y="1964"/>
                </a:lnTo>
                <a:lnTo>
                  <a:pt x="3015" y="1971"/>
                </a:lnTo>
                <a:lnTo>
                  <a:pt x="2989" y="1982"/>
                </a:lnTo>
                <a:lnTo>
                  <a:pt x="2965" y="1997"/>
                </a:lnTo>
                <a:lnTo>
                  <a:pt x="2943" y="2016"/>
                </a:lnTo>
                <a:lnTo>
                  <a:pt x="2921" y="2041"/>
                </a:lnTo>
                <a:lnTo>
                  <a:pt x="2905" y="2070"/>
                </a:lnTo>
                <a:lnTo>
                  <a:pt x="2894" y="2100"/>
                </a:lnTo>
                <a:lnTo>
                  <a:pt x="2889" y="2131"/>
                </a:lnTo>
                <a:lnTo>
                  <a:pt x="2889" y="2162"/>
                </a:lnTo>
                <a:lnTo>
                  <a:pt x="2894" y="2193"/>
                </a:lnTo>
                <a:lnTo>
                  <a:pt x="2905" y="2223"/>
                </a:lnTo>
                <a:lnTo>
                  <a:pt x="2921" y="2252"/>
                </a:lnTo>
                <a:lnTo>
                  <a:pt x="2943" y="2277"/>
                </a:lnTo>
                <a:lnTo>
                  <a:pt x="2965" y="2296"/>
                </a:lnTo>
                <a:lnTo>
                  <a:pt x="2989" y="2311"/>
                </a:lnTo>
                <a:lnTo>
                  <a:pt x="3015" y="2322"/>
                </a:lnTo>
                <a:lnTo>
                  <a:pt x="3044" y="2329"/>
                </a:lnTo>
                <a:lnTo>
                  <a:pt x="3072" y="2331"/>
                </a:lnTo>
                <a:lnTo>
                  <a:pt x="3102" y="2329"/>
                </a:lnTo>
                <a:lnTo>
                  <a:pt x="3130" y="2322"/>
                </a:lnTo>
                <a:lnTo>
                  <a:pt x="3156" y="2311"/>
                </a:lnTo>
                <a:lnTo>
                  <a:pt x="3180" y="2296"/>
                </a:lnTo>
                <a:lnTo>
                  <a:pt x="3202" y="2277"/>
                </a:lnTo>
                <a:lnTo>
                  <a:pt x="3222" y="2255"/>
                </a:lnTo>
                <a:lnTo>
                  <a:pt x="3236" y="2230"/>
                </a:lnTo>
                <a:lnTo>
                  <a:pt x="3247" y="2203"/>
                </a:lnTo>
                <a:lnTo>
                  <a:pt x="3254" y="2176"/>
                </a:lnTo>
                <a:lnTo>
                  <a:pt x="3256" y="2147"/>
                </a:lnTo>
                <a:lnTo>
                  <a:pt x="3254" y="2117"/>
                </a:lnTo>
                <a:lnTo>
                  <a:pt x="3247" y="2090"/>
                </a:lnTo>
                <a:lnTo>
                  <a:pt x="3236" y="2063"/>
                </a:lnTo>
                <a:lnTo>
                  <a:pt x="3222" y="2038"/>
                </a:lnTo>
                <a:lnTo>
                  <a:pt x="3202" y="2016"/>
                </a:lnTo>
                <a:lnTo>
                  <a:pt x="3180" y="1997"/>
                </a:lnTo>
                <a:lnTo>
                  <a:pt x="3156" y="1982"/>
                </a:lnTo>
                <a:lnTo>
                  <a:pt x="3130" y="1971"/>
                </a:lnTo>
                <a:lnTo>
                  <a:pt x="3102" y="1964"/>
                </a:lnTo>
                <a:lnTo>
                  <a:pt x="3072" y="1962"/>
                </a:lnTo>
                <a:close/>
                <a:moveTo>
                  <a:pt x="1433" y="1761"/>
                </a:moveTo>
                <a:lnTo>
                  <a:pt x="1703" y="2029"/>
                </a:lnTo>
                <a:lnTo>
                  <a:pt x="1695" y="2037"/>
                </a:lnTo>
                <a:lnTo>
                  <a:pt x="1687" y="2045"/>
                </a:lnTo>
                <a:lnTo>
                  <a:pt x="1621" y="2111"/>
                </a:lnTo>
                <a:lnTo>
                  <a:pt x="1525" y="2209"/>
                </a:lnTo>
                <a:lnTo>
                  <a:pt x="1425" y="2308"/>
                </a:lnTo>
                <a:lnTo>
                  <a:pt x="1323" y="2409"/>
                </a:lnTo>
                <a:lnTo>
                  <a:pt x="1220" y="2509"/>
                </a:lnTo>
                <a:lnTo>
                  <a:pt x="1118" y="2610"/>
                </a:lnTo>
                <a:lnTo>
                  <a:pt x="1015" y="2708"/>
                </a:lnTo>
                <a:lnTo>
                  <a:pt x="914" y="2803"/>
                </a:lnTo>
                <a:lnTo>
                  <a:pt x="814" y="2895"/>
                </a:lnTo>
                <a:lnTo>
                  <a:pt x="716" y="2982"/>
                </a:lnTo>
                <a:lnTo>
                  <a:pt x="657" y="3035"/>
                </a:lnTo>
                <a:lnTo>
                  <a:pt x="601" y="3082"/>
                </a:lnTo>
                <a:lnTo>
                  <a:pt x="548" y="3125"/>
                </a:lnTo>
                <a:lnTo>
                  <a:pt x="498" y="3164"/>
                </a:lnTo>
                <a:lnTo>
                  <a:pt x="452" y="3200"/>
                </a:lnTo>
                <a:lnTo>
                  <a:pt x="409" y="3232"/>
                </a:lnTo>
                <a:lnTo>
                  <a:pt x="371" y="3260"/>
                </a:lnTo>
                <a:lnTo>
                  <a:pt x="333" y="3286"/>
                </a:lnTo>
                <a:lnTo>
                  <a:pt x="300" y="3308"/>
                </a:lnTo>
                <a:lnTo>
                  <a:pt x="270" y="3326"/>
                </a:lnTo>
                <a:lnTo>
                  <a:pt x="241" y="3343"/>
                </a:lnTo>
                <a:lnTo>
                  <a:pt x="216" y="3356"/>
                </a:lnTo>
                <a:lnTo>
                  <a:pt x="191" y="3368"/>
                </a:lnTo>
                <a:lnTo>
                  <a:pt x="171" y="3377"/>
                </a:lnTo>
                <a:lnTo>
                  <a:pt x="152" y="3385"/>
                </a:lnTo>
                <a:lnTo>
                  <a:pt x="135" y="3390"/>
                </a:lnTo>
                <a:lnTo>
                  <a:pt x="121" y="3395"/>
                </a:lnTo>
                <a:lnTo>
                  <a:pt x="108" y="3397"/>
                </a:lnTo>
                <a:lnTo>
                  <a:pt x="97" y="3398"/>
                </a:lnTo>
                <a:lnTo>
                  <a:pt x="87" y="3399"/>
                </a:lnTo>
                <a:lnTo>
                  <a:pt x="84" y="3399"/>
                </a:lnTo>
                <a:lnTo>
                  <a:pt x="80" y="3398"/>
                </a:lnTo>
                <a:lnTo>
                  <a:pt x="77" y="3398"/>
                </a:lnTo>
                <a:lnTo>
                  <a:pt x="74" y="3397"/>
                </a:lnTo>
                <a:lnTo>
                  <a:pt x="70" y="3395"/>
                </a:lnTo>
                <a:lnTo>
                  <a:pt x="70" y="3395"/>
                </a:lnTo>
                <a:lnTo>
                  <a:pt x="69" y="3393"/>
                </a:lnTo>
                <a:lnTo>
                  <a:pt x="68" y="3390"/>
                </a:lnTo>
                <a:lnTo>
                  <a:pt x="67" y="3387"/>
                </a:lnTo>
                <a:lnTo>
                  <a:pt x="66" y="3381"/>
                </a:lnTo>
                <a:lnTo>
                  <a:pt x="65" y="3375"/>
                </a:lnTo>
                <a:lnTo>
                  <a:pt x="65" y="3367"/>
                </a:lnTo>
                <a:lnTo>
                  <a:pt x="65" y="3357"/>
                </a:lnTo>
                <a:lnTo>
                  <a:pt x="67" y="3346"/>
                </a:lnTo>
                <a:lnTo>
                  <a:pt x="69" y="3333"/>
                </a:lnTo>
                <a:lnTo>
                  <a:pt x="74" y="3318"/>
                </a:lnTo>
                <a:lnTo>
                  <a:pt x="79" y="3300"/>
                </a:lnTo>
                <a:lnTo>
                  <a:pt x="87" y="3280"/>
                </a:lnTo>
                <a:lnTo>
                  <a:pt x="97" y="3258"/>
                </a:lnTo>
                <a:lnTo>
                  <a:pt x="109" y="3234"/>
                </a:lnTo>
                <a:lnTo>
                  <a:pt x="123" y="3206"/>
                </a:lnTo>
                <a:lnTo>
                  <a:pt x="141" y="3177"/>
                </a:lnTo>
                <a:lnTo>
                  <a:pt x="161" y="3145"/>
                </a:lnTo>
                <a:lnTo>
                  <a:pt x="185" y="3108"/>
                </a:lnTo>
                <a:lnTo>
                  <a:pt x="211" y="3070"/>
                </a:lnTo>
                <a:lnTo>
                  <a:pt x="242" y="3028"/>
                </a:lnTo>
                <a:lnTo>
                  <a:pt x="276" y="2984"/>
                </a:lnTo>
                <a:lnTo>
                  <a:pt x="314" y="2935"/>
                </a:lnTo>
                <a:lnTo>
                  <a:pt x="356" y="2883"/>
                </a:lnTo>
                <a:lnTo>
                  <a:pt x="425" y="2803"/>
                </a:lnTo>
                <a:lnTo>
                  <a:pt x="497" y="2721"/>
                </a:lnTo>
                <a:lnTo>
                  <a:pt x="574" y="2636"/>
                </a:lnTo>
                <a:lnTo>
                  <a:pt x="655" y="2549"/>
                </a:lnTo>
                <a:lnTo>
                  <a:pt x="738" y="2462"/>
                </a:lnTo>
                <a:lnTo>
                  <a:pt x="823" y="2374"/>
                </a:lnTo>
                <a:lnTo>
                  <a:pt x="910" y="2285"/>
                </a:lnTo>
                <a:lnTo>
                  <a:pt x="997" y="2197"/>
                </a:lnTo>
                <a:lnTo>
                  <a:pt x="1084" y="2110"/>
                </a:lnTo>
                <a:lnTo>
                  <a:pt x="1170" y="2023"/>
                </a:lnTo>
                <a:lnTo>
                  <a:pt x="1256" y="1938"/>
                </a:lnTo>
                <a:lnTo>
                  <a:pt x="1338" y="1855"/>
                </a:lnTo>
                <a:lnTo>
                  <a:pt x="1419" y="1775"/>
                </a:lnTo>
                <a:lnTo>
                  <a:pt x="1427" y="1767"/>
                </a:lnTo>
                <a:lnTo>
                  <a:pt x="1433" y="1761"/>
                </a:lnTo>
                <a:close/>
                <a:moveTo>
                  <a:pt x="3258" y="1061"/>
                </a:moveTo>
                <a:lnTo>
                  <a:pt x="3313" y="1151"/>
                </a:lnTo>
                <a:lnTo>
                  <a:pt x="3364" y="1241"/>
                </a:lnTo>
                <a:lnTo>
                  <a:pt x="3410" y="1331"/>
                </a:lnTo>
                <a:lnTo>
                  <a:pt x="3452" y="1424"/>
                </a:lnTo>
                <a:lnTo>
                  <a:pt x="3488" y="1517"/>
                </a:lnTo>
                <a:lnTo>
                  <a:pt x="3521" y="1610"/>
                </a:lnTo>
                <a:lnTo>
                  <a:pt x="3549" y="1703"/>
                </a:lnTo>
                <a:lnTo>
                  <a:pt x="3571" y="1798"/>
                </a:lnTo>
                <a:lnTo>
                  <a:pt x="3589" y="1892"/>
                </a:lnTo>
                <a:lnTo>
                  <a:pt x="3603" y="1985"/>
                </a:lnTo>
                <a:lnTo>
                  <a:pt x="3610" y="2079"/>
                </a:lnTo>
                <a:lnTo>
                  <a:pt x="3615" y="2171"/>
                </a:lnTo>
                <a:lnTo>
                  <a:pt x="3614" y="2263"/>
                </a:lnTo>
                <a:lnTo>
                  <a:pt x="3607" y="2353"/>
                </a:lnTo>
                <a:lnTo>
                  <a:pt x="3596" y="2442"/>
                </a:lnTo>
                <a:lnTo>
                  <a:pt x="3581" y="2530"/>
                </a:lnTo>
                <a:lnTo>
                  <a:pt x="3560" y="2616"/>
                </a:lnTo>
                <a:lnTo>
                  <a:pt x="3534" y="2701"/>
                </a:lnTo>
                <a:lnTo>
                  <a:pt x="3504" y="2782"/>
                </a:lnTo>
                <a:lnTo>
                  <a:pt x="3468" y="2862"/>
                </a:lnTo>
                <a:lnTo>
                  <a:pt x="3428" y="2940"/>
                </a:lnTo>
                <a:lnTo>
                  <a:pt x="3381" y="3014"/>
                </a:lnTo>
                <a:lnTo>
                  <a:pt x="3331" y="3085"/>
                </a:lnTo>
                <a:lnTo>
                  <a:pt x="3276" y="3155"/>
                </a:lnTo>
                <a:lnTo>
                  <a:pt x="3214" y="3220"/>
                </a:lnTo>
                <a:lnTo>
                  <a:pt x="3200" y="3234"/>
                </a:lnTo>
                <a:lnTo>
                  <a:pt x="3160" y="3269"/>
                </a:lnTo>
                <a:lnTo>
                  <a:pt x="3117" y="3299"/>
                </a:lnTo>
                <a:lnTo>
                  <a:pt x="3073" y="3325"/>
                </a:lnTo>
                <a:lnTo>
                  <a:pt x="3026" y="3347"/>
                </a:lnTo>
                <a:lnTo>
                  <a:pt x="2978" y="3364"/>
                </a:lnTo>
                <a:lnTo>
                  <a:pt x="2927" y="3377"/>
                </a:lnTo>
                <a:lnTo>
                  <a:pt x="2875" y="3384"/>
                </a:lnTo>
                <a:lnTo>
                  <a:pt x="2823" y="3387"/>
                </a:lnTo>
                <a:lnTo>
                  <a:pt x="2769" y="3384"/>
                </a:lnTo>
                <a:lnTo>
                  <a:pt x="2716" y="3376"/>
                </a:lnTo>
                <a:lnTo>
                  <a:pt x="2664" y="3364"/>
                </a:lnTo>
                <a:lnTo>
                  <a:pt x="2615" y="3345"/>
                </a:lnTo>
                <a:lnTo>
                  <a:pt x="2567" y="3323"/>
                </a:lnTo>
                <a:lnTo>
                  <a:pt x="2522" y="3295"/>
                </a:lnTo>
                <a:lnTo>
                  <a:pt x="2479" y="3264"/>
                </a:lnTo>
                <a:lnTo>
                  <a:pt x="2439" y="3227"/>
                </a:lnTo>
                <a:lnTo>
                  <a:pt x="2053" y="2841"/>
                </a:lnTo>
                <a:lnTo>
                  <a:pt x="2022" y="2813"/>
                </a:lnTo>
                <a:lnTo>
                  <a:pt x="1989" y="2789"/>
                </a:lnTo>
                <a:lnTo>
                  <a:pt x="1953" y="2769"/>
                </a:lnTo>
                <a:lnTo>
                  <a:pt x="1915" y="2754"/>
                </a:lnTo>
                <a:lnTo>
                  <a:pt x="1877" y="2743"/>
                </a:lnTo>
                <a:lnTo>
                  <a:pt x="1836" y="2736"/>
                </a:lnTo>
                <a:lnTo>
                  <a:pt x="1795" y="2734"/>
                </a:lnTo>
                <a:lnTo>
                  <a:pt x="1753" y="2736"/>
                </a:lnTo>
                <a:lnTo>
                  <a:pt x="1714" y="2743"/>
                </a:lnTo>
                <a:lnTo>
                  <a:pt x="1674" y="2754"/>
                </a:lnTo>
                <a:lnTo>
                  <a:pt x="1637" y="2769"/>
                </a:lnTo>
                <a:lnTo>
                  <a:pt x="1602" y="2789"/>
                </a:lnTo>
                <a:lnTo>
                  <a:pt x="1569" y="2813"/>
                </a:lnTo>
                <a:lnTo>
                  <a:pt x="1538" y="2841"/>
                </a:lnTo>
                <a:lnTo>
                  <a:pt x="1432" y="2946"/>
                </a:lnTo>
                <a:lnTo>
                  <a:pt x="1393" y="2983"/>
                </a:lnTo>
                <a:lnTo>
                  <a:pt x="1350" y="3014"/>
                </a:lnTo>
                <a:lnTo>
                  <a:pt x="1305" y="3041"/>
                </a:lnTo>
                <a:lnTo>
                  <a:pt x="1257" y="3064"/>
                </a:lnTo>
                <a:lnTo>
                  <a:pt x="1208" y="3082"/>
                </a:lnTo>
                <a:lnTo>
                  <a:pt x="1156" y="3094"/>
                </a:lnTo>
                <a:lnTo>
                  <a:pt x="1103" y="3102"/>
                </a:lnTo>
                <a:lnTo>
                  <a:pt x="1051" y="3105"/>
                </a:lnTo>
                <a:lnTo>
                  <a:pt x="991" y="3102"/>
                </a:lnTo>
                <a:lnTo>
                  <a:pt x="934" y="3092"/>
                </a:lnTo>
                <a:lnTo>
                  <a:pt x="879" y="3076"/>
                </a:lnTo>
                <a:lnTo>
                  <a:pt x="964" y="2999"/>
                </a:lnTo>
                <a:lnTo>
                  <a:pt x="1052" y="2918"/>
                </a:lnTo>
                <a:lnTo>
                  <a:pt x="1143" y="2832"/>
                </a:lnTo>
                <a:lnTo>
                  <a:pt x="1236" y="2743"/>
                </a:lnTo>
                <a:lnTo>
                  <a:pt x="1333" y="2648"/>
                </a:lnTo>
                <a:lnTo>
                  <a:pt x="1432" y="2551"/>
                </a:lnTo>
                <a:lnTo>
                  <a:pt x="1535" y="2450"/>
                </a:lnTo>
                <a:lnTo>
                  <a:pt x="1640" y="2345"/>
                </a:lnTo>
                <a:lnTo>
                  <a:pt x="1748" y="2237"/>
                </a:lnTo>
                <a:lnTo>
                  <a:pt x="1814" y="2171"/>
                </a:lnTo>
                <a:lnTo>
                  <a:pt x="1829" y="2156"/>
                </a:lnTo>
                <a:lnTo>
                  <a:pt x="1860" y="2187"/>
                </a:lnTo>
                <a:lnTo>
                  <a:pt x="1879" y="2201"/>
                </a:lnTo>
                <a:lnTo>
                  <a:pt x="1900" y="2210"/>
                </a:lnTo>
                <a:lnTo>
                  <a:pt x="1923" y="2213"/>
                </a:lnTo>
                <a:lnTo>
                  <a:pt x="1927" y="2213"/>
                </a:lnTo>
                <a:lnTo>
                  <a:pt x="1945" y="2210"/>
                </a:lnTo>
                <a:lnTo>
                  <a:pt x="1962" y="2203"/>
                </a:lnTo>
                <a:lnTo>
                  <a:pt x="1978" y="2193"/>
                </a:lnTo>
                <a:lnTo>
                  <a:pt x="1991" y="2181"/>
                </a:lnTo>
                <a:lnTo>
                  <a:pt x="2814" y="1201"/>
                </a:lnTo>
                <a:lnTo>
                  <a:pt x="2849" y="1200"/>
                </a:lnTo>
                <a:lnTo>
                  <a:pt x="2889" y="1197"/>
                </a:lnTo>
                <a:lnTo>
                  <a:pt x="2934" y="1191"/>
                </a:lnTo>
                <a:lnTo>
                  <a:pt x="2982" y="1183"/>
                </a:lnTo>
                <a:lnTo>
                  <a:pt x="3033" y="1168"/>
                </a:lnTo>
                <a:lnTo>
                  <a:pt x="3087" y="1151"/>
                </a:lnTo>
                <a:lnTo>
                  <a:pt x="3143" y="1127"/>
                </a:lnTo>
                <a:lnTo>
                  <a:pt x="3200" y="1098"/>
                </a:lnTo>
                <a:lnTo>
                  <a:pt x="3258" y="1061"/>
                </a:lnTo>
                <a:close/>
                <a:moveTo>
                  <a:pt x="2330" y="824"/>
                </a:moveTo>
                <a:lnTo>
                  <a:pt x="2638" y="1133"/>
                </a:lnTo>
                <a:lnTo>
                  <a:pt x="1917" y="1992"/>
                </a:lnTo>
                <a:lnTo>
                  <a:pt x="1472" y="1546"/>
                </a:lnTo>
                <a:lnTo>
                  <a:pt x="2330" y="824"/>
                </a:lnTo>
                <a:close/>
                <a:moveTo>
                  <a:pt x="699" y="760"/>
                </a:moveTo>
                <a:lnTo>
                  <a:pt x="663" y="763"/>
                </a:lnTo>
                <a:lnTo>
                  <a:pt x="629" y="771"/>
                </a:lnTo>
                <a:lnTo>
                  <a:pt x="597" y="784"/>
                </a:lnTo>
                <a:lnTo>
                  <a:pt x="568" y="803"/>
                </a:lnTo>
                <a:lnTo>
                  <a:pt x="540" y="826"/>
                </a:lnTo>
                <a:lnTo>
                  <a:pt x="517" y="852"/>
                </a:lnTo>
                <a:lnTo>
                  <a:pt x="499" y="882"/>
                </a:lnTo>
                <a:lnTo>
                  <a:pt x="485" y="915"/>
                </a:lnTo>
                <a:lnTo>
                  <a:pt x="477" y="949"/>
                </a:lnTo>
                <a:lnTo>
                  <a:pt x="474" y="984"/>
                </a:lnTo>
                <a:lnTo>
                  <a:pt x="477" y="1020"/>
                </a:lnTo>
                <a:lnTo>
                  <a:pt x="485" y="1054"/>
                </a:lnTo>
                <a:lnTo>
                  <a:pt x="499" y="1086"/>
                </a:lnTo>
                <a:lnTo>
                  <a:pt x="517" y="1116"/>
                </a:lnTo>
                <a:lnTo>
                  <a:pt x="540" y="1143"/>
                </a:lnTo>
                <a:lnTo>
                  <a:pt x="568" y="1166"/>
                </a:lnTo>
                <a:lnTo>
                  <a:pt x="597" y="1185"/>
                </a:lnTo>
                <a:lnTo>
                  <a:pt x="629" y="1198"/>
                </a:lnTo>
                <a:lnTo>
                  <a:pt x="663" y="1206"/>
                </a:lnTo>
                <a:lnTo>
                  <a:pt x="699" y="1209"/>
                </a:lnTo>
                <a:lnTo>
                  <a:pt x="734" y="1206"/>
                </a:lnTo>
                <a:lnTo>
                  <a:pt x="768" y="1198"/>
                </a:lnTo>
                <a:lnTo>
                  <a:pt x="801" y="1185"/>
                </a:lnTo>
                <a:lnTo>
                  <a:pt x="831" y="1166"/>
                </a:lnTo>
                <a:lnTo>
                  <a:pt x="857" y="1143"/>
                </a:lnTo>
                <a:lnTo>
                  <a:pt x="880" y="1116"/>
                </a:lnTo>
                <a:lnTo>
                  <a:pt x="899" y="1086"/>
                </a:lnTo>
                <a:lnTo>
                  <a:pt x="912" y="1054"/>
                </a:lnTo>
                <a:lnTo>
                  <a:pt x="921" y="1020"/>
                </a:lnTo>
                <a:lnTo>
                  <a:pt x="923" y="984"/>
                </a:lnTo>
                <a:lnTo>
                  <a:pt x="921" y="949"/>
                </a:lnTo>
                <a:lnTo>
                  <a:pt x="912" y="915"/>
                </a:lnTo>
                <a:lnTo>
                  <a:pt x="899" y="882"/>
                </a:lnTo>
                <a:lnTo>
                  <a:pt x="880" y="852"/>
                </a:lnTo>
                <a:lnTo>
                  <a:pt x="857" y="826"/>
                </a:lnTo>
                <a:lnTo>
                  <a:pt x="831" y="803"/>
                </a:lnTo>
                <a:lnTo>
                  <a:pt x="801" y="784"/>
                </a:lnTo>
                <a:lnTo>
                  <a:pt x="768" y="771"/>
                </a:lnTo>
                <a:lnTo>
                  <a:pt x="734" y="763"/>
                </a:lnTo>
                <a:lnTo>
                  <a:pt x="699" y="760"/>
                </a:lnTo>
                <a:close/>
                <a:moveTo>
                  <a:pt x="1649" y="429"/>
                </a:moveTo>
                <a:lnTo>
                  <a:pt x="1620" y="433"/>
                </a:lnTo>
                <a:lnTo>
                  <a:pt x="1593" y="439"/>
                </a:lnTo>
                <a:lnTo>
                  <a:pt x="1566" y="450"/>
                </a:lnTo>
                <a:lnTo>
                  <a:pt x="1541" y="465"/>
                </a:lnTo>
                <a:lnTo>
                  <a:pt x="1519" y="483"/>
                </a:lnTo>
                <a:lnTo>
                  <a:pt x="1500" y="506"/>
                </a:lnTo>
                <a:lnTo>
                  <a:pt x="1485" y="531"/>
                </a:lnTo>
                <a:lnTo>
                  <a:pt x="1474" y="557"/>
                </a:lnTo>
                <a:lnTo>
                  <a:pt x="1467" y="585"/>
                </a:lnTo>
                <a:lnTo>
                  <a:pt x="1465" y="614"/>
                </a:lnTo>
                <a:lnTo>
                  <a:pt x="1467" y="643"/>
                </a:lnTo>
                <a:lnTo>
                  <a:pt x="1474" y="672"/>
                </a:lnTo>
                <a:lnTo>
                  <a:pt x="1485" y="698"/>
                </a:lnTo>
                <a:lnTo>
                  <a:pt x="1500" y="722"/>
                </a:lnTo>
                <a:lnTo>
                  <a:pt x="1519" y="744"/>
                </a:lnTo>
                <a:lnTo>
                  <a:pt x="1541" y="763"/>
                </a:lnTo>
                <a:lnTo>
                  <a:pt x="1566" y="778"/>
                </a:lnTo>
                <a:lnTo>
                  <a:pt x="1593" y="789"/>
                </a:lnTo>
                <a:lnTo>
                  <a:pt x="1620" y="796"/>
                </a:lnTo>
                <a:lnTo>
                  <a:pt x="1649" y="798"/>
                </a:lnTo>
                <a:lnTo>
                  <a:pt x="1679" y="796"/>
                </a:lnTo>
                <a:lnTo>
                  <a:pt x="1706" y="789"/>
                </a:lnTo>
                <a:lnTo>
                  <a:pt x="1733" y="778"/>
                </a:lnTo>
                <a:lnTo>
                  <a:pt x="1758" y="763"/>
                </a:lnTo>
                <a:lnTo>
                  <a:pt x="1780" y="744"/>
                </a:lnTo>
                <a:lnTo>
                  <a:pt x="1799" y="722"/>
                </a:lnTo>
                <a:lnTo>
                  <a:pt x="1814" y="698"/>
                </a:lnTo>
                <a:lnTo>
                  <a:pt x="1825" y="672"/>
                </a:lnTo>
                <a:lnTo>
                  <a:pt x="1832" y="643"/>
                </a:lnTo>
                <a:lnTo>
                  <a:pt x="1834" y="614"/>
                </a:lnTo>
                <a:lnTo>
                  <a:pt x="1832" y="585"/>
                </a:lnTo>
                <a:lnTo>
                  <a:pt x="1825" y="557"/>
                </a:lnTo>
                <a:lnTo>
                  <a:pt x="1814" y="531"/>
                </a:lnTo>
                <a:lnTo>
                  <a:pt x="1799" y="506"/>
                </a:lnTo>
                <a:lnTo>
                  <a:pt x="1780" y="483"/>
                </a:lnTo>
                <a:lnTo>
                  <a:pt x="1758" y="465"/>
                </a:lnTo>
                <a:lnTo>
                  <a:pt x="1733" y="450"/>
                </a:lnTo>
                <a:lnTo>
                  <a:pt x="1706" y="439"/>
                </a:lnTo>
                <a:lnTo>
                  <a:pt x="1679" y="433"/>
                </a:lnTo>
                <a:lnTo>
                  <a:pt x="1649" y="429"/>
                </a:lnTo>
                <a:close/>
                <a:moveTo>
                  <a:pt x="3373" y="2"/>
                </a:moveTo>
                <a:lnTo>
                  <a:pt x="3378" y="26"/>
                </a:lnTo>
                <a:lnTo>
                  <a:pt x="3384" y="56"/>
                </a:lnTo>
                <a:lnTo>
                  <a:pt x="3391" y="106"/>
                </a:lnTo>
                <a:lnTo>
                  <a:pt x="3399" y="156"/>
                </a:lnTo>
                <a:lnTo>
                  <a:pt x="3405" y="207"/>
                </a:lnTo>
                <a:lnTo>
                  <a:pt x="3410" y="259"/>
                </a:lnTo>
                <a:lnTo>
                  <a:pt x="3413" y="312"/>
                </a:lnTo>
                <a:lnTo>
                  <a:pt x="3414" y="363"/>
                </a:lnTo>
                <a:lnTo>
                  <a:pt x="3413" y="416"/>
                </a:lnTo>
                <a:lnTo>
                  <a:pt x="3410" y="467"/>
                </a:lnTo>
                <a:lnTo>
                  <a:pt x="3405" y="519"/>
                </a:lnTo>
                <a:lnTo>
                  <a:pt x="3395" y="568"/>
                </a:lnTo>
                <a:lnTo>
                  <a:pt x="3383" y="617"/>
                </a:lnTo>
                <a:lnTo>
                  <a:pt x="3366" y="663"/>
                </a:lnTo>
                <a:lnTo>
                  <a:pt x="3346" y="708"/>
                </a:lnTo>
                <a:lnTo>
                  <a:pt x="3322" y="751"/>
                </a:lnTo>
                <a:lnTo>
                  <a:pt x="3293" y="792"/>
                </a:lnTo>
                <a:lnTo>
                  <a:pt x="3259" y="829"/>
                </a:lnTo>
                <a:lnTo>
                  <a:pt x="3213" y="872"/>
                </a:lnTo>
                <a:lnTo>
                  <a:pt x="3167" y="907"/>
                </a:lnTo>
                <a:lnTo>
                  <a:pt x="3121" y="938"/>
                </a:lnTo>
                <a:lnTo>
                  <a:pt x="3075" y="962"/>
                </a:lnTo>
                <a:lnTo>
                  <a:pt x="3031" y="981"/>
                </a:lnTo>
                <a:lnTo>
                  <a:pt x="2988" y="996"/>
                </a:lnTo>
                <a:lnTo>
                  <a:pt x="2946" y="1007"/>
                </a:lnTo>
                <a:lnTo>
                  <a:pt x="2908" y="1015"/>
                </a:lnTo>
                <a:lnTo>
                  <a:pt x="2872" y="1020"/>
                </a:lnTo>
                <a:lnTo>
                  <a:pt x="2840" y="1022"/>
                </a:lnTo>
                <a:lnTo>
                  <a:pt x="2813" y="1023"/>
                </a:lnTo>
                <a:lnTo>
                  <a:pt x="2794" y="1023"/>
                </a:lnTo>
                <a:lnTo>
                  <a:pt x="2779" y="1022"/>
                </a:lnTo>
                <a:lnTo>
                  <a:pt x="2429" y="672"/>
                </a:lnTo>
                <a:lnTo>
                  <a:pt x="2429" y="651"/>
                </a:lnTo>
                <a:lnTo>
                  <a:pt x="2430" y="625"/>
                </a:lnTo>
                <a:lnTo>
                  <a:pt x="2431" y="597"/>
                </a:lnTo>
                <a:lnTo>
                  <a:pt x="2434" y="566"/>
                </a:lnTo>
                <a:lnTo>
                  <a:pt x="2440" y="532"/>
                </a:lnTo>
                <a:lnTo>
                  <a:pt x="2446" y="497"/>
                </a:lnTo>
                <a:lnTo>
                  <a:pt x="2455" y="461"/>
                </a:lnTo>
                <a:lnTo>
                  <a:pt x="2466" y="425"/>
                </a:lnTo>
                <a:lnTo>
                  <a:pt x="2481" y="390"/>
                </a:lnTo>
                <a:lnTo>
                  <a:pt x="2498" y="355"/>
                </a:lnTo>
                <a:lnTo>
                  <a:pt x="2519" y="323"/>
                </a:lnTo>
                <a:lnTo>
                  <a:pt x="2543" y="293"/>
                </a:lnTo>
                <a:lnTo>
                  <a:pt x="2572" y="265"/>
                </a:lnTo>
                <a:lnTo>
                  <a:pt x="2598" y="246"/>
                </a:lnTo>
                <a:lnTo>
                  <a:pt x="2624" y="229"/>
                </a:lnTo>
                <a:lnTo>
                  <a:pt x="2648" y="217"/>
                </a:lnTo>
                <a:lnTo>
                  <a:pt x="2669" y="208"/>
                </a:lnTo>
                <a:lnTo>
                  <a:pt x="2690" y="203"/>
                </a:lnTo>
                <a:lnTo>
                  <a:pt x="2708" y="199"/>
                </a:lnTo>
                <a:lnTo>
                  <a:pt x="2726" y="197"/>
                </a:lnTo>
                <a:lnTo>
                  <a:pt x="2742" y="197"/>
                </a:lnTo>
                <a:lnTo>
                  <a:pt x="2776" y="198"/>
                </a:lnTo>
                <a:lnTo>
                  <a:pt x="2813" y="203"/>
                </a:lnTo>
                <a:lnTo>
                  <a:pt x="2850" y="209"/>
                </a:lnTo>
                <a:lnTo>
                  <a:pt x="2886" y="215"/>
                </a:lnTo>
                <a:lnTo>
                  <a:pt x="2925" y="220"/>
                </a:lnTo>
                <a:lnTo>
                  <a:pt x="2966" y="225"/>
                </a:lnTo>
                <a:lnTo>
                  <a:pt x="3010" y="226"/>
                </a:lnTo>
                <a:lnTo>
                  <a:pt x="3057" y="224"/>
                </a:lnTo>
                <a:lnTo>
                  <a:pt x="3103" y="217"/>
                </a:lnTo>
                <a:lnTo>
                  <a:pt x="3148" y="204"/>
                </a:lnTo>
                <a:lnTo>
                  <a:pt x="3191" y="185"/>
                </a:lnTo>
                <a:lnTo>
                  <a:pt x="3232" y="160"/>
                </a:lnTo>
                <a:lnTo>
                  <a:pt x="3269" y="129"/>
                </a:lnTo>
                <a:lnTo>
                  <a:pt x="3304" y="92"/>
                </a:lnTo>
                <a:lnTo>
                  <a:pt x="3337" y="51"/>
                </a:lnTo>
                <a:lnTo>
                  <a:pt x="3351" y="32"/>
                </a:lnTo>
                <a:lnTo>
                  <a:pt x="3363" y="15"/>
                </a:lnTo>
                <a:lnTo>
                  <a:pt x="3373" y="2"/>
                </a:lnTo>
                <a:close/>
                <a:moveTo>
                  <a:pt x="1423" y="0"/>
                </a:moveTo>
                <a:lnTo>
                  <a:pt x="1529" y="3"/>
                </a:lnTo>
                <a:lnTo>
                  <a:pt x="1635" y="12"/>
                </a:lnTo>
                <a:lnTo>
                  <a:pt x="1740" y="28"/>
                </a:lnTo>
                <a:lnTo>
                  <a:pt x="1845" y="50"/>
                </a:lnTo>
                <a:lnTo>
                  <a:pt x="1950" y="77"/>
                </a:lnTo>
                <a:lnTo>
                  <a:pt x="2054" y="109"/>
                </a:lnTo>
                <a:lnTo>
                  <a:pt x="2156" y="149"/>
                </a:lnTo>
                <a:lnTo>
                  <a:pt x="2258" y="193"/>
                </a:lnTo>
                <a:lnTo>
                  <a:pt x="2358" y="242"/>
                </a:lnTo>
                <a:lnTo>
                  <a:pt x="2330" y="292"/>
                </a:lnTo>
                <a:lnTo>
                  <a:pt x="2307" y="342"/>
                </a:lnTo>
                <a:lnTo>
                  <a:pt x="2289" y="394"/>
                </a:lnTo>
                <a:lnTo>
                  <a:pt x="2275" y="445"/>
                </a:lnTo>
                <a:lnTo>
                  <a:pt x="2265" y="494"/>
                </a:lnTo>
                <a:lnTo>
                  <a:pt x="2258" y="542"/>
                </a:lnTo>
                <a:lnTo>
                  <a:pt x="2254" y="585"/>
                </a:lnTo>
                <a:lnTo>
                  <a:pt x="2252" y="624"/>
                </a:lnTo>
                <a:lnTo>
                  <a:pt x="2251" y="657"/>
                </a:lnTo>
                <a:lnTo>
                  <a:pt x="1283" y="1472"/>
                </a:lnTo>
                <a:lnTo>
                  <a:pt x="1269" y="1485"/>
                </a:lnTo>
                <a:lnTo>
                  <a:pt x="1260" y="1501"/>
                </a:lnTo>
                <a:lnTo>
                  <a:pt x="1254" y="1517"/>
                </a:lnTo>
                <a:lnTo>
                  <a:pt x="1251" y="1536"/>
                </a:lnTo>
                <a:lnTo>
                  <a:pt x="1252" y="1555"/>
                </a:lnTo>
                <a:lnTo>
                  <a:pt x="1257" y="1572"/>
                </a:lnTo>
                <a:lnTo>
                  <a:pt x="1265" y="1589"/>
                </a:lnTo>
                <a:lnTo>
                  <a:pt x="1277" y="1603"/>
                </a:lnTo>
                <a:lnTo>
                  <a:pt x="1308" y="1634"/>
                </a:lnTo>
                <a:lnTo>
                  <a:pt x="1300" y="1642"/>
                </a:lnTo>
                <a:lnTo>
                  <a:pt x="1293" y="1649"/>
                </a:lnTo>
                <a:lnTo>
                  <a:pt x="1212" y="1730"/>
                </a:lnTo>
                <a:lnTo>
                  <a:pt x="1130" y="1811"/>
                </a:lnTo>
                <a:lnTo>
                  <a:pt x="1021" y="1920"/>
                </a:lnTo>
                <a:lnTo>
                  <a:pt x="915" y="2026"/>
                </a:lnTo>
                <a:lnTo>
                  <a:pt x="814" y="2128"/>
                </a:lnTo>
                <a:lnTo>
                  <a:pt x="717" y="2226"/>
                </a:lnTo>
                <a:lnTo>
                  <a:pt x="625" y="2322"/>
                </a:lnTo>
                <a:lnTo>
                  <a:pt x="537" y="2415"/>
                </a:lnTo>
                <a:lnTo>
                  <a:pt x="454" y="2503"/>
                </a:lnTo>
                <a:lnTo>
                  <a:pt x="376" y="2589"/>
                </a:lnTo>
                <a:lnTo>
                  <a:pt x="321" y="2503"/>
                </a:lnTo>
                <a:lnTo>
                  <a:pt x="270" y="2416"/>
                </a:lnTo>
                <a:lnTo>
                  <a:pt x="223" y="2327"/>
                </a:lnTo>
                <a:lnTo>
                  <a:pt x="180" y="2237"/>
                </a:lnTo>
                <a:lnTo>
                  <a:pt x="143" y="2147"/>
                </a:lnTo>
                <a:lnTo>
                  <a:pt x="109" y="2056"/>
                </a:lnTo>
                <a:lnTo>
                  <a:pt x="80" y="1965"/>
                </a:lnTo>
                <a:lnTo>
                  <a:pt x="55" y="1873"/>
                </a:lnTo>
                <a:lnTo>
                  <a:pt x="35" y="1782"/>
                </a:lnTo>
                <a:lnTo>
                  <a:pt x="20" y="1690"/>
                </a:lnTo>
                <a:lnTo>
                  <a:pt x="9" y="1600"/>
                </a:lnTo>
                <a:lnTo>
                  <a:pt x="2" y="1508"/>
                </a:lnTo>
                <a:lnTo>
                  <a:pt x="0" y="1419"/>
                </a:lnTo>
                <a:lnTo>
                  <a:pt x="2" y="1330"/>
                </a:lnTo>
                <a:lnTo>
                  <a:pt x="10" y="1242"/>
                </a:lnTo>
                <a:lnTo>
                  <a:pt x="22" y="1156"/>
                </a:lnTo>
                <a:lnTo>
                  <a:pt x="39" y="1070"/>
                </a:lnTo>
                <a:lnTo>
                  <a:pt x="59" y="988"/>
                </a:lnTo>
                <a:lnTo>
                  <a:pt x="86" y="906"/>
                </a:lnTo>
                <a:lnTo>
                  <a:pt x="117" y="826"/>
                </a:lnTo>
                <a:lnTo>
                  <a:pt x="152" y="749"/>
                </a:lnTo>
                <a:lnTo>
                  <a:pt x="191" y="674"/>
                </a:lnTo>
                <a:lnTo>
                  <a:pt x="237" y="601"/>
                </a:lnTo>
                <a:lnTo>
                  <a:pt x="286" y="532"/>
                </a:lnTo>
                <a:lnTo>
                  <a:pt x="341" y="466"/>
                </a:lnTo>
                <a:lnTo>
                  <a:pt x="400" y="402"/>
                </a:lnTo>
                <a:lnTo>
                  <a:pt x="462" y="345"/>
                </a:lnTo>
                <a:lnTo>
                  <a:pt x="527" y="291"/>
                </a:lnTo>
                <a:lnTo>
                  <a:pt x="595" y="241"/>
                </a:lnTo>
                <a:lnTo>
                  <a:pt x="667" y="197"/>
                </a:lnTo>
                <a:lnTo>
                  <a:pt x="741" y="156"/>
                </a:lnTo>
                <a:lnTo>
                  <a:pt x="818" y="120"/>
                </a:lnTo>
                <a:lnTo>
                  <a:pt x="899" y="89"/>
                </a:lnTo>
                <a:lnTo>
                  <a:pt x="981" y="62"/>
                </a:lnTo>
                <a:lnTo>
                  <a:pt x="1066" y="40"/>
                </a:lnTo>
                <a:lnTo>
                  <a:pt x="1153" y="22"/>
                </a:lnTo>
                <a:lnTo>
                  <a:pt x="1242" y="10"/>
                </a:lnTo>
                <a:lnTo>
                  <a:pt x="1332" y="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763307" y="4879821"/>
            <a:ext cx="164343" cy="161355"/>
            <a:chOff x="4308452" y="4452902"/>
            <a:chExt cx="237668" cy="233347"/>
          </a:xfrm>
          <a:solidFill>
            <a:schemeClr val="accent3"/>
          </a:solidFill>
        </p:grpSpPr>
        <p:sp>
          <p:nvSpPr>
            <p:cNvPr id="168" name="Freeform 167"/>
            <p:cNvSpPr/>
            <p:nvPr/>
          </p:nvSpPr>
          <p:spPr bwMode="auto">
            <a:xfrm>
              <a:off x="4372682" y="4514547"/>
              <a:ext cx="45719" cy="51318"/>
            </a:xfrm>
            <a:custGeom>
              <a:avLst/>
              <a:gdLst>
                <a:gd name="T0" fmla="*/ 169 w 491"/>
                <a:gd name="T1" fmla="*/ 0 h 554"/>
                <a:gd name="T2" fmla="*/ 219 w 491"/>
                <a:gd name="T3" fmla="*/ 2 h 554"/>
                <a:gd name="T4" fmla="*/ 264 w 491"/>
                <a:gd name="T5" fmla="*/ 8 h 554"/>
                <a:gd name="T6" fmla="*/ 306 w 491"/>
                <a:gd name="T7" fmla="*/ 18 h 554"/>
                <a:gd name="T8" fmla="*/ 344 w 491"/>
                <a:gd name="T9" fmla="*/ 31 h 554"/>
                <a:gd name="T10" fmla="*/ 377 w 491"/>
                <a:gd name="T11" fmla="*/ 49 h 554"/>
                <a:gd name="T12" fmla="*/ 407 w 491"/>
                <a:gd name="T13" fmla="*/ 69 h 554"/>
                <a:gd name="T14" fmla="*/ 432 w 491"/>
                <a:gd name="T15" fmla="*/ 93 h 554"/>
                <a:gd name="T16" fmla="*/ 454 w 491"/>
                <a:gd name="T17" fmla="*/ 120 h 554"/>
                <a:gd name="T18" fmla="*/ 470 w 491"/>
                <a:gd name="T19" fmla="*/ 151 h 554"/>
                <a:gd name="T20" fmla="*/ 482 w 491"/>
                <a:gd name="T21" fmla="*/ 185 h 554"/>
                <a:gd name="T22" fmla="*/ 489 w 491"/>
                <a:gd name="T23" fmla="*/ 222 h 554"/>
                <a:gd name="T24" fmla="*/ 491 w 491"/>
                <a:gd name="T25" fmla="*/ 262 h 554"/>
                <a:gd name="T26" fmla="*/ 489 w 491"/>
                <a:gd name="T27" fmla="*/ 303 h 554"/>
                <a:gd name="T28" fmla="*/ 483 w 491"/>
                <a:gd name="T29" fmla="*/ 341 h 554"/>
                <a:gd name="T30" fmla="*/ 471 w 491"/>
                <a:gd name="T31" fmla="*/ 376 h 554"/>
                <a:gd name="T32" fmla="*/ 455 w 491"/>
                <a:gd name="T33" fmla="*/ 408 h 554"/>
                <a:gd name="T34" fmla="*/ 434 w 491"/>
                <a:gd name="T35" fmla="*/ 438 h 554"/>
                <a:gd name="T36" fmla="*/ 410 w 491"/>
                <a:gd name="T37" fmla="*/ 464 h 554"/>
                <a:gd name="T38" fmla="*/ 382 w 491"/>
                <a:gd name="T39" fmla="*/ 487 h 554"/>
                <a:gd name="T40" fmla="*/ 349 w 491"/>
                <a:gd name="T41" fmla="*/ 507 h 554"/>
                <a:gd name="T42" fmla="*/ 314 w 491"/>
                <a:gd name="T43" fmla="*/ 523 h 554"/>
                <a:gd name="T44" fmla="*/ 274 w 491"/>
                <a:gd name="T45" fmla="*/ 537 h 554"/>
                <a:gd name="T46" fmla="*/ 232 w 491"/>
                <a:gd name="T47" fmla="*/ 545 h 554"/>
                <a:gd name="T48" fmla="*/ 186 w 491"/>
                <a:gd name="T49" fmla="*/ 552 h 554"/>
                <a:gd name="T50" fmla="*/ 137 w 491"/>
                <a:gd name="T51" fmla="*/ 554 h 554"/>
                <a:gd name="T52" fmla="*/ 96 w 491"/>
                <a:gd name="T53" fmla="*/ 553 h 554"/>
                <a:gd name="T54" fmla="*/ 59 w 491"/>
                <a:gd name="T55" fmla="*/ 551 h 554"/>
                <a:gd name="T56" fmla="*/ 28 w 491"/>
                <a:gd name="T57" fmla="*/ 549 h 554"/>
                <a:gd name="T58" fmla="*/ 0 w 491"/>
                <a:gd name="T59" fmla="*/ 543 h 554"/>
                <a:gd name="T60" fmla="*/ 0 w 491"/>
                <a:gd name="T61" fmla="*/ 16 h 554"/>
                <a:gd name="T62" fmla="*/ 21 w 491"/>
                <a:gd name="T63" fmla="*/ 11 h 554"/>
                <a:gd name="T64" fmla="*/ 48 w 491"/>
                <a:gd name="T65" fmla="*/ 6 h 554"/>
                <a:gd name="T66" fmla="*/ 82 w 491"/>
                <a:gd name="T67" fmla="*/ 3 h 554"/>
                <a:gd name="T68" fmla="*/ 123 w 491"/>
                <a:gd name="T69" fmla="*/ 1 h 554"/>
                <a:gd name="T70" fmla="*/ 169 w 491"/>
                <a:gd name="T7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1" h="554">
                  <a:moveTo>
                    <a:pt x="169" y="0"/>
                  </a:moveTo>
                  <a:lnTo>
                    <a:pt x="219" y="2"/>
                  </a:lnTo>
                  <a:lnTo>
                    <a:pt x="264" y="8"/>
                  </a:lnTo>
                  <a:lnTo>
                    <a:pt x="306" y="18"/>
                  </a:lnTo>
                  <a:lnTo>
                    <a:pt x="344" y="31"/>
                  </a:lnTo>
                  <a:lnTo>
                    <a:pt x="377" y="49"/>
                  </a:lnTo>
                  <a:lnTo>
                    <a:pt x="407" y="69"/>
                  </a:lnTo>
                  <a:lnTo>
                    <a:pt x="432" y="93"/>
                  </a:lnTo>
                  <a:lnTo>
                    <a:pt x="454" y="120"/>
                  </a:lnTo>
                  <a:lnTo>
                    <a:pt x="470" y="151"/>
                  </a:lnTo>
                  <a:lnTo>
                    <a:pt x="482" y="185"/>
                  </a:lnTo>
                  <a:lnTo>
                    <a:pt x="489" y="222"/>
                  </a:lnTo>
                  <a:lnTo>
                    <a:pt x="491" y="262"/>
                  </a:lnTo>
                  <a:lnTo>
                    <a:pt x="489" y="303"/>
                  </a:lnTo>
                  <a:lnTo>
                    <a:pt x="483" y="341"/>
                  </a:lnTo>
                  <a:lnTo>
                    <a:pt x="471" y="376"/>
                  </a:lnTo>
                  <a:lnTo>
                    <a:pt x="455" y="408"/>
                  </a:lnTo>
                  <a:lnTo>
                    <a:pt x="434" y="438"/>
                  </a:lnTo>
                  <a:lnTo>
                    <a:pt x="410" y="464"/>
                  </a:lnTo>
                  <a:lnTo>
                    <a:pt x="382" y="487"/>
                  </a:lnTo>
                  <a:lnTo>
                    <a:pt x="349" y="507"/>
                  </a:lnTo>
                  <a:lnTo>
                    <a:pt x="314" y="523"/>
                  </a:lnTo>
                  <a:lnTo>
                    <a:pt x="274" y="537"/>
                  </a:lnTo>
                  <a:lnTo>
                    <a:pt x="232" y="545"/>
                  </a:lnTo>
                  <a:lnTo>
                    <a:pt x="186" y="552"/>
                  </a:lnTo>
                  <a:lnTo>
                    <a:pt x="137" y="554"/>
                  </a:lnTo>
                  <a:lnTo>
                    <a:pt x="96" y="553"/>
                  </a:lnTo>
                  <a:lnTo>
                    <a:pt x="59" y="551"/>
                  </a:lnTo>
                  <a:lnTo>
                    <a:pt x="28" y="549"/>
                  </a:lnTo>
                  <a:lnTo>
                    <a:pt x="0" y="543"/>
                  </a:lnTo>
                  <a:lnTo>
                    <a:pt x="0" y="16"/>
                  </a:lnTo>
                  <a:lnTo>
                    <a:pt x="21" y="11"/>
                  </a:lnTo>
                  <a:lnTo>
                    <a:pt x="48" y="6"/>
                  </a:lnTo>
                  <a:lnTo>
                    <a:pt x="82" y="3"/>
                  </a:lnTo>
                  <a:lnTo>
                    <a:pt x="123" y="1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4308452" y="4452902"/>
              <a:ext cx="237668" cy="233347"/>
            </a:xfrm>
            <a:custGeom>
              <a:avLst/>
              <a:gdLst>
                <a:gd name="T0" fmla="*/ 2259 w 3305"/>
                <a:gd name="T1" fmla="*/ 1115 h 3242"/>
                <a:gd name="T2" fmla="*/ 2068 w 3305"/>
                <a:gd name="T3" fmla="*/ 1201 h 3242"/>
                <a:gd name="T4" fmla="*/ 1945 w 3305"/>
                <a:gd name="T5" fmla="*/ 1341 h 3242"/>
                <a:gd name="T6" fmla="*/ 1902 w 3305"/>
                <a:gd name="T7" fmla="*/ 1518 h 3242"/>
                <a:gd name="T8" fmla="*/ 1932 w 3305"/>
                <a:gd name="T9" fmla="*/ 1657 h 3242"/>
                <a:gd name="T10" fmla="*/ 2034 w 3305"/>
                <a:gd name="T11" fmla="*/ 1783 h 3242"/>
                <a:gd name="T12" fmla="*/ 2218 w 3305"/>
                <a:gd name="T13" fmla="*/ 1886 h 3242"/>
                <a:gd name="T14" fmla="*/ 2388 w 3305"/>
                <a:gd name="T15" fmla="*/ 1950 h 3242"/>
                <a:gd name="T16" fmla="*/ 2460 w 3305"/>
                <a:gd name="T17" fmla="*/ 2005 h 3242"/>
                <a:gd name="T18" fmla="*/ 2471 w 3305"/>
                <a:gd name="T19" fmla="*/ 2078 h 3242"/>
                <a:gd name="T20" fmla="*/ 2421 w 3305"/>
                <a:gd name="T21" fmla="*/ 2142 h 3242"/>
                <a:gd name="T22" fmla="*/ 2297 w 3305"/>
                <a:gd name="T23" fmla="*/ 2165 h 3242"/>
                <a:gd name="T24" fmla="*/ 2103 w 3305"/>
                <a:gd name="T25" fmla="*/ 2133 h 3242"/>
                <a:gd name="T26" fmla="*/ 1943 w 3305"/>
                <a:gd name="T27" fmla="*/ 2067 h 3242"/>
                <a:gd name="T28" fmla="*/ 2003 w 3305"/>
                <a:gd name="T29" fmla="*/ 2408 h 3242"/>
                <a:gd name="T30" fmla="*/ 2233 w 3305"/>
                <a:gd name="T31" fmla="*/ 2445 h 3242"/>
                <a:gd name="T32" fmla="*/ 2490 w 3305"/>
                <a:gd name="T33" fmla="*/ 2428 h 3242"/>
                <a:gd name="T34" fmla="*/ 2687 w 3305"/>
                <a:gd name="T35" fmla="*/ 2354 h 3242"/>
                <a:gd name="T36" fmla="*/ 2812 w 3305"/>
                <a:gd name="T37" fmla="*/ 2232 h 3242"/>
                <a:gd name="T38" fmla="*/ 2867 w 3305"/>
                <a:gd name="T39" fmla="*/ 2071 h 3242"/>
                <a:gd name="T40" fmla="*/ 2848 w 3305"/>
                <a:gd name="T41" fmla="*/ 1895 h 3242"/>
                <a:gd name="T42" fmla="*/ 2751 w 3305"/>
                <a:gd name="T43" fmla="*/ 1755 h 3242"/>
                <a:gd name="T44" fmla="*/ 2570 w 3305"/>
                <a:gd name="T45" fmla="*/ 1649 h 3242"/>
                <a:gd name="T46" fmla="*/ 2393 w 3305"/>
                <a:gd name="T47" fmla="*/ 1582 h 3242"/>
                <a:gd name="T48" fmla="*/ 2313 w 3305"/>
                <a:gd name="T49" fmla="*/ 1526 h 3242"/>
                <a:gd name="T50" fmla="*/ 2301 w 3305"/>
                <a:gd name="T51" fmla="*/ 1455 h 3242"/>
                <a:gd name="T52" fmla="*/ 2361 w 3305"/>
                <a:gd name="T53" fmla="*/ 1388 h 3242"/>
                <a:gd name="T54" fmla="*/ 2502 w 3305"/>
                <a:gd name="T55" fmla="*/ 1374 h 3242"/>
                <a:gd name="T56" fmla="*/ 2677 w 3305"/>
                <a:gd name="T57" fmla="*/ 1418 h 3242"/>
                <a:gd name="T58" fmla="*/ 2775 w 3305"/>
                <a:gd name="T59" fmla="*/ 1152 h 3242"/>
                <a:gd name="T60" fmla="*/ 2567 w 3305"/>
                <a:gd name="T61" fmla="*/ 1102 h 3242"/>
                <a:gd name="T62" fmla="*/ 1008 w 3305"/>
                <a:gd name="T63" fmla="*/ 620 h 3242"/>
                <a:gd name="T64" fmla="*/ 708 w 3305"/>
                <a:gd name="T65" fmla="*/ 636 h 3242"/>
                <a:gd name="T66" fmla="*/ 543 w 3305"/>
                <a:gd name="T67" fmla="*/ 2421 h 3242"/>
                <a:gd name="T68" fmla="*/ 1014 w 3305"/>
                <a:gd name="T69" fmla="*/ 1787 h 3242"/>
                <a:gd name="T70" fmla="*/ 1232 w 3305"/>
                <a:gd name="T71" fmla="*/ 1781 h 3242"/>
                <a:gd name="T72" fmla="*/ 1483 w 3305"/>
                <a:gd name="T73" fmla="*/ 1722 h 3242"/>
                <a:gd name="T74" fmla="*/ 1682 w 3305"/>
                <a:gd name="T75" fmla="*/ 1601 h 3242"/>
                <a:gd name="T76" fmla="*/ 1797 w 3305"/>
                <a:gd name="T77" fmla="*/ 1440 h 3242"/>
                <a:gd name="T78" fmla="*/ 1847 w 3305"/>
                <a:gd name="T79" fmla="*/ 1234 h 3242"/>
                <a:gd name="T80" fmla="*/ 1826 w 3305"/>
                <a:gd name="T81" fmla="*/ 1012 h 3242"/>
                <a:gd name="T82" fmla="*/ 1727 w 3305"/>
                <a:gd name="T83" fmla="*/ 831 h 3242"/>
                <a:gd name="T84" fmla="*/ 1575 w 3305"/>
                <a:gd name="T85" fmla="*/ 711 h 3242"/>
                <a:gd name="T86" fmla="*/ 1369 w 3305"/>
                <a:gd name="T87" fmla="*/ 643 h 3242"/>
                <a:gd name="T88" fmla="*/ 1099 w 3305"/>
                <a:gd name="T89" fmla="*/ 620 h 3242"/>
                <a:gd name="T90" fmla="*/ 3172 w 3305"/>
                <a:gd name="T91" fmla="*/ 13 h 3242"/>
                <a:gd name="T92" fmla="*/ 3277 w 3305"/>
                <a:gd name="T93" fmla="*/ 98 h 3242"/>
                <a:gd name="T94" fmla="*/ 3305 w 3305"/>
                <a:gd name="T95" fmla="*/ 3044 h 3242"/>
                <a:gd name="T96" fmla="*/ 3257 w 3305"/>
                <a:gd name="T97" fmla="*/ 3171 h 3242"/>
                <a:gd name="T98" fmla="*/ 3138 w 3305"/>
                <a:gd name="T99" fmla="*/ 3239 h 3242"/>
                <a:gd name="T100" fmla="*/ 131 w 3305"/>
                <a:gd name="T101" fmla="*/ 3229 h 3242"/>
                <a:gd name="T102" fmla="*/ 28 w 3305"/>
                <a:gd name="T103" fmla="*/ 3144 h 3242"/>
                <a:gd name="T104" fmla="*/ 0 w 3305"/>
                <a:gd name="T105" fmla="*/ 199 h 3242"/>
                <a:gd name="T106" fmla="*/ 47 w 3305"/>
                <a:gd name="T107" fmla="*/ 71 h 3242"/>
                <a:gd name="T108" fmla="*/ 166 w 3305"/>
                <a:gd name="T109" fmla="*/ 3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05" h="3242">
                  <a:moveTo>
                    <a:pt x="2440" y="1094"/>
                  </a:moveTo>
                  <a:lnTo>
                    <a:pt x="2376" y="1097"/>
                  </a:lnTo>
                  <a:lnTo>
                    <a:pt x="2316" y="1103"/>
                  </a:lnTo>
                  <a:lnTo>
                    <a:pt x="2259" y="1115"/>
                  </a:lnTo>
                  <a:lnTo>
                    <a:pt x="2205" y="1131"/>
                  </a:lnTo>
                  <a:lnTo>
                    <a:pt x="2156" y="1151"/>
                  </a:lnTo>
                  <a:lnTo>
                    <a:pt x="2110" y="1174"/>
                  </a:lnTo>
                  <a:lnTo>
                    <a:pt x="2068" y="1201"/>
                  </a:lnTo>
                  <a:lnTo>
                    <a:pt x="2030" y="1231"/>
                  </a:lnTo>
                  <a:lnTo>
                    <a:pt x="1998" y="1265"/>
                  </a:lnTo>
                  <a:lnTo>
                    <a:pt x="1969" y="1302"/>
                  </a:lnTo>
                  <a:lnTo>
                    <a:pt x="1945" y="1341"/>
                  </a:lnTo>
                  <a:lnTo>
                    <a:pt x="1927" y="1382"/>
                  </a:lnTo>
                  <a:lnTo>
                    <a:pt x="1914" y="1425"/>
                  </a:lnTo>
                  <a:lnTo>
                    <a:pt x="1905" y="1470"/>
                  </a:lnTo>
                  <a:lnTo>
                    <a:pt x="1902" y="1518"/>
                  </a:lnTo>
                  <a:lnTo>
                    <a:pt x="1904" y="1554"/>
                  </a:lnTo>
                  <a:lnTo>
                    <a:pt x="1909" y="1588"/>
                  </a:lnTo>
                  <a:lnTo>
                    <a:pt x="1918" y="1623"/>
                  </a:lnTo>
                  <a:lnTo>
                    <a:pt x="1932" y="1657"/>
                  </a:lnTo>
                  <a:lnTo>
                    <a:pt x="1951" y="1690"/>
                  </a:lnTo>
                  <a:lnTo>
                    <a:pt x="1973" y="1721"/>
                  </a:lnTo>
                  <a:lnTo>
                    <a:pt x="2001" y="1753"/>
                  </a:lnTo>
                  <a:lnTo>
                    <a:pt x="2034" y="1783"/>
                  </a:lnTo>
                  <a:lnTo>
                    <a:pt x="2072" y="1811"/>
                  </a:lnTo>
                  <a:lnTo>
                    <a:pt x="2115" y="1837"/>
                  </a:lnTo>
                  <a:lnTo>
                    <a:pt x="2164" y="1863"/>
                  </a:lnTo>
                  <a:lnTo>
                    <a:pt x="2218" y="1886"/>
                  </a:lnTo>
                  <a:lnTo>
                    <a:pt x="2278" y="1908"/>
                  </a:lnTo>
                  <a:lnTo>
                    <a:pt x="2321" y="1923"/>
                  </a:lnTo>
                  <a:lnTo>
                    <a:pt x="2358" y="1936"/>
                  </a:lnTo>
                  <a:lnTo>
                    <a:pt x="2388" y="1950"/>
                  </a:lnTo>
                  <a:lnTo>
                    <a:pt x="2413" y="1963"/>
                  </a:lnTo>
                  <a:lnTo>
                    <a:pt x="2433" y="1977"/>
                  </a:lnTo>
                  <a:lnTo>
                    <a:pt x="2448" y="1990"/>
                  </a:lnTo>
                  <a:lnTo>
                    <a:pt x="2460" y="2005"/>
                  </a:lnTo>
                  <a:lnTo>
                    <a:pt x="2466" y="2021"/>
                  </a:lnTo>
                  <a:lnTo>
                    <a:pt x="2471" y="2038"/>
                  </a:lnTo>
                  <a:lnTo>
                    <a:pt x="2473" y="2057"/>
                  </a:lnTo>
                  <a:lnTo>
                    <a:pt x="2471" y="2078"/>
                  </a:lnTo>
                  <a:lnTo>
                    <a:pt x="2464" y="2097"/>
                  </a:lnTo>
                  <a:lnTo>
                    <a:pt x="2455" y="2115"/>
                  </a:lnTo>
                  <a:lnTo>
                    <a:pt x="2440" y="2129"/>
                  </a:lnTo>
                  <a:lnTo>
                    <a:pt x="2421" y="2142"/>
                  </a:lnTo>
                  <a:lnTo>
                    <a:pt x="2398" y="2152"/>
                  </a:lnTo>
                  <a:lnTo>
                    <a:pt x="2369" y="2159"/>
                  </a:lnTo>
                  <a:lnTo>
                    <a:pt x="2335" y="2164"/>
                  </a:lnTo>
                  <a:lnTo>
                    <a:pt x="2297" y="2165"/>
                  </a:lnTo>
                  <a:lnTo>
                    <a:pt x="2249" y="2163"/>
                  </a:lnTo>
                  <a:lnTo>
                    <a:pt x="2201" y="2156"/>
                  </a:lnTo>
                  <a:lnTo>
                    <a:pt x="2152" y="2146"/>
                  </a:lnTo>
                  <a:lnTo>
                    <a:pt x="2103" y="2133"/>
                  </a:lnTo>
                  <a:lnTo>
                    <a:pt x="2056" y="2118"/>
                  </a:lnTo>
                  <a:lnTo>
                    <a:pt x="2013" y="2101"/>
                  </a:lnTo>
                  <a:lnTo>
                    <a:pt x="1975" y="2084"/>
                  </a:lnTo>
                  <a:lnTo>
                    <a:pt x="1943" y="2067"/>
                  </a:lnTo>
                  <a:lnTo>
                    <a:pt x="1870" y="2356"/>
                  </a:lnTo>
                  <a:lnTo>
                    <a:pt x="1910" y="2375"/>
                  </a:lnTo>
                  <a:lnTo>
                    <a:pt x="1955" y="2392"/>
                  </a:lnTo>
                  <a:lnTo>
                    <a:pt x="2003" y="2408"/>
                  </a:lnTo>
                  <a:lnTo>
                    <a:pt x="2056" y="2421"/>
                  </a:lnTo>
                  <a:lnTo>
                    <a:pt x="2112" y="2432"/>
                  </a:lnTo>
                  <a:lnTo>
                    <a:pt x="2171" y="2439"/>
                  </a:lnTo>
                  <a:lnTo>
                    <a:pt x="2233" y="2445"/>
                  </a:lnTo>
                  <a:lnTo>
                    <a:pt x="2297" y="2446"/>
                  </a:lnTo>
                  <a:lnTo>
                    <a:pt x="2365" y="2444"/>
                  </a:lnTo>
                  <a:lnTo>
                    <a:pt x="2430" y="2438"/>
                  </a:lnTo>
                  <a:lnTo>
                    <a:pt x="2490" y="2428"/>
                  </a:lnTo>
                  <a:lnTo>
                    <a:pt x="2546" y="2415"/>
                  </a:lnTo>
                  <a:lnTo>
                    <a:pt x="2597" y="2397"/>
                  </a:lnTo>
                  <a:lnTo>
                    <a:pt x="2644" y="2377"/>
                  </a:lnTo>
                  <a:lnTo>
                    <a:pt x="2687" y="2354"/>
                  </a:lnTo>
                  <a:lnTo>
                    <a:pt x="2724" y="2328"/>
                  </a:lnTo>
                  <a:lnTo>
                    <a:pt x="2759" y="2298"/>
                  </a:lnTo>
                  <a:lnTo>
                    <a:pt x="2788" y="2265"/>
                  </a:lnTo>
                  <a:lnTo>
                    <a:pt x="2812" y="2232"/>
                  </a:lnTo>
                  <a:lnTo>
                    <a:pt x="2833" y="2195"/>
                  </a:lnTo>
                  <a:lnTo>
                    <a:pt x="2849" y="2156"/>
                  </a:lnTo>
                  <a:lnTo>
                    <a:pt x="2861" y="2115"/>
                  </a:lnTo>
                  <a:lnTo>
                    <a:pt x="2867" y="2071"/>
                  </a:lnTo>
                  <a:lnTo>
                    <a:pt x="2869" y="2027"/>
                  </a:lnTo>
                  <a:lnTo>
                    <a:pt x="2866" y="1981"/>
                  </a:lnTo>
                  <a:lnTo>
                    <a:pt x="2860" y="1936"/>
                  </a:lnTo>
                  <a:lnTo>
                    <a:pt x="2848" y="1895"/>
                  </a:lnTo>
                  <a:lnTo>
                    <a:pt x="2831" y="1857"/>
                  </a:lnTo>
                  <a:lnTo>
                    <a:pt x="2809" y="1820"/>
                  </a:lnTo>
                  <a:lnTo>
                    <a:pt x="2783" y="1787"/>
                  </a:lnTo>
                  <a:lnTo>
                    <a:pt x="2751" y="1755"/>
                  </a:lnTo>
                  <a:lnTo>
                    <a:pt x="2715" y="1726"/>
                  </a:lnTo>
                  <a:lnTo>
                    <a:pt x="2672" y="1698"/>
                  </a:lnTo>
                  <a:lnTo>
                    <a:pt x="2624" y="1673"/>
                  </a:lnTo>
                  <a:lnTo>
                    <a:pt x="2570" y="1649"/>
                  </a:lnTo>
                  <a:lnTo>
                    <a:pt x="2510" y="1627"/>
                  </a:lnTo>
                  <a:lnTo>
                    <a:pt x="2465" y="1611"/>
                  </a:lnTo>
                  <a:lnTo>
                    <a:pt x="2426" y="1596"/>
                  </a:lnTo>
                  <a:lnTo>
                    <a:pt x="2393" y="1582"/>
                  </a:lnTo>
                  <a:lnTo>
                    <a:pt x="2365" y="1568"/>
                  </a:lnTo>
                  <a:lnTo>
                    <a:pt x="2344" y="1555"/>
                  </a:lnTo>
                  <a:lnTo>
                    <a:pt x="2326" y="1541"/>
                  </a:lnTo>
                  <a:lnTo>
                    <a:pt x="2313" y="1526"/>
                  </a:lnTo>
                  <a:lnTo>
                    <a:pt x="2304" y="1511"/>
                  </a:lnTo>
                  <a:lnTo>
                    <a:pt x="2300" y="1496"/>
                  </a:lnTo>
                  <a:lnTo>
                    <a:pt x="2298" y="1479"/>
                  </a:lnTo>
                  <a:lnTo>
                    <a:pt x="2301" y="1455"/>
                  </a:lnTo>
                  <a:lnTo>
                    <a:pt x="2308" y="1433"/>
                  </a:lnTo>
                  <a:lnTo>
                    <a:pt x="2321" y="1416"/>
                  </a:lnTo>
                  <a:lnTo>
                    <a:pt x="2338" y="1401"/>
                  </a:lnTo>
                  <a:lnTo>
                    <a:pt x="2361" y="1388"/>
                  </a:lnTo>
                  <a:lnTo>
                    <a:pt x="2388" y="1380"/>
                  </a:lnTo>
                  <a:lnTo>
                    <a:pt x="2418" y="1374"/>
                  </a:lnTo>
                  <a:lnTo>
                    <a:pt x="2453" y="1372"/>
                  </a:lnTo>
                  <a:lnTo>
                    <a:pt x="2502" y="1374"/>
                  </a:lnTo>
                  <a:lnTo>
                    <a:pt x="2550" y="1382"/>
                  </a:lnTo>
                  <a:lnTo>
                    <a:pt x="2595" y="1391"/>
                  </a:lnTo>
                  <a:lnTo>
                    <a:pt x="2638" y="1404"/>
                  </a:lnTo>
                  <a:lnTo>
                    <a:pt x="2677" y="1418"/>
                  </a:lnTo>
                  <a:lnTo>
                    <a:pt x="2711" y="1432"/>
                  </a:lnTo>
                  <a:lnTo>
                    <a:pt x="2740" y="1447"/>
                  </a:lnTo>
                  <a:lnTo>
                    <a:pt x="2814" y="1169"/>
                  </a:lnTo>
                  <a:lnTo>
                    <a:pt x="2775" y="1152"/>
                  </a:lnTo>
                  <a:lnTo>
                    <a:pt x="2731" y="1136"/>
                  </a:lnTo>
                  <a:lnTo>
                    <a:pt x="2680" y="1122"/>
                  </a:lnTo>
                  <a:lnTo>
                    <a:pt x="2627" y="1111"/>
                  </a:lnTo>
                  <a:lnTo>
                    <a:pt x="2567" y="1102"/>
                  </a:lnTo>
                  <a:lnTo>
                    <a:pt x="2505" y="1096"/>
                  </a:lnTo>
                  <a:lnTo>
                    <a:pt x="2440" y="1094"/>
                  </a:lnTo>
                  <a:close/>
                  <a:moveTo>
                    <a:pt x="1099" y="620"/>
                  </a:moveTo>
                  <a:lnTo>
                    <a:pt x="1008" y="620"/>
                  </a:lnTo>
                  <a:lnTo>
                    <a:pt x="924" y="623"/>
                  </a:lnTo>
                  <a:lnTo>
                    <a:pt x="846" y="627"/>
                  </a:lnTo>
                  <a:lnTo>
                    <a:pt x="774" y="631"/>
                  </a:lnTo>
                  <a:lnTo>
                    <a:pt x="708" y="636"/>
                  </a:lnTo>
                  <a:lnTo>
                    <a:pt x="648" y="643"/>
                  </a:lnTo>
                  <a:lnTo>
                    <a:pt x="593" y="650"/>
                  </a:lnTo>
                  <a:lnTo>
                    <a:pt x="543" y="657"/>
                  </a:lnTo>
                  <a:lnTo>
                    <a:pt x="543" y="2421"/>
                  </a:lnTo>
                  <a:lnTo>
                    <a:pt x="950" y="2421"/>
                  </a:lnTo>
                  <a:lnTo>
                    <a:pt x="950" y="1781"/>
                  </a:lnTo>
                  <a:lnTo>
                    <a:pt x="981" y="1785"/>
                  </a:lnTo>
                  <a:lnTo>
                    <a:pt x="1014" y="1787"/>
                  </a:lnTo>
                  <a:lnTo>
                    <a:pt x="1051" y="1788"/>
                  </a:lnTo>
                  <a:lnTo>
                    <a:pt x="1091" y="1788"/>
                  </a:lnTo>
                  <a:lnTo>
                    <a:pt x="1163" y="1787"/>
                  </a:lnTo>
                  <a:lnTo>
                    <a:pt x="1232" y="1781"/>
                  </a:lnTo>
                  <a:lnTo>
                    <a:pt x="1299" y="1772"/>
                  </a:lnTo>
                  <a:lnTo>
                    <a:pt x="1364" y="1759"/>
                  </a:lnTo>
                  <a:lnTo>
                    <a:pt x="1425" y="1743"/>
                  </a:lnTo>
                  <a:lnTo>
                    <a:pt x="1483" y="1722"/>
                  </a:lnTo>
                  <a:lnTo>
                    <a:pt x="1539" y="1698"/>
                  </a:lnTo>
                  <a:lnTo>
                    <a:pt x="1591" y="1670"/>
                  </a:lnTo>
                  <a:lnTo>
                    <a:pt x="1638" y="1638"/>
                  </a:lnTo>
                  <a:lnTo>
                    <a:pt x="1682" y="1601"/>
                  </a:lnTo>
                  <a:lnTo>
                    <a:pt x="1716" y="1565"/>
                  </a:lnTo>
                  <a:lnTo>
                    <a:pt x="1747" y="1527"/>
                  </a:lnTo>
                  <a:lnTo>
                    <a:pt x="1773" y="1485"/>
                  </a:lnTo>
                  <a:lnTo>
                    <a:pt x="1797" y="1440"/>
                  </a:lnTo>
                  <a:lnTo>
                    <a:pt x="1815" y="1392"/>
                  </a:lnTo>
                  <a:lnTo>
                    <a:pt x="1830" y="1342"/>
                  </a:lnTo>
                  <a:lnTo>
                    <a:pt x="1841" y="1289"/>
                  </a:lnTo>
                  <a:lnTo>
                    <a:pt x="1847" y="1234"/>
                  </a:lnTo>
                  <a:lnTo>
                    <a:pt x="1850" y="1177"/>
                  </a:lnTo>
                  <a:lnTo>
                    <a:pt x="1847" y="1119"/>
                  </a:lnTo>
                  <a:lnTo>
                    <a:pt x="1839" y="1064"/>
                  </a:lnTo>
                  <a:lnTo>
                    <a:pt x="1826" y="1012"/>
                  </a:lnTo>
                  <a:lnTo>
                    <a:pt x="1808" y="962"/>
                  </a:lnTo>
                  <a:lnTo>
                    <a:pt x="1785" y="915"/>
                  </a:lnTo>
                  <a:lnTo>
                    <a:pt x="1757" y="871"/>
                  </a:lnTo>
                  <a:lnTo>
                    <a:pt x="1727" y="831"/>
                  </a:lnTo>
                  <a:lnTo>
                    <a:pt x="1693" y="795"/>
                  </a:lnTo>
                  <a:lnTo>
                    <a:pt x="1655" y="764"/>
                  </a:lnTo>
                  <a:lnTo>
                    <a:pt x="1617" y="736"/>
                  </a:lnTo>
                  <a:lnTo>
                    <a:pt x="1575" y="711"/>
                  </a:lnTo>
                  <a:lnTo>
                    <a:pt x="1529" y="690"/>
                  </a:lnTo>
                  <a:lnTo>
                    <a:pt x="1480" y="671"/>
                  </a:lnTo>
                  <a:lnTo>
                    <a:pt x="1427" y="655"/>
                  </a:lnTo>
                  <a:lnTo>
                    <a:pt x="1369" y="643"/>
                  </a:lnTo>
                  <a:lnTo>
                    <a:pt x="1308" y="633"/>
                  </a:lnTo>
                  <a:lnTo>
                    <a:pt x="1242" y="626"/>
                  </a:lnTo>
                  <a:lnTo>
                    <a:pt x="1172" y="621"/>
                  </a:lnTo>
                  <a:lnTo>
                    <a:pt x="1099" y="620"/>
                  </a:lnTo>
                  <a:close/>
                  <a:moveTo>
                    <a:pt x="202" y="0"/>
                  </a:moveTo>
                  <a:lnTo>
                    <a:pt x="3103" y="0"/>
                  </a:lnTo>
                  <a:lnTo>
                    <a:pt x="3138" y="3"/>
                  </a:lnTo>
                  <a:lnTo>
                    <a:pt x="3172" y="13"/>
                  </a:lnTo>
                  <a:lnTo>
                    <a:pt x="3205" y="28"/>
                  </a:lnTo>
                  <a:lnTo>
                    <a:pt x="3233" y="47"/>
                  </a:lnTo>
                  <a:lnTo>
                    <a:pt x="3257" y="71"/>
                  </a:lnTo>
                  <a:lnTo>
                    <a:pt x="3277" y="98"/>
                  </a:lnTo>
                  <a:lnTo>
                    <a:pt x="3292" y="130"/>
                  </a:lnTo>
                  <a:lnTo>
                    <a:pt x="3301" y="163"/>
                  </a:lnTo>
                  <a:lnTo>
                    <a:pt x="3305" y="199"/>
                  </a:lnTo>
                  <a:lnTo>
                    <a:pt x="3305" y="3044"/>
                  </a:lnTo>
                  <a:lnTo>
                    <a:pt x="3301" y="3080"/>
                  </a:lnTo>
                  <a:lnTo>
                    <a:pt x="3292" y="3112"/>
                  </a:lnTo>
                  <a:lnTo>
                    <a:pt x="3277" y="3144"/>
                  </a:lnTo>
                  <a:lnTo>
                    <a:pt x="3257" y="3171"/>
                  </a:lnTo>
                  <a:lnTo>
                    <a:pt x="3233" y="3196"/>
                  </a:lnTo>
                  <a:lnTo>
                    <a:pt x="3205" y="3215"/>
                  </a:lnTo>
                  <a:lnTo>
                    <a:pt x="3172" y="3229"/>
                  </a:lnTo>
                  <a:lnTo>
                    <a:pt x="3138" y="3239"/>
                  </a:lnTo>
                  <a:lnTo>
                    <a:pt x="3103" y="3242"/>
                  </a:lnTo>
                  <a:lnTo>
                    <a:pt x="202" y="3242"/>
                  </a:lnTo>
                  <a:lnTo>
                    <a:pt x="166" y="3239"/>
                  </a:lnTo>
                  <a:lnTo>
                    <a:pt x="131" y="3229"/>
                  </a:lnTo>
                  <a:lnTo>
                    <a:pt x="100" y="3215"/>
                  </a:lnTo>
                  <a:lnTo>
                    <a:pt x="72" y="3196"/>
                  </a:lnTo>
                  <a:lnTo>
                    <a:pt x="47" y="3171"/>
                  </a:lnTo>
                  <a:lnTo>
                    <a:pt x="28" y="3144"/>
                  </a:lnTo>
                  <a:lnTo>
                    <a:pt x="13" y="3112"/>
                  </a:lnTo>
                  <a:lnTo>
                    <a:pt x="3" y="3080"/>
                  </a:lnTo>
                  <a:lnTo>
                    <a:pt x="0" y="3044"/>
                  </a:lnTo>
                  <a:lnTo>
                    <a:pt x="0" y="199"/>
                  </a:lnTo>
                  <a:lnTo>
                    <a:pt x="3" y="163"/>
                  </a:lnTo>
                  <a:lnTo>
                    <a:pt x="13" y="130"/>
                  </a:lnTo>
                  <a:lnTo>
                    <a:pt x="28" y="98"/>
                  </a:lnTo>
                  <a:lnTo>
                    <a:pt x="47" y="71"/>
                  </a:lnTo>
                  <a:lnTo>
                    <a:pt x="72" y="47"/>
                  </a:lnTo>
                  <a:lnTo>
                    <a:pt x="100" y="28"/>
                  </a:lnTo>
                  <a:lnTo>
                    <a:pt x="131" y="13"/>
                  </a:lnTo>
                  <a:lnTo>
                    <a:pt x="166" y="3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</p:grpSp>
      <p:sp>
        <p:nvSpPr>
          <p:cNvPr id="170" name="Freeform 20"/>
          <p:cNvSpPr>
            <a:spLocks noEditPoints="1"/>
          </p:cNvSpPr>
          <p:nvPr/>
        </p:nvSpPr>
        <p:spPr bwMode="auto">
          <a:xfrm>
            <a:off x="749268" y="5335696"/>
            <a:ext cx="192419" cy="191189"/>
          </a:xfrm>
          <a:custGeom>
            <a:avLst/>
            <a:gdLst>
              <a:gd name="T0" fmla="*/ 120 w 3130"/>
              <a:gd name="T1" fmla="*/ 2868 h 3105"/>
              <a:gd name="T2" fmla="*/ 209 w 3130"/>
              <a:gd name="T3" fmla="*/ 2981 h 3105"/>
              <a:gd name="T4" fmla="*/ 318 w 3130"/>
              <a:gd name="T5" fmla="*/ 2891 h 3105"/>
              <a:gd name="T6" fmla="*/ 230 w 3130"/>
              <a:gd name="T7" fmla="*/ 2778 h 3105"/>
              <a:gd name="T8" fmla="*/ 2693 w 3130"/>
              <a:gd name="T9" fmla="*/ 913 h 3105"/>
              <a:gd name="T10" fmla="*/ 2670 w 3130"/>
              <a:gd name="T11" fmla="*/ 1092 h 3105"/>
              <a:gd name="T12" fmla="*/ 2749 w 3130"/>
              <a:gd name="T13" fmla="*/ 1282 h 3105"/>
              <a:gd name="T14" fmla="*/ 2923 w 3130"/>
              <a:gd name="T15" fmla="*/ 1503 h 3105"/>
              <a:gd name="T16" fmla="*/ 2950 w 3130"/>
              <a:gd name="T17" fmla="*/ 1224 h 3105"/>
              <a:gd name="T18" fmla="*/ 1682 w 3130"/>
              <a:gd name="T19" fmla="*/ 174 h 3105"/>
              <a:gd name="T20" fmla="*/ 1163 w 3130"/>
              <a:gd name="T21" fmla="*/ 339 h 3105"/>
              <a:gd name="T22" fmla="*/ 1105 w 3130"/>
              <a:gd name="T23" fmla="*/ 544 h 3105"/>
              <a:gd name="T24" fmla="*/ 1153 w 3130"/>
              <a:gd name="T25" fmla="*/ 718 h 3105"/>
              <a:gd name="T26" fmla="*/ 1042 w 3130"/>
              <a:gd name="T27" fmla="*/ 829 h 3105"/>
              <a:gd name="T28" fmla="*/ 894 w 3130"/>
              <a:gd name="T29" fmla="*/ 903 h 3105"/>
              <a:gd name="T30" fmla="*/ 858 w 3130"/>
              <a:gd name="T31" fmla="*/ 1068 h 3105"/>
              <a:gd name="T32" fmla="*/ 866 w 3130"/>
              <a:gd name="T33" fmla="*/ 1230 h 3105"/>
              <a:gd name="T34" fmla="*/ 929 w 3130"/>
              <a:gd name="T35" fmla="*/ 1294 h 3105"/>
              <a:gd name="T36" fmla="*/ 886 w 3130"/>
              <a:gd name="T37" fmla="*/ 1385 h 3105"/>
              <a:gd name="T38" fmla="*/ 673 w 3130"/>
              <a:gd name="T39" fmla="*/ 1515 h 3105"/>
              <a:gd name="T40" fmla="*/ 665 w 3130"/>
              <a:gd name="T41" fmla="*/ 1885 h 3105"/>
              <a:gd name="T42" fmla="*/ 1907 w 3130"/>
              <a:gd name="T43" fmla="*/ 847 h 3105"/>
              <a:gd name="T44" fmla="*/ 1043 w 3130"/>
              <a:gd name="T45" fmla="*/ 2375 h 3105"/>
              <a:gd name="T46" fmla="*/ 1527 w 3130"/>
              <a:gd name="T47" fmla="*/ 2602 h 3105"/>
              <a:gd name="T48" fmla="*/ 2097 w 3130"/>
              <a:gd name="T49" fmla="*/ 2578 h 3105"/>
              <a:gd name="T50" fmla="*/ 2586 w 3130"/>
              <a:gd name="T51" fmla="*/ 2290 h 3105"/>
              <a:gd name="T52" fmla="*/ 2285 w 3130"/>
              <a:gd name="T53" fmla="*/ 2383 h 3105"/>
              <a:gd name="T54" fmla="*/ 2095 w 3130"/>
              <a:gd name="T55" fmla="*/ 2417 h 3105"/>
              <a:gd name="T56" fmla="*/ 2052 w 3130"/>
              <a:gd name="T57" fmla="*/ 2332 h 3105"/>
              <a:gd name="T58" fmla="*/ 2192 w 3130"/>
              <a:gd name="T59" fmla="*/ 2221 h 3105"/>
              <a:gd name="T60" fmla="*/ 2304 w 3130"/>
              <a:gd name="T61" fmla="*/ 2140 h 3105"/>
              <a:gd name="T62" fmla="*/ 2363 w 3130"/>
              <a:gd name="T63" fmla="*/ 1969 h 3105"/>
              <a:gd name="T64" fmla="*/ 2408 w 3130"/>
              <a:gd name="T65" fmla="*/ 1786 h 3105"/>
              <a:gd name="T66" fmla="*/ 2430 w 3130"/>
              <a:gd name="T67" fmla="*/ 1725 h 3105"/>
              <a:gd name="T68" fmla="*/ 2451 w 3130"/>
              <a:gd name="T69" fmla="*/ 1562 h 3105"/>
              <a:gd name="T70" fmla="*/ 2477 w 3130"/>
              <a:gd name="T71" fmla="*/ 1394 h 3105"/>
              <a:gd name="T72" fmla="*/ 2584 w 3130"/>
              <a:gd name="T73" fmla="*/ 1228 h 3105"/>
              <a:gd name="T74" fmla="*/ 2568 w 3130"/>
              <a:gd name="T75" fmla="*/ 1017 h 3105"/>
              <a:gd name="T76" fmla="*/ 2485 w 3130"/>
              <a:gd name="T77" fmla="*/ 825 h 3105"/>
              <a:gd name="T78" fmla="*/ 2351 w 3130"/>
              <a:gd name="T79" fmla="*/ 720 h 3105"/>
              <a:gd name="T80" fmla="*/ 2149 w 3130"/>
              <a:gd name="T81" fmla="*/ 563 h 3105"/>
              <a:gd name="T82" fmla="*/ 2026 w 3130"/>
              <a:gd name="T83" fmla="*/ 400 h 3105"/>
              <a:gd name="T84" fmla="*/ 1907 w 3130"/>
              <a:gd name="T85" fmla="*/ 181 h 3105"/>
              <a:gd name="T86" fmla="*/ 2039 w 3130"/>
              <a:gd name="T87" fmla="*/ 29 h 3105"/>
              <a:gd name="T88" fmla="*/ 2598 w 3130"/>
              <a:gd name="T89" fmla="*/ 291 h 3105"/>
              <a:gd name="T90" fmla="*/ 2984 w 3130"/>
              <a:gd name="T91" fmla="*/ 773 h 3105"/>
              <a:gd name="T92" fmla="*/ 3130 w 3130"/>
              <a:gd name="T93" fmla="*/ 1399 h 3105"/>
              <a:gd name="T94" fmla="*/ 2985 w 3130"/>
              <a:gd name="T95" fmla="*/ 2025 h 3105"/>
              <a:gd name="T96" fmla="*/ 2598 w 3130"/>
              <a:gd name="T97" fmla="*/ 2506 h 3105"/>
              <a:gd name="T98" fmla="*/ 2039 w 3130"/>
              <a:gd name="T99" fmla="*/ 2769 h 3105"/>
              <a:gd name="T100" fmla="*/ 1430 w 3130"/>
              <a:gd name="T101" fmla="*/ 2755 h 3105"/>
              <a:gd name="T102" fmla="*/ 922 w 3130"/>
              <a:gd name="T103" fmla="*/ 2498 h 3105"/>
              <a:gd name="T104" fmla="*/ 238 w 3130"/>
              <a:gd name="T105" fmla="*/ 3105 h 3105"/>
              <a:gd name="T106" fmla="*/ 44 w 3130"/>
              <a:gd name="T107" fmla="*/ 3012 h 3105"/>
              <a:gd name="T108" fmla="*/ 12 w 3130"/>
              <a:gd name="T109" fmla="*/ 2797 h 3105"/>
              <a:gd name="T110" fmla="*/ 534 w 3130"/>
              <a:gd name="T111" fmla="*/ 2002 h 3105"/>
              <a:gd name="T112" fmla="*/ 399 w 3130"/>
              <a:gd name="T113" fmla="*/ 1399 h 3105"/>
              <a:gd name="T114" fmla="*/ 543 w 3130"/>
              <a:gd name="T115" fmla="*/ 773 h 3105"/>
              <a:gd name="T116" fmla="*/ 930 w 3130"/>
              <a:gd name="T117" fmla="*/ 291 h 3105"/>
              <a:gd name="T118" fmla="*/ 1490 w 3130"/>
              <a:gd name="T119" fmla="*/ 29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30" h="3105">
                <a:moveTo>
                  <a:pt x="208" y="2778"/>
                </a:moveTo>
                <a:lnTo>
                  <a:pt x="186" y="2783"/>
                </a:lnTo>
                <a:lnTo>
                  <a:pt x="166" y="2792"/>
                </a:lnTo>
                <a:lnTo>
                  <a:pt x="149" y="2807"/>
                </a:lnTo>
                <a:lnTo>
                  <a:pt x="134" y="2826"/>
                </a:lnTo>
                <a:lnTo>
                  <a:pt x="125" y="2846"/>
                </a:lnTo>
                <a:lnTo>
                  <a:pt x="120" y="2868"/>
                </a:lnTo>
                <a:lnTo>
                  <a:pt x="120" y="2891"/>
                </a:lnTo>
                <a:lnTo>
                  <a:pt x="125" y="2913"/>
                </a:lnTo>
                <a:lnTo>
                  <a:pt x="134" y="2933"/>
                </a:lnTo>
                <a:lnTo>
                  <a:pt x="149" y="2952"/>
                </a:lnTo>
                <a:lnTo>
                  <a:pt x="167" y="2966"/>
                </a:lnTo>
                <a:lnTo>
                  <a:pt x="187" y="2976"/>
                </a:lnTo>
                <a:lnTo>
                  <a:pt x="209" y="2981"/>
                </a:lnTo>
                <a:lnTo>
                  <a:pt x="230" y="2981"/>
                </a:lnTo>
                <a:lnTo>
                  <a:pt x="251" y="2977"/>
                </a:lnTo>
                <a:lnTo>
                  <a:pt x="272" y="2966"/>
                </a:lnTo>
                <a:lnTo>
                  <a:pt x="290" y="2952"/>
                </a:lnTo>
                <a:lnTo>
                  <a:pt x="304" y="2934"/>
                </a:lnTo>
                <a:lnTo>
                  <a:pt x="313" y="2913"/>
                </a:lnTo>
                <a:lnTo>
                  <a:pt x="318" y="2891"/>
                </a:lnTo>
                <a:lnTo>
                  <a:pt x="318" y="2868"/>
                </a:lnTo>
                <a:lnTo>
                  <a:pt x="313" y="2846"/>
                </a:lnTo>
                <a:lnTo>
                  <a:pt x="304" y="2826"/>
                </a:lnTo>
                <a:lnTo>
                  <a:pt x="289" y="2807"/>
                </a:lnTo>
                <a:lnTo>
                  <a:pt x="272" y="2792"/>
                </a:lnTo>
                <a:lnTo>
                  <a:pt x="251" y="2783"/>
                </a:lnTo>
                <a:lnTo>
                  <a:pt x="230" y="2778"/>
                </a:lnTo>
                <a:lnTo>
                  <a:pt x="208" y="2778"/>
                </a:lnTo>
                <a:close/>
                <a:moveTo>
                  <a:pt x="2823" y="826"/>
                </a:moveTo>
                <a:lnTo>
                  <a:pt x="2796" y="840"/>
                </a:lnTo>
                <a:lnTo>
                  <a:pt x="2769" y="855"/>
                </a:lnTo>
                <a:lnTo>
                  <a:pt x="2741" y="873"/>
                </a:lnTo>
                <a:lnTo>
                  <a:pt x="2716" y="892"/>
                </a:lnTo>
                <a:lnTo>
                  <a:pt x="2693" y="913"/>
                </a:lnTo>
                <a:lnTo>
                  <a:pt x="2677" y="936"/>
                </a:lnTo>
                <a:lnTo>
                  <a:pt x="2669" y="953"/>
                </a:lnTo>
                <a:lnTo>
                  <a:pt x="2665" y="976"/>
                </a:lnTo>
                <a:lnTo>
                  <a:pt x="2662" y="1002"/>
                </a:lnTo>
                <a:lnTo>
                  <a:pt x="2663" y="1031"/>
                </a:lnTo>
                <a:lnTo>
                  <a:pt x="2666" y="1061"/>
                </a:lnTo>
                <a:lnTo>
                  <a:pt x="2670" y="1092"/>
                </a:lnTo>
                <a:lnTo>
                  <a:pt x="2677" y="1123"/>
                </a:lnTo>
                <a:lnTo>
                  <a:pt x="2686" y="1155"/>
                </a:lnTo>
                <a:lnTo>
                  <a:pt x="2696" y="1186"/>
                </a:lnTo>
                <a:lnTo>
                  <a:pt x="2709" y="1214"/>
                </a:lnTo>
                <a:lnTo>
                  <a:pt x="2721" y="1240"/>
                </a:lnTo>
                <a:lnTo>
                  <a:pt x="2735" y="1263"/>
                </a:lnTo>
                <a:lnTo>
                  <a:pt x="2749" y="1282"/>
                </a:lnTo>
                <a:lnTo>
                  <a:pt x="2766" y="1295"/>
                </a:lnTo>
                <a:lnTo>
                  <a:pt x="2802" y="1326"/>
                </a:lnTo>
                <a:lnTo>
                  <a:pt x="2835" y="1358"/>
                </a:lnTo>
                <a:lnTo>
                  <a:pt x="2862" y="1392"/>
                </a:lnTo>
                <a:lnTo>
                  <a:pt x="2887" y="1428"/>
                </a:lnTo>
                <a:lnTo>
                  <a:pt x="2906" y="1465"/>
                </a:lnTo>
                <a:lnTo>
                  <a:pt x="2923" y="1503"/>
                </a:lnTo>
                <a:lnTo>
                  <a:pt x="2937" y="1541"/>
                </a:lnTo>
                <a:lnTo>
                  <a:pt x="2948" y="1581"/>
                </a:lnTo>
                <a:lnTo>
                  <a:pt x="2955" y="1521"/>
                </a:lnTo>
                <a:lnTo>
                  <a:pt x="2960" y="1460"/>
                </a:lnTo>
                <a:lnTo>
                  <a:pt x="2962" y="1399"/>
                </a:lnTo>
                <a:lnTo>
                  <a:pt x="2959" y="1311"/>
                </a:lnTo>
                <a:lnTo>
                  <a:pt x="2950" y="1224"/>
                </a:lnTo>
                <a:lnTo>
                  <a:pt x="2936" y="1140"/>
                </a:lnTo>
                <a:lnTo>
                  <a:pt x="2915" y="1059"/>
                </a:lnTo>
                <a:lnTo>
                  <a:pt x="2889" y="978"/>
                </a:lnTo>
                <a:lnTo>
                  <a:pt x="2858" y="901"/>
                </a:lnTo>
                <a:lnTo>
                  <a:pt x="2823" y="826"/>
                </a:lnTo>
                <a:close/>
                <a:moveTo>
                  <a:pt x="1763" y="172"/>
                </a:moveTo>
                <a:lnTo>
                  <a:pt x="1682" y="174"/>
                </a:lnTo>
                <a:lnTo>
                  <a:pt x="1603" y="183"/>
                </a:lnTo>
                <a:lnTo>
                  <a:pt x="1524" y="197"/>
                </a:lnTo>
                <a:lnTo>
                  <a:pt x="1448" y="215"/>
                </a:lnTo>
                <a:lnTo>
                  <a:pt x="1373" y="239"/>
                </a:lnTo>
                <a:lnTo>
                  <a:pt x="1300" y="268"/>
                </a:lnTo>
                <a:lnTo>
                  <a:pt x="1230" y="301"/>
                </a:lnTo>
                <a:lnTo>
                  <a:pt x="1163" y="339"/>
                </a:lnTo>
                <a:lnTo>
                  <a:pt x="1098" y="381"/>
                </a:lnTo>
                <a:lnTo>
                  <a:pt x="1036" y="427"/>
                </a:lnTo>
                <a:lnTo>
                  <a:pt x="1049" y="447"/>
                </a:lnTo>
                <a:lnTo>
                  <a:pt x="1063" y="469"/>
                </a:lnTo>
                <a:lnTo>
                  <a:pt x="1078" y="493"/>
                </a:lnTo>
                <a:lnTo>
                  <a:pt x="1092" y="518"/>
                </a:lnTo>
                <a:lnTo>
                  <a:pt x="1105" y="544"/>
                </a:lnTo>
                <a:lnTo>
                  <a:pt x="1118" y="570"/>
                </a:lnTo>
                <a:lnTo>
                  <a:pt x="1129" y="597"/>
                </a:lnTo>
                <a:lnTo>
                  <a:pt x="1140" y="623"/>
                </a:lnTo>
                <a:lnTo>
                  <a:pt x="1147" y="648"/>
                </a:lnTo>
                <a:lnTo>
                  <a:pt x="1152" y="673"/>
                </a:lnTo>
                <a:lnTo>
                  <a:pt x="1155" y="697"/>
                </a:lnTo>
                <a:lnTo>
                  <a:pt x="1153" y="718"/>
                </a:lnTo>
                <a:lnTo>
                  <a:pt x="1149" y="738"/>
                </a:lnTo>
                <a:lnTo>
                  <a:pt x="1140" y="755"/>
                </a:lnTo>
                <a:lnTo>
                  <a:pt x="1124" y="774"/>
                </a:lnTo>
                <a:lnTo>
                  <a:pt x="1106" y="790"/>
                </a:lnTo>
                <a:lnTo>
                  <a:pt x="1087" y="804"/>
                </a:lnTo>
                <a:lnTo>
                  <a:pt x="1065" y="818"/>
                </a:lnTo>
                <a:lnTo>
                  <a:pt x="1042" y="829"/>
                </a:lnTo>
                <a:lnTo>
                  <a:pt x="1020" y="840"/>
                </a:lnTo>
                <a:lnTo>
                  <a:pt x="996" y="850"/>
                </a:lnTo>
                <a:lnTo>
                  <a:pt x="973" y="861"/>
                </a:lnTo>
                <a:lnTo>
                  <a:pt x="950" y="870"/>
                </a:lnTo>
                <a:lnTo>
                  <a:pt x="930" y="880"/>
                </a:lnTo>
                <a:lnTo>
                  <a:pt x="911" y="891"/>
                </a:lnTo>
                <a:lnTo>
                  <a:pt x="894" y="903"/>
                </a:lnTo>
                <a:lnTo>
                  <a:pt x="880" y="916"/>
                </a:lnTo>
                <a:lnTo>
                  <a:pt x="870" y="931"/>
                </a:lnTo>
                <a:lnTo>
                  <a:pt x="864" y="947"/>
                </a:lnTo>
                <a:lnTo>
                  <a:pt x="861" y="966"/>
                </a:lnTo>
                <a:lnTo>
                  <a:pt x="861" y="1000"/>
                </a:lnTo>
                <a:lnTo>
                  <a:pt x="860" y="1035"/>
                </a:lnTo>
                <a:lnTo>
                  <a:pt x="858" y="1068"/>
                </a:lnTo>
                <a:lnTo>
                  <a:pt x="857" y="1100"/>
                </a:lnTo>
                <a:lnTo>
                  <a:pt x="856" y="1130"/>
                </a:lnTo>
                <a:lnTo>
                  <a:pt x="855" y="1158"/>
                </a:lnTo>
                <a:lnTo>
                  <a:pt x="856" y="1182"/>
                </a:lnTo>
                <a:lnTo>
                  <a:pt x="858" y="1203"/>
                </a:lnTo>
                <a:lnTo>
                  <a:pt x="861" y="1220"/>
                </a:lnTo>
                <a:lnTo>
                  <a:pt x="866" y="1230"/>
                </a:lnTo>
                <a:lnTo>
                  <a:pt x="873" y="1239"/>
                </a:lnTo>
                <a:lnTo>
                  <a:pt x="882" y="1248"/>
                </a:lnTo>
                <a:lnTo>
                  <a:pt x="891" y="1257"/>
                </a:lnTo>
                <a:lnTo>
                  <a:pt x="903" y="1266"/>
                </a:lnTo>
                <a:lnTo>
                  <a:pt x="913" y="1275"/>
                </a:lnTo>
                <a:lnTo>
                  <a:pt x="922" y="1284"/>
                </a:lnTo>
                <a:lnTo>
                  <a:pt x="929" y="1294"/>
                </a:lnTo>
                <a:lnTo>
                  <a:pt x="935" y="1305"/>
                </a:lnTo>
                <a:lnTo>
                  <a:pt x="937" y="1316"/>
                </a:lnTo>
                <a:lnTo>
                  <a:pt x="936" y="1328"/>
                </a:lnTo>
                <a:lnTo>
                  <a:pt x="931" y="1341"/>
                </a:lnTo>
                <a:lnTo>
                  <a:pt x="921" y="1355"/>
                </a:lnTo>
                <a:lnTo>
                  <a:pt x="906" y="1370"/>
                </a:lnTo>
                <a:lnTo>
                  <a:pt x="886" y="1385"/>
                </a:lnTo>
                <a:lnTo>
                  <a:pt x="863" y="1402"/>
                </a:lnTo>
                <a:lnTo>
                  <a:pt x="836" y="1419"/>
                </a:lnTo>
                <a:lnTo>
                  <a:pt x="806" y="1438"/>
                </a:lnTo>
                <a:lnTo>
                  <a:pt x="774" y="1457"/>
                </a:lnTo>
                <a:lnTo>
                  <a:pt x="741" y="1477"/>
                </a:lnTo>
                <a:lnTo>
                  <a:pt x="706" y="1497"/>
                </a:lnTo>
                <a:lnTo>
                  <a:pt x="673" y="1515"/>
                </a:lnTo>
                <a:lnTo>
                  <a:pt x="639" y="1534"/>
                </a:lnTo>
                <a:lnTo>
                  <a:pt x="607" y="1551"/>
                </a:lnTo>
                <a:lnTo>
                  <a:pt x="579" y="1566"/>
                </a:lnTo>
                <a:lnTo>
                  <a:pt x="592" y="1649"/>
                </a:lnTo>
                <a:lnTo>
                  <a:pt x="613" y="1730"/>
                </a:lnTo>
                <a:lnTo>
                  <a:pt x="636" y="1809"/>
                </a:lnTo>
                <a:lnTo>
                  <a:pt x="665" y="1885"/>
                </a:lnTo>
                <a:lnTo>
                  <a:pt x="700" y="1958"/>
                </a:lnTo>
                <a:lnTo>
                  <a:pt x="739" y="2030"/>
                </a:lnTo>
                <a:lnTo>
                  <a:pt x="1201" y="1564"/>
                </a:lnTo>
                <a:lnTo>
                  <a:pt x="1205" y="1567"/>
                </a:lnTo>
                <a:lnTo>
                  <a:pt x="1207" y="951"/>
                </a:lnTo>
                <a:lnTo>
                  <a:pt x="1839" y="777"/>
                </a:lnTo>
                <a:lnTo>
                  <a:pt x="1907" y="847"/>
                </a:lnTo>
                <a:lnTo>
                  <a:pt x="1570" y="1191"/>
                </a:lnTo>
                <a:lnTo>
                  <a:pt x="1899" y="1527"/>
                </a:lnTo>
                <a:lnTo>
                  <a:pt x="2235" y="1183"/>
                </a:lnTo>
                <a:lnTo>
                  <a:pt x="2302" y="1252"/>
                </a:lnTo>
                <a:lnTo>
                  <a:pt x="2133" y="1900"/>
                </a:lnTo>
                <a:lnTo>
                  <a:pt x="1514" y="1901"/>
                </a:lnTo>
                <a:lnTo>
                  <a:pt x="1043" y="2375"/>
                </a:lnTo>
                <a:lnTo>
                  <a:pt x="1105" y="2421"/>
                </a:lnTo>
                <a:lnTo>
                  <a:pt x="1169" y="2462"/>
                </a:lnTo>
                <a:lnTo>
                  <a:pt x="1236" y="2499"/>
                </a:lnTo>
                <a:lnTo>
                  <a:pt x="1306" y="2532"/>
                </a:lnTo>
                <a:lnTo>
                  <a:pt x="1378" y="2560"/>
                </a:lnTo>
                <a:lnTo>
                  <a:pt x="1451" y="2583"/>
                </a:lnTo>
                <a:lnTo>
                  <a:pt x="1527" y="2602"/>
                </a:lnTo>
                <a:lnTo>
                  <a:pt x="1605" y="2615"/>
                </a:lnTo>
                <a:lnTo>
                  <a:pt x="1684" y="2623"/>
                </a:lnTo>
                <a:lnTo>
                  <a:pt x="1764" y="2625"/>
                </a:lnTo>
                <a:lnTo>
                  <a:pt x="1850" y="2622"/>
                </a:lnTo>
                <a:lnTo>
                  <a:pt x="1934" y="2613"/>
                </a:lnTo>
                <a:lnTo>
                  <a:pt x="2017" y="2598"/>
                </a:lnTo>
                <a:lnTo>
                  <a:pt x="2097" y="2578"/>
                </a:lnTo>
                <a:lnTo>
                  <a:pt x="2176" y="2550"/>
                </a:lnTo>
                <a:lnTo>
                  <a:pt x="2251" y="2519"/>
                </a:lnTo>
                <a:lnTo>
                  <a:pt x="2324" y="2483"/>
                </a:lnTo>
                <a:lnTo>
                  <a:pt x="2394" y="2441"/>
                </a:lnTo>
                <a:lnTo>
                  <a:pt x="2461" y="2395"/>
                </a:lnTo>
                <a:lnTo>
                  <a:pt x="2526" y="2344"/>
                </a:lnTo>
                <a:lnTo>
                  <a:pt x="2586" y="2290"/>
                </a:lnTo>
                <a:lnTo>
                  <a:pt x="2522" y="2312"/>
                </a:lnTo>
                <a:lnTo>
                  <a:pt x="2457" y="2330"/>
                </a:lnTo>
                <a:lnTo>
                  <a:pt x="2422" y="2340"/>
                </a:lnTo>
                <a:lnTo>
                  <a:pt x="2387" y="2350"/>
                </a:lnTo>
                <a:lnTo>
                  <a:pt x="2353" y="2361"/>
                </a:lnTo>
                <a:lnTo>
                  <a:pt x="2319" y="2372"/>
                </a:lnTo>
                <a:lnTo>
                  <a:pt x="2285" y="2383"/>
                </a:lnTo>
                <a:lnTo>
                  <a:pt x="2254" y="2393"/>
                </a:lnTo>
                <a:lnTo>
                  <a:pt x="2223" y="2401"/>
                </a:lnTo>
                <a:lnTo>
                  <a:pt x="2194" y="2409"/>
                </a:lnTo>
                <a:lnTo>
                  <a:pt x="2166" y="2415"/>
                </a:lnTo>
                <a:lnTo>
                  <a:pt x="2141" y="2418"/>
                </a:lnTo>
                <a:lnTo>
                  <a:pt x="2116" y="2419"/>
                </a:lnTo>
                <a:lnTo>
                  <a:pt x="2095" y="2417"/>
                </a:lnTo>
                <a:lnTo>
                  <a:pt x="2077" y="2412"/>
                </a:lnTo>
                <a:lnTo>
                  <a:pt x="2061" y="2403"/>
                </a:lnTo>
                <a:lnTo>
                  <a:pt x="2047" y="2391"/>
                </a:lnTo>
                <a:lnTo>
                  <a:pt x="2040" y="2376"/>
                </a:lnTo>
                <a:lnTo>
                  <a:pt x="2039" y="2363"/>
                </a:lnTo>
                <a:lnTo>
                  <a:pt x="2043" y="2347"/>
                </a:lnTo>
                <a:lnTo>
                  <a:pt x="2052" y="2332"/>
                </a:lnTo>
                <a:lnTo>
                  <a:pt x="2066" y="2316"/>
                </a:lnTo>
                <a:lnTo>
                  <a:pt x="2082" y="2299"/>
                </a:lnTo>
                <a:lnTo>
                  <a:pt x="2101" y="2284"/>
                </a:lnTo>
                <a:lnTo>
                  <a:pt x="2123" y="2267"/>
                </a:lnTo>
                <a:lnTo>
                  <a:pt x="2145" y="2251"/>
                </a:lnTo>
                <a:lnTo>
                  <a:pt x="2168" y="2236"/>
                </a:lnTo>
                <a:lnTo>
                  <a:pt x="2192" y="2221"/>
                </a:lnTo>
                <a:lnTo>
                  <a:pt x="2214" y="2206"/>
                </a:lnTo>
                <a:lnTo>
                  <a:pt x="2236" y="2193"/>
                </a:lnTo>
                <a:lnTo>
                  <a:pt x="2256" y="2180"/>
                </a:lnTo>
                <a:lnTo>
                  <a:pt x="2272" y="2169"/>
                </a:lnTo>
                <a:lnTo>
                  <a:pt x="2286" y="2158"/>
                </a:lnTo>
                <a:lnTo>
                  <a:pt x="2297" y="2150"/>
                </a:lnTo>
                <a:lnTo>
                  <a:pt x="2304" y="2140"/>
                </a:lnTo>
                <a:lnTo>
                  <a:pt x="2312" y="2125"/>
                </a:lnTo>
                <a:lnTo>
                  <a:pt x="2320" y="2105"/>
                </a:lnTo>
                <a:lnTo>
                  <a:pt x="2329" y="2082"/>
                </a:lnTo>
                <a:lnTo>
                  <a:pt x="2337" y="2057"/>
                </a:lnTo>
                <a:lnTo>
                  <a:pt x="2346" y="2029"/>
                </a:lnTo>
                <a:lnTo>
                  <a:pt x="2355" y="1999"/>
                </a:lnTo>
                <a:lnTo>
                  <a:pt x="2363" y="1969"/>
                </a:lnTo>
                <a:lnTo>
                  <a:pt x="2371" y="1939"/>
                </a:lnTo>
                <a:lnTo>
                  <a:pt x="2379" y="1908"/>
                </a:lnTo>
                <a:lnTo>
                  <a:pt x="2386" y="1879"/>
                </a:lnTo>
                <a:lnTo>
                  <a:pt x="2392" y="1851"/>
                </a:lnTo>
                <a:lnTo>
                  <a:pt x="2398" y="1826"/>
                </a:lnTo>
                <a:lnTo>
                  <a:pt x="2403" y="1804"/>
                </a:lnTo>
                <a:lnTo>
                  <a:pt x="2408" y="1786"/>
                </a:lnTo>
                <a:lnTo>
                  <a:pt x="2411" y="1772"/>
                </a:lnTo>
                <a:lnTo>
                  <a:pt x="2413" y="1763"/>
                </a:lnTo>
                <a:lnTo>
                  <a:pt x="2413" y="1760"/>
                </a:lnTo>
                <a:lnTo>
                  <a:pt x="2415" y="1758"/>
                </a:lnTo>
                <a:lnTo>
                  <a:pt x="2419" y="1751"/>
                </a:lnTo>
                <a:lnTo>
                  <a:pt x="2424" y="1739"/>
                </a:lnTo>
                <a:lnTo>
                  <a:pt x="2430" y="1725"/>
                </a:lnTo>
                <a:lnTo>
                  <a:pt x="2437" y="1707"/>
                </a:lnTo>
                <a:lnTo>
                  <a:pt x="2444" y="1687"/>
                </a:lnTo>
                <a:lnTo>
                  <a:pt x="2450" y="1664"/>
                </a:lnTo>
                <a:lnTo>
                  <a:pt x="2454" y="1640"/>
                </a:lnTo>
                <a:lnTo>
                  <a:pt x="2456" y="1614"/>
                </a:lnTo>
                <a:lnTo>
                  <a:pt x="2455" y="1588"/>
                </a:lnTo>
                <a:lnTo>
                  <a:pt x="2451" y="1562"/>
                </a:lnTo>
                <a:lnTo>
                  <a:pt x="2442" y="1535"/>
                </a:lnTo>
                <a:lnTo>
                  <a:pt x="2436" y="1512"/>
                </a:lnTo>
                <a:lnTo>
                  <a:pt x="2436" y="1489"/>
                </a:lnTo>
                <a:lnTo>
                  <a:pt x="2441" y="1466"/>
                </a:lnTo>
                <a:lnTo>
                  <a:pt x="2450" y="1442"/>
                </a:lnTo>
                <a:lnTo>
                  <a:pt x="2462" y="1418"/>
                </a:lnTo>
                <a:lnTo>
                  <a:pt x="2477" y="1394"/>
                </a:lnTo>
                <a:lnTo>
                  <a:pt x="2494" y="1370"/>
                </a:lnTo>
                <a:lnTo>
                  <a:pt x="2511" y="1346"/>
                </a:lnTo>
                <a:lnTo>
                  <a:pt x="2529" y="1322"/>
                </a:lnTo>
                <a:lnTo>
                  <a:pt x="2546" y="1298"/>
                </a:lnTo>
                <a:lnTo>
                  <a:pt x="2561" y="1275"/>
                </a:lnTo>
                <a:lnTo>
                  <a:pt x="2574" y="1252"/>
                </a:lnTo>
                <a:lnTo>
                  <a:pt x="2584" y="1228"/>
                </a:lnTo>
                <a:lnTo>
                  <a:pt x="2590" y="1206"/>
                </a:lnTo>
                <a:lnTo>
                  <a:pt x="2592" y="1181"/>
                </a:lnTo>
                <a:lnTo>
                  <a:pt x="2591" y="1153"/>
                </a:lnTo>
                <a:lnTo>
                  <a:pt x="2588" y="1121"/>
                </a:lnTo>
                <a:lnTo>
                  <a:pt x="2583" y="1088"/>
                </a:lnTo>
                <a:lnTo>
                  <a:pt x="2576" y="1052"/>
                </a:lnTo>
                <a:lnTo>
                  <a:pt x="2568" y="1017"/>
                </a:lnTo>
                <a:lnTo>
                  <a:pt x="2558" y="983"/>
                </a:lnTo>
                <a:lnTo>
                  <a:pt x="2548" y="948"/>
                </a:lnTo>
                <a:lnTo>
                  <a:pt x="2536" y="916"/>
                </a:lnTo>
                <a:lnTo>
                  <a:pt x="2524" y="888"/>
                </a:lnTo>
                <a:lnTo>
                  <a:pt x="2511" y="862"/>
                </a:lnTo>
                <a:lnTo>
                  <a:pt x="2498" y="841"/>
                </a:lnTo>
                <a:lnTo>
                  <a:pt x="2485" y="825"/>
                </a:lnTo>
                <a:lnTo>
                  <a:pt x="2472" y="815"/>
                </a:lnTo>
                <a:lnTo>
                  <a:pt x="2458" y="806"/>
                </a:lnTo>
                <a:lnTo>
                  <a:pt x="2441" y="795"/>
                </a:lnTo>
                <a:lnTo>
                  <a:pt x="2422" y="779"/>
                </a:lnTo>
                <a:lnTo>
                  <a:pt x="2399" y="762"/>
                </a:lnTo>
                <a:lnTo>
                  <a:pt x="2376" y="742"/>
                </a:lnTo>
                <a:lnTo>
                  <a:pt x="2351" y="720"/>
                </a:lnTo>
                <a:lnTo>
                  <a:pt x="2323" y="697"/>
                </a:lnTo>
                <a:lnTo>
                  <a:pt x="2296" y="673"/>
                </a:lnTo>
                <a:lnTo>
                  <a:pt x="2267" y="650"/>
                </a:lnTo>
                <a:lnTo>
                  <a:pt x="2238" y="626"/>
                </a:lnTo>
                <a:lnTo>
                  <a:pt x="2208" y="603"/>
                </a:lnTo>
                <a:lnTo>
                  <a:pt x="2179" y="582"/>
                </a:lnTo>
                <a:lnTo>
                  <a:pt x="2149" y="563"/>
                </a:lnTo>
                <a:lnTo>
                  <a:pt x="2121" y="545"/>
                </a:lnTo>
                <a:lnTo>
                  <a:pt x="2101" y="530"/>
                </a:lnTo>
                <a:lnTo>
                  <a:pt x="2083" y="511"/>
                </a:lnTo>
                <a:lnTo>
                  <a:pt x="2067" y="489"/>
                </a:lnTo>
                <a:lnTo>
                  <a:pt x="2051" y="461"/>
                </a:lnTo>
                <a:lnTo>
                  <a:pt x="2038" y="431"/>
                </a:lnTo>
                <a:lnTo>
                  <a:pt x="2026" y="400"/>
                </a:lnTo>
                <a:lnTo>
                  <a:pt x="2015" y="366"/>
                </a:lnTo>
                <a:lnTo>
                  <a:pt x="2005" y="330"/>
                </a:lnTo>
                <a:lnTo>
                  <a:pt x="1995" y="295"/>
                </a:lnTo>
                <a:lnTo>
                  <a:pt x="1988" y="259"/>
                </a:lnTo>
                <a:lnTo>
                  <a:pt x="1982" y="225"/>
                </a:lnTo>
                <a:lnTo>
                  <a:pt x="1976" y="191"/>
                </a:lnTo>
                <a:lnTo>
                  <a:pt x="1907" y="181"/>
                </a:lnTo>
                <a:lnTo>
                  <a:pt x="1836" y="174"/>
                </a:lnTo>
                <a:lnTo>
                  <a:pt x="1763" y="172"/>
                </a:lnTo>
                <a:close/>
                <a:moveTo>
                  <a:pt x="1764" y="0"/>
                </a:moveTo>
                <a:lnTo>
                  <a:pt x="1764" y="0"/>
                </a:lnTo>
                <a:lnTo>
                  <a:pt x="1858" y="4"/>
                </a:lnTo>
                <a:lnTo>
                  <a:pt x="1950" y="13"/>
                </a:lnTo>
                <a:lnTo>
                  <a:pt x="2039" y="29"/>
                </a:lnTo>
                <a:lnTo>
                  <a:pt x="2127" y="50"/>
                </a:lnTo>
                <a:lnTo>
                  <a:pt x="2212" y="78"/>
                </a:lnTo>
                <a:lnTo>
                  <a:pt x="2295" y="110"/>
                </a:lnTo>
                <a:lnTo>
                  <a:pt x="2375" y="149"/>
                </a:lnTo>
                <a:lnTo>
                  <a:pt x="2452" y="191"/>
                </a:lnTo>
                <a:lnTo>
                  <a:pt x="2527" y="239"/>
                </a:lnTo>
                <a:lnTo>
                  <a:pt x="2598" y="291"/>
                </a:lnTo>
                <a:lnTo>
                  <a:pt x="2665" y="349"/>
                </a:lnTo>
                <a:lnTo>
                  <a:pt x="2729" y="410"/>
                </a:lnTo>
                <a:lnTo>
                  <a:pt x="2789" y="476"/>
                </a:lnTo>
                <a:lnTo>
                  <a:pt x="2844" y="545"/>
                </a:lnTo>
                <a:lnTo>
                  <a:pt x="2896" y="618"/>
                </a:lnTo>
                <a:lnTo>
                  <a:pt x="2943" y="694"/>
                </a:lnTo>
                <a:lnTo>
                  <a:pt x="2984" y="773"/>
                </a:lnTo>
                <a:lnTo>
                  <a:pt x="3022" y="854"/>
                </a:lnTo>
                <a:lnTo>
                  <a:pt x="3054" y="940"/>
                </a:lnTo>
                <a:lnTo>
                  <a:pt x="3081" y="1027"/>
                </a:lnTo>
                <a:lnTo>
                  <a:pt x="3101" y="1117"/>
                </a:lnTo>
                <a:lnTo>
                  <a:pt x="3117" y="1210"/>
                </a:lnTo>
                <a:lnTo>
                  <a:pt x="3127" y="1304"/>
                </a:lnTo>
                <a:lnTo>
                  <a:pt x="3130" y="1399"/>
                </a:lnTo>
                <a:lnTo>
                  <a:pt x="3127" y="1494"/>
                </a:lnTo>
                <a:lnTo>
                  <a:pt x="3118" y="1588"/>
                </a:lnTo>
                <a:lnTo>
                  <a:pt x="3102" y="1680"/>
                </a:lnTo>
                <a:lnTo>
                  <a:pt x="3081" y="1771"/>
                </a:lnTo>
                <a:lnTo>
                  <a:pt x="3055" y="1858"/>
                </a:lnTo>
                <a:lnTo>
                  <a:pt x="3022" y="1943"/>
                </a:lnTo>
                <a:lnTo>
                  <a:pt x="2985" y="2025"/>
                </a:lnTo>
                <a:lnTo>
                  <a:pt x="2943" y="2104"/>
                </a:lnTo>
                <a:lnTo>
                  <a:pt x="2896" y="2180"/>
                </a:lnTo>
                <a:lnTo>
                  <a:pt x="2845" y="2253"/>
                </a:lnTo>
                <a:lnTo>
                  <a:pt x="2789" y="2322"/>
                </a:lnTo>
                <a:lnTo>
                  <a:pt x="2729" y="2388"/>
                </a:lnTo>
                <a:lnTo>
                  <a:pt x="2666" y="2449"/>
                </a:lnTo>
                <a:lnTo>
                  <a:pt x="2598" y="2506"/>
                </a:lnTo>
                <a:lnTo>
                  <a:pt x="2528" y="2559"/>
                </a:lnTo>
                <a:lnTo>
                  <a:pt x="2453" y="2607"/>
                </a:lnTo>
                <a:lnTo>
                  <a:pt x="2376" y="2649"/>
                </a:lnTo>
                <a:lnTo>
                  <a:pt x="2296" y="2688"/>
                </a:lnTo>
                <a:lnTo>
                  <a:pt x="2212" y="2720"/>
                </a:lnTo>
                <a:lnTo>
                  <a:pt x="2127" y="2747"/>
                </a:lnTo>
                <a:lnTo>
                  <a:pt x="2039" y="2769"/>
                </a:lnTo>
                <a:lnTo>
                  <a:pt x="1950" y="2785"/>
                </a:lnTo>
                <a:lnTo>
                  <a:pt x="1858" y="2794"/>
                </a:lnTo>
                <a:lnTo>
                  <a:pt x="1764" y="2797"/>
                </a:lnTo>
                <a:lnTo>
                  <a:pt x="1679" y="2795"/>
                </a:lnTo>
                <a:lnTo>
                  <a:pt x="1593" y="2787"/>
                </a:lnTo>
                <a:lnTo>
                  <a:pt x="1511" y="2774"/>
                </a:lnTo>
                <a:lnTo>
                  <a:pt x="1430" y="2755"/>
                </a:lnTo>
                <a:lnTo>
                  <a:pt x="1350" y="2732"/>
                </a:lnTo>
                <a:lnTo>
                  <a:pt x="1273" y="2704"/>
                </a:lnTo>
                <a:lnTo>
                  <a:pt x="1198" y="2670"/>
                </a:lnTo>
                <a:lnTo>
                  <a:pt x="1125" y="2634"/>
                </a:lnTo>
                <a:lnTo>
                  <a:pt x="1055" y="2592"/>
                </a:lnTo>
                <a:lnTo>
                  <a:pt x="987" y="2547"/>
                </a:lnTo>
                <a:lnTo>
                  <a:pt x="922" y="2498"/>
                </a:lnTo>
                <a:lnTo>
                  <a:pt x="384" y="3041"/>
                </a:lnTo>
                <a:lnTo>
                  <a:pt x="382" y="3039"/>
                </a:lnTo>
                <a:lnTo>
                  <a:pt x="356" y="3061"/>
                </a:lnTo>
                <a:lnTo>
                  <a:pt x="329" y="3079"/>
                </a:lnTo>
                <a:lnTo>
                  <a:pt x="300" y="3091"/>
                </a:lnTo>
                <a:lnTo>
                  <a:pt x="270" y="3101"/>
                </a:lnTo>
                <a:lnTo>
                  <a:pt x="238" y="3105"/>
                </a:lnTo>
                <a:lnTo>
                  <a:pt x="208" y="3104"/>
                </a:lnTo>
                <a:lnTo>
                  <a:pt x="176" y="3100"/>
                </a:lnTo>
                <a:lnTo>
                  <a:pt x="146" y="3090"/>
                </a:lnTo>
                <a:lnTo>
                  <a:pt x="117" y="3078"/>
                </a:lnTo>
                <a:lnTo>
                  <a:pt x="90" y="3060"/>
                </a:lnTo>
                <a:lnTo>
                  <a:pt x="65" y="3037"/>
                </a:lnTo>
                <a:lnTo>
                  <a:pt x="44" y="3012"/>
                </a:lnTo>
                <a:lnTo>
                  <a:pt x="26" y="2984"/>
                </a:lnTo>
                <a:lnTo>
                  <a:pt x="13" y="2955"/>
                </a:lnTo>
                <a:lnTo>
                  <a:pt x="4" y="2924"/>
                </a:lnTo>
                <a:lnTo>
                  <a:pt x="0" y="2892"/>
                </a:lnTo>
                <a:lnTo>
                  <a:pt x="0" y="2860"/>
                </a:lnTo>
                <a:lnTo>
                  <a:pt x="4" y="2828"/>
                </a:lnTo>
                <a:lnTo>
                  <a:pt x="12" y="2797"/>
                </a:lnTo>
                <a:lnTo>
                  <a:pt x="25" y="2767"/>
                </a:lnTo>
                <a:lnTo>
                  <a:pt x="43" y="2739"/>
                </a:lnTo>
                <a:lnTo>
                  <a:pt x="64" y="2713"/>
                </a:lnTo>
                <a:lnTo>
                  <a:pt x="62" y="2712"/>
                </a:lnTo>
                <a:lnTo>
                  <a:pt x="617" y="2153"/>
                </a:lnTo>
                <a:lnTo>
                  <a:pt x="573" y="2079"/>
                </a:lnTo>
                <a:lnTo>
                  <a:pt x="534" y="2002"/>
                </a:lnTo>
                <a:lnTo>
                  <a:pt x="500" y="1923"/>
                </a:lnTo>
                <a:lnTo>
                  <a:pt x="469" y="1841"/>
                </a:lnTo>
                <a:lnTo>
                  <a:pt x="445" y="1756"/>
                </a:lnTo>
                <a:lnTo>
                  <a:pt x="425" y="1670"/>
                </a:lnTo>
                <a:lnTo>
                  <a:pt x="411" y="1581"/>
                </a:lnTo>
                <a:lnTo>
                  <a:pt x="402" y="1490"/>
                </a:lnTo>
                <a:lnTo>
                  <a:pt x="399" y="1399"/>
                </a:lnTo>
                <a:lnTo>
                  <a:pt x="402" y="1304"/>
                </a:lnTo>
                <a:lnTo>
                  <a:pt x="411" y="1210"/>
                </a:lnTo>
                <a:lnTo>
                  <a:pt x="426" y="1117"/>
                </a:lnTo>
                <a:lnTo>
                  <a:pt x="448" y="1027"/>
                </a:lnTo>
                <a:lnTo>
                  <a:pt x="474" y="940"/>
                </a:lnTo>
                <a:lnTo>
                  <a:pt x="507" y="854"/>
                </a:lnTo>
                <a:lnTo>
                  <a:pt x="543" y="773"/>
                </a:lnTo>
                <a:lnTo>
                  <a:pt x="585" y="694"/>
                </a:lnTo>
                <a:lnTo>
                  <a:pt x="633" y="618"/>
                </a:lnTo>
                <a:lnTo>
                  <a:pt x="684" y="545"/>
                </a:lnTo>
                <a:lnTo>
                  <a:pt x="740" y="476"/>
                </a:lnTo>
                <a:lnTo>
                  <a:pt x="799" y="410"/>
                </a:lnTo>
                <a:lnTo>
                  <a:pt x="863" y="349"/>
                </a:lnTo>
                <a:lnTo>
                  <a:pt x="930" y="291"/>
                </a:lnTo>
                <a:lnTo>
                  <a:pt x="1001" y="239"/>
                </a:lnTo>
                <a:lnTo>
                  <a:pt x="1076" y="191"/>
                </a:lnTo>
                <a:lnTo>
                  <a:pt x="1153" y="149"/>
                </a:lnTo>
                <a:lnTo>
                  <a:pt x="1233" y="110"/>
                </a:lnTo>
                <a:lnTo>
                  <a:pt x="1317" y="78"/>
                </a:lnTo>
                <a:lnTo>
                  <a:pt x="1402" y="50"/>
                </a:lnTo>
                <a:lnTo>
                  <a:pt x="1490" y="29"/>
                </a:lnTo>
                <a:lnTo>
                  <a:pt x="1579" y="13"/>
                </a:lnTo>
                <a:lnTo>
                  <a:pt x="1671" y="4"/>
                </a:lnTo>
                <a:lnTo>
                  <a:pt x="176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05101" y="4366739"/>
            <a:ext cx="3095625" cy="265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45%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20940" y="4441593"/>
            <a:ext cx="1366309" cy="11593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2705101" y="4824621"/>
            <a:ext cx="3095625" cy="265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100%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2820940" y="4899475"/>
            <a:ext cx="2360661" cy="11593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2705101" y="5282504"/>
            <a:ext cx="3095625" cy="265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71%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2820939" y="5357359"/>
            <a:ext cx="1717724" cy="11593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2705101" y="5740387"/>
            <a:ext cx="3095625" cy="265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89%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2820939" y="5815242"/>
            <a:ext cx="2088359" cy="11593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180" name="Freeform 179"/>
          <p:cNvSpPr/>
          <p:nvPr/>
        </p:nvSpPr>
        <p:spPr>
          <a:xfrm rot="10800000">
            <a:off x="8917403" y="1665290"/>
            <a:ext cx="2625311" cy="1954343"/>
          </a:xfrm>
          <a:custGeom>
            <a:avLst/>
            <a:gdLst>
              <a:gd name="connsiteX0" fmla="*/ 58650 w 2625310"/>
              <a:gd name="connsiteY0" fmla="*/ 0 h 1954343"/>
              <a:gd name="connsiteX1" fmla="*/ 2625310 w 2625310"/>
              <a:gd name="connsiteY1" fmla="*/ 0 h 1954343"/>
              <a:gd name="connsiteX2" fmla="*/ 2625310 w 2625310"/>
              <a:gd name="connsiteY2" fmla="*/ 1954343 h 1954343"/>
              <a:gd name="connsiteX3" fmla="*/ 58650 w 2625310"/>
              <a:gd name="connsiteY3" fmla="*/ 1954343 h 1954343"/>
              <a:gd name="connsiteX4" fmla="*/ 0 w 2625310"/>
              <a:gd name="connsiteY4" fmla="*/ 1895693 h 1954343"/>
              <a:gd name="connsiteX5" fmla="*/ 0 w 2625310"/>
              <a:gd name="connsiteY5" fmla="*/ 58650 h 1954343"/>
              <a:gd name="connsiteX6" fmla="*/ 58650 w 2625310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0" h="1954343">
                <a:moveTo>
                  <a:pt x="58650" y="0"/>
                </a:moveTo>
                <a:lnTo>
                  <a:pt x="2625310" y="0"/>
                </a:lnTo>
                <a:lnTo>
                  <a:pt x="2625310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9184810" y="1886883"/>
            <a:ext cx="2094007" cy="22159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Daniel Jacob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9184809" y="2134541"/>
            <a:ext cx="1363147" cy="13849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Marketing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9184810" y="2486578"/>
            <a:ext cx="2094007" cy="972575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There are many variations of passages of the  Lorem Ipsum available, but the majority have suffered alteration in some </a:t>
            </a:r>
          </a:p>
        </p:txBody>
      </p:sp>
      <p:cxnSp>
        <p:nvCxnSpPr>
          <p:cNvPr id="185" name="Straight Connector 184"/>
          <p:cNvCxnSpPr/>
          <p:nvPr/>
        </p:nvCxnSpPr>
        <p:spPr>
          <a:xfrm>
            <a:off x="9184812" y="2410575"/>
            <a:ext cx="1781505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itle 1"/>
          <p:cNvSpPr txBox="1"/>
          <p:nvPr/>
        </p:nvSpPr>
        <p:spPr>
          <a:xfrm>
            <a:off x="6882270" y="3869175"/>
            <a:ext cx="3532732" cy="221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华文黑体" charset="-122"/>
                <a:cs typeface="华文黑体" charset="-122"/>
              </a:rPr>
              <a:t>Daniel Jacob Skills</a:t>
            </a:r>
          </a:p>
        </p:txBody>
      </p:sp>
      <p:cxnSp>
        <p:nvCxnSpPr>
          <p:cNvPr id="187" name="Straight Connector 186"/>
          <p:cNvCxnSpPr/>
          <p:nvPr/>
        </p:nvCxnSpPr>
        <p:spPr>
          <a:xfrm>
            <a:off x="9275812" y="3979973"/>
            <a:ext cx="21635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Freeform 292"/>
          <p:cNvSpPr>
            <a:spLocks noEditPoints="1"/>
          </p:cNvSpPr>
          <p:nvPr/>
        </p:nvSpPr>
        <p:spPr bwMode="auto">
          <a:xfrm>
            <a:off x="6332573" y="3868609"/>
            <a:ext cx="298673" cy="234145"/>
          </a:xfrm>
          <a:custGeom>
            <a:avLst/>
            <a:gdLst>
              <a:gd name="T0" fmla="*/ 130 w 166"/>
              <a:gd name="T1" fmla="*/ 103 h 130"/>
              <a:gd name="T2" fmla="*/ 104 w 166"/>
              <a:gd name="T3" fmla="*/ 130 h 130"/>
              <a:gd name="T4" fmla="*/ 27 w 166"/>
              <a:gd name="T5" fmla="*/ 130 h 130"/>
              <a:gd name="T6" fmla="*/ 0 w 166"/>
              <a:gd name="T7" fmla="*/ 103 h 130"/>
              <a:gd name="T8" fmla="*/ 0 w 166"/>
              <a:gd name="T9" fmla="*/ 26 h 130"/>
              <a:gd name="T10" fmla="*/ 27 w 166"/>
              <a:gd name="T11" fmla="*/ 0 h 130"/>
              <a:gd name="T12" fmla="*/ 104 w 166"/>
              <a:gd name="T13" fmla="*/ 0 h 130"/>
              <a:gd name="T14" fmla="*/ 114 w 166"/>
              <a:gd name="T15" fmla="*/ 2 h 130"/>
              <a:gd name="T16" fmla="*/ 116 w 166"/>
              <a:gd name="T17" fmla="*/ 4 h 130"/>
              <a:gd name="T18" fmla="*/ 115 w 166"/>
              <a:gd name="T19" fmla="*/ 7 h 130"/>
              <a:gd name="T20" fmla="*/ 111 w 166"/>
              <a:gd name="T21" fmla="*/ 12 h 130"/>
              <a:gd name="T22" fmla="*/ 108 w 166"/>
              <a:gd name="T23" fmla="*/ 12 h 130"/>
              <a:gd name="T24" fmla="*/ 104 w 166"/>
              <a:gd name="T25" fmla="*/ 12 h 130"/>
              <a:gd name="T26" fmla="*/ 27 w 166"/>
              <a:gd name="T27" fmla="*/ 12 h 130"/>
              <a:gd name="T28" fmla="*/ 12 w 166"/>
              <a:gd name="T29" fmla="*/ 26 h 130"/>
              <a:gd name="T30" fmla="*/ 12 w 166"/>
              <a:gd name="T31" fmla="*/ 103 h 130"/>
              <a:gd name="T32" fmla="*/ 27 w 166"/>
              <a:gd name="T33" fmla="*/ 118 h 130"/>
              <a:gd name="T34" fmla="*/ 104 w 166"/>
              <a:gd name="T35" fmla="*/ 118 h 130"/>
              <a:gd name="T36" fmla="*/ 118 w 166"/>
              <a:gd name="T37" fmla="*/ 103 h 130"/>
              <a:gd name="T38" fmla="*/ 118 w 166"/>
              <a:gd name="T39" fmla="*/ 92 h 130"/>
              <a:gd name="T40" fmla="*/ 119 w 166"/>
              <a:gd name="T41" fmla="*/ 90 h 130"/>
              <a:gd name="T42" fmla="*/ 125 w 166"/>
              <a:gd name="T43" fmla="*/ 84 h 130"/>
              <a:gd name="T44" fmla="*/ 128 w 166"/>
              <a:gd name="T45" fmla="*/ 83 h 130"/>
              <a:gd name="T46" fmla="*/ 130 w 166"/>
              <a:gd name="T47" fmla="*/ 86 h 130"/>
              <a:gd name="T48" fmla="*/ 130 w 166"/>
              <a:gd name="T49" fmla="*/ 103 h 130"/>
              <a:gd name="T50" fmla="*/ 148 w 166"/>
              <a:gd name="T51" fmla="*/ 44 h 130"/>
              <a:gd name="T52" fmla="*/ 86 w 166"/>
              <a:gd name="T53" fmla="*/ 106 h 130"/>
              <a:gd name="T54" fmla="*/ 59 w 166"/>
              <a:gd name="T55" fmla="*/ 106 h 130"/>
              <a:gd name="T56" fmla="*/ 59 w 166"/>
              <a:gd name="T57" fmla="*/ 80 h 130"/>
              <a:gd name="T58" fmla="*/ 121 w 166"/>
              <a:gd name="T59" fmla="*/ 18 h 130"/>
              <a:gd name="T60" fmla="*/ 148 w 166"/>
              <a:gd name="T61" fmla="*/ 44 h 130"/>
              <a:gd name="T62" fmla="*/ 93 w 166"/>
              <a:gd name="T63" fmla="*/ 87 h 130"/>
              <a:gd name="T64" fmla="*/ 79 w 166"/>
              <a:gd name="T65" fmla="*/ 73 h 130"/>
              <a:gd name="T66" fmla="*/ 68 w 166"/>
              <a:gd name="T67" fmla="*/ 83 h 130"/>
              <a:gd name="T68" fmla="*/ 68 w 166"/>
              <a:gd name="T69" fmla="*/ 89 h 130"/>
              <a:gd name="T70" fmla="*/ 77 w 166"/>
              <a:gd name="T71" fmla="*/ 89 h 130"/>
              <a:gd name="T72" fmla="*/ 77 w 166"/>
              <a:gd name="T73" fmla="*/ 97 h 130"/>
              <a:gd name="T74" fmla="*/ 82 w 166"/>
              <a:gd name="T75" fmla="*/ 97 h 130"/>
              <a:gd name="T76" fmla="*/ 93 w 166"/>
              <a:gd name="T77" fmla="*/ 87 h 130"/>
              <a:gd name="T78" fmla="*/ 120 w 166"/>
              <a:gd name="T79" fmla="*/ 31 h 130"/>
              <a:gd name="T80" fmla="*/ 87 w 166"/>
              <a:gd name="T81" fmla="*/ 63 h 130"/>
              <a:gd name="T82" fmla="*/ 87 w 166"/>
              <a:gd name="T83" fmla="*/ 66 h 130"/>
              <a:gd name="T84" fmla="*/ 90 w 166"/>
              <a:gd name="T85" fmla="*/ 66 h 130"/>
              <a:gd name="T86" fmla="*/ 123 w 166"/>
              <a:gd name="T87" fmla="*/ 34 h 130"/>
              <a:gd name="T88" fmla="*/ 123 w 166"/>
              <a:gd name="T89" fmla="*/ 31 h 130"/>
              <a:gd name="T90" fmla="*/ 120 w 166"/>
              <a:gd name="T91" fmla="*/ 31 h 130"/>
              <a:gd name="T92" fmla="*/ 154 w 166"/>
              <a:gd name="T93" fmla="*/ 38 h 130"/>
              <a:gd name="T94" fmla="*/ 127 w 166"/>
              <a:gd name="T95" fmla="*/ 12 h 130"/>
              <a:gd name="T96" fmla="*/ 136 w 166"/>
              <a:gd name="T97" fmla="*/ 3 h 130"/>
              <a:gd name="T98" fmla="*/ 148 w 166"/>
              <a:gd name="T99" fmla="*/ 3 h 130"/>
              <a:gd name="T100" fmla="*/ 162 w 166"/>
              <a:gd name="T101" fmla="*/ 17 h 130"/>
              <a:gd name="T102" fmla="*/ 162 w 166"/>
              <a:gd name="T103" fmla="*/ 30 h 130"/>
              <a:gd name="T104" fmla="*/ 154 w 166"/>
              <a:gd name="T105" fmla="*/ 3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30">
                <a:moveTo>
                  <a:pt x="130" y="103"/>
                </a:moveTo>
                <a:cubicBezTo>
                  <a:pt x="130" y="118"/>
                  <a:pt x="118" y="130"/>
                  <a:pt x="104" y="130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12" y="130"/>
                  <a:pt x="0" y="118"/>
                  <a:pt x="0" y="10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7" y="0"/>
                  <a:pt x="111" y="1"/>
                  <a:pt x="114" y="2"/>
                </a:cubicBezTo>
                <a:cubicBezTo>
                  <a:pt x="115" y="3"/>
                  <a:pt x="116" y="3"/>
                  <a:pt x="116" y="4"/>
                </a:cubicBezTo>
                <a:cubicBezTo>
                  <a:pt x="116" y="5"/>
                  <a:pt x="116" y="6"/>
                  <a:pt x="115" y="7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0" y="12"/>
                  <a:pt x="109" y="13"/>
                  <a:pt x="108" y="12"/>
                </a:cubicBezTo>
                <a:cubicBezTo>
                  <a:pt x="106" y="12"/>
                  <a:pt x="105" y="12"/>
                  <a:pt x="104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19" y="12"/>
                  <a:pt x="12" y="18"/>
                  <a:pt x="12" y="26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2" y="112"/>
                  <a:pt x="19" y="118"/>
                  <a:pt x="27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12" y="118"/>
                  <a:pt x="118" y="112"/>
                  <a:pt x="118" y="103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18" y="91"/>
                  <a:pt x="119" y="90"/>
                  <a:pt x="119" y="90"/>
                </a:cubicBezTo>
                <a:cubicBezTo>
                  <a:pt x="125" y="84"/>
                  <a:pt x="125" y="84"/>
                  <a:pt x="125" y="84"/>
                </a:cubicBezTo>
                <a:cubicBezTo>
                  <a:pt x="126" y="83"/>
                  <a:pt x="127" y="83"/>
                  <a:pt x="128" y="83"/>
                </a:cubicBezTo>
                <a:cubicBezTo>
                  <a:pt x="130" y="84"/>
                  <a:pt x="130" y="85"/>
                  <a:pt x="130" y="86"/>
                </a:cubicBezTo>
                <a:lnTo>
                  <a:pt x="130" y="103"/>
                </a:lnTo>
                <a:close/>
                <a:moveTo>
                  <a:pt x="148" y="44"/>
                </a:moveTo>
                <a:cubicBezTo>
                  <a:pt x="86" y="106"/>
                  <a:pt x="86" y="106"/>
                  <a:pt x="86" y="106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9" y="80"/>
                  <a:pt x="59" y="80"/>
                  <a:pt x="59" y="80"/>
                </a:cubicBezTo>
                <a:cubicBezTo>
                  <a:pt x="121" y="18"/>
                  <a:pt x="121" y="18"/>
                  <a:pt x="121" y="18"/>
                </a:cubicBezTo>
                <a:lnTo>
                  <a:pt x="148" y="44"/>
                </a:lnTo>
                <a:close/>
                <a:moveTo>
                  <a:pt x="93" y="87"/>
                </a:moveTo>
                <a:cubicBezTo>
                  <a:pt x="79" y="73"/>
                  <a:pt x="79" y="73"/>
                  <a:pt x="79" y="73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9"/>
                  <a:pt x="68" y="89"/>
                  <a:pt x="68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97"/>
                  <a:pt x="77" y="97"/>
                  <a:pt x="77" y="97"/>
                </a:cubicBezTo>
                <a:cubicBezTo>
                  <a:pt x="82" y="97"/>
                  <a:pt x="82" y="97"/>
                  <a:pt x="82" y="97"/>
                </a:cubicBezTo>
                <a:lnTo>
                  <a:pt x="93" y="87"/>
                </a:lnTo>
                <a:close/>
                <a:moveTo>
                  <a:pt x="120" y="31"/>
                </a:moveTo>
                <a:cubicBezTo>
                  <a:pt x="87" y="63"/>
                  <a:pt x="87" y="63"/>
                  <a:pt x="87" y="63"/>
                </a:cubicBezTo>
                <a:cubicBezTo>
                  <a:pt x="87" y="64"/>
                  <a:pt x="87" y="66"/>
                  <a:pt x="87" y="66"/>
                </a:cubicBezTo>
                <a:cubicBezTo>
                  <a:pt x="88" y="67"/>
                  <a:pt x="90" y="67"/>
                  <a:pt x="90" y="6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4" y="33"/>
                  <a:pt x="124" y="32"/>
                  <a:pt x="123" y="31"/>
                </a:cubicBezTo>
                <a:cubicBezTo>
                  <a:pt x="122" y="30"/>
                  <a:pt x="121" y="30"/>
                  <a:pt x="120" y="31"/>
                </a:cubicBezTo>
                <a:close/>
                <a:moveTo>
                  <a:pt x="154" y="38"/>
                </a:moveTo>
                <a:cubicBezTo>
                  <a:pt x="127" y="12"/>
                  <a:pt x="127" y="12"/>
                  <a:pt x="127" y="12"/>
                </a:cubicBezTo>
                <a:cubicBezTo>
                  <a:pt x="136" y="3"/>
                  <a:pt x="136" y="3"/>
                  <a:pt x="136" y="3"/>
                </a:cubicBezTo>
                <a:cubicBezTo>
                  <a:pt x="139" y="0"/>
                  <a:pt x="145" y="0"/>
                  <a:pt x="148" y="3"/>
                </a:cubicBezTo>
                <a:cubicBezTo>
                  <a:pt x="162" y="17"/>
                  <a:pt x="162" y="17"/>
                  <a:pt x="162" y="17"/>
                </a:cubicBezTo>
                <a:cubicBezTo>
                  <a:pt x="166" y="21"/>
                  <a:pt x="166" y="26"/>
                  <a:pt x="162" y="30"/>
                </a:cubicBezTo>
                <a:lnTo>
                  <a:pt x="154" y="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6882270" y="4347936"/>
            <a:ext cx="1376351" cy="28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Leader Ship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879095" y="4811570"/>
            <a:ext cx="1376351" cy="28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Photoshop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6875921" y="5275204"/>
            <a:ext cx="1376351" cy="28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Web Developing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872746" y="5738838"/>
            <a:ext cx="1376351" cy="28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Designing</a:t>
            </a:r>
          </a:p>
        </p:txBody>
      </p:sp>
      <p:grpSp>
        <p:nvGrpSpPr>
          <p:cNvPr id="193" name="Group 192"/>
          <p:cNvGrpSpPr/>
          <p:nvPr/>
        </p:nvGrpSpPr>
        <p:grpSpPr>
          <a:xfrm>
            <a:off x="6387222" y="4412115"/>
            <a:ext cx="193831" cy="176768"/>
            <a:chOff x="7693025" y="1104900"/>
            <a:chExt cx="703263" cy="641350"/>
          </a:xfrm>
          <a:solidFill>
            <a:schemeClr val="accent1"/>
          </a:solidFill>
        </p:grpSpPr>
        <p:sp>
          <p:nvSpPr>
            <p:cNvPr id="194" name="Freeform 48"/>
            <p:cNvSpPr>
              <a:spLocks noEditPoints="1"/>
            </p:cNvSpPr>
            <p:nvPr/>
          </p:nvSpPr>
          <p:spPr bwMode="auto">
            <a:xfrm>
              <a:off x="7948613" y="1158875"/>
              <a:ext cx="190500" cy="206375"/>
            </a:xfrm>
            <a:custGeom>
              <a:avLst/>
              <a:gdLst>
                <a:gd name="T0" fmla="*/ 458 w 959"/>
                <a:gd name="T1" fmla="*/ 628 h 1040"/>
                <a:gd name="T2" fmla="*/ 345 w 959"/>
                <a:gd name="T3" fmla="*/ 904 h 1040"/>
                <a:gd name="T4" fmla="*/ 614 w 959"/>
                <a:gd name="T5" fmla="*/ 905 h 1040"/>
                <a:gd name="T6" fmla="*/ 503 w 959"/>
                <a:gd name="T7" fmla="*/ 628 h 1040"/>
                <a:gd name="T8" fmla="*/ 514 w 959"/>
                <a:gd name="T9" fmla="*/ 585 h 1040"/>
                <a:gd name="T10" fmla="*/ 446 w 959"/>
                <a:gd name="T11" fmla="*/ 585 h 1040"/>
                <a:gd name="T12" fmla="*/ 480 w 959"/>
                <a:gd name="T13" fmla="*/ 0 h 1040"/>
                <a:gd name="T14" fmla="*/ 557 w 959"/>
                <a:gd name="T15" fmla="*/ 12 h 1040"/>
                <a:gd name="T16" fmla="*/ 625 w 959"/>
                <a:gd name="T17" fmla="*/ 44 h 1040"/>
                <a:gd name="T18" fmla="*/ 680 w 959"/>
                <a:gd name="T19" fmla="*/ 93 h 1040"/>
                <a:gd name="T20" fmla="*/ 721 w 959"/>
                <a:gd name="T21" fmla="*/ 155 h 1040"/>
                <a:gd name="T22" fmla="*/ 742 w 959"/>
                <a:gd name="T23" fmla="*/ 229 h 1040"/>
                <a:gd name="T24" fmla="*/ 742 w 959"/>
                <a:gd name="T25" fmla="*/ 309 h 1040"/>
                <a:gd name="T26" fmla="*/ 722 w 959"/>
                <a:gd name="T27" fmla="*/ 389 h 1040"/>
                <a:gd name="T28" fmla="*/ 683 w 959"/>
                <a:gd name="T29" fmla="*/ 463 h 1040"/>
                <a:gd name="T30" fmla="*/ 630 w 959"/>
                <a:gd name="T31" fmla="*/ 525 h 1040"/>
                <a:gd name="T32" fmla="*/ 650 w 959"/>
                <a:gd name="T33" fmla="*/ 566 h 1040"/>
                <a:gd name="T34" fmla="*/ 742 w 959"/>
                <a:gd name="T35" fmla="*/ 611 h 1040"/>
                <a:gd name="T36" fmla="*/ 823 w 959"/>
                <a:gd name="T37" fmla="*/ 670 h 1040"/>
                <a:gd name="T38" fmla="*/ 887 w 959"/>
                <a:gd name="T39" fmla="*/ 740 h 1040"/>
                <a:gd name="T40" fmla="*/ 932 w 959"/>
                <a:gd name="T41" fmla="*/ 813 h 1040"/>
                <a:gd name="T42" fmla="*/ 957 w 959"/>
                <a:gd name="T43" fmla="*/ 886 h 1040"/>
                <a:gd name="T44" fmla="*/ 956 w 959"/>
                <a:gd name="T45" fmla="*/ 937 h 1040"/>
                <a:gd name="T46" fmla="*/ 929 w 959"/>
                <a:gd name="T47" fmla="*/ 966 h 1040"/>
                <a:gd name="T48" fmla="*/ 878 w 959"/>
                <a:gd name="T49" fmla="*/ 991 h 1040"/>
                <a:gd name="T50" fmla="*/ 809 w 959"/>
                <a:gd name="T51" fmla="*/ 1011 h 1040"/>
                <a:gd name="T52" fmla="*/ 726 w 959"/>
                <a:gd name="T53" fmla="*/ 1025 h 1040"/>
                <a:gd name="T54" fmla="*/ 631 w 959"/>
                <a:gd name="T55" fmla="*/ 1035 h 1040"/>
                <a:gd name="T56" fmla="*/ 531 w 959"/>
                <a:gd name="T57" fmla="*/ 1040 h 1040"/>
                <a:gd name="T58" fmla="*/ 429 w 959"/>
                <a:gd name="T59" fmla="*/ 1040 h 1040"/>
                <a:gd name="T60" fmla="*/ 328 w 959"/>
                <a:gd name="T61" fmla="*/ 1035 h 1040"/>
                <a:gd name="T62" fmla="*/ 233 w 959"/>
                <a:gd name="T63" fmla="*/ 1025 h 1040"/>
                <a:gd name="T64" fmla="*/ 150 w 959"/>
                <a:gd name="T65" fmla="*/ 1011 h 1040"/>
                <a:gd name="T66" fmla="*/ 81 w 959"/>
                <a:gd name="T67" fmla="*/ 991 h 1040"/>
                <a:gd name="T68" fmla="*/ 30 w 959"/>
                <a:gd name="T69" fmla="*/ 966 h 1040"/>
                <a:gd name="T70" fmla="*/ 3 w 959"/>
                <a:gd name="T71" fmla="*/ 937 h 1040"/>
                <a:gd name="T72" fmla="*/ 3 w 959"/>
                <a:gd name="T73" fmla="*/ 886 h 1040"/>
                <a:gd name="T74" fmla="*/ 27 w 959"/>
                <a:gd name="T75" fmla="*/ 813 h 1040"/>
                <a:gd name="T76" fmla="*/ 73 w 959"/>
                <a:gd name="T77" fmla="*/ 740 h 1040"/>
                <a:gd name="T78" fmla="*/ 137 w 959"/>
                <a:gd name="T79" fmla="*/ 670 h 1040"/>
                <a:gd name="T80" fmla="*/ 217 w 959"/>
                <a:gd name="T81" fmla="*/ 611 h 1040"/>
                <a:gd name="T82" fmla="*/ 311 w 959"/>
                <a:gd name="T83" fmla="*/ 566 h 1040"/>
                <a:gd name="T84" fmla="*/ 330 w 959"/>
                <a:gd name="T85" fmla="*/ 525 h 1040"/>
                <a:gd name="T86" fmla="*/ 277 w 959"/>
                <a:gd name="T87" fmla="*/ 463 h 1040"/>
                <a:gd name="T88" fmla="*/ 239 w 959"/>
                <a:gd name="T89" fmla="*/ 389 h 1040"/>
                <a:gd name="T90" fmla="*/ 218 w 959"/>
                <a:gd name="T91" fmla="*/ 309 h 1040"/>
                <a:gd name="T92" fmla="*/ 218 w 959"/>
                <a:gd name="T93" fmla="*/ 229 h 1040"/>
                <a:gd name="T94" fmla="*/ 240 w 959"/>
                <a:gd name="T95" fmla="*/ 155 h 1040"/>
                <a:gd name="T96" fmla="*/ 280 w 959"/>
                <a:gd name="T97" fmla="*/ 93 h 1040"/>
                <a:gd name="T98" fmla="*/ 336 w 959"/>
                <a:gd name="T99" fmla="*/ 44 h 1040"/>
                <a:gd name="T100" fmla="*/ 404 w 959"/>
                <a:gd name="T101" fmla="*/ 12 h 1040"/>
                <a:gd name="T102" fmla="*/ 480 w 959"/>
                <a:gd name="T10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9" h="1040">
                  <a:moveTo>
                    <a:pt x="413" y="576"/>
                  </a:moveTo>
                  <a:lnTo>
                    <a:pt x="458" y="628"/>
                  </a:lnTo>
                  <a:lnTo>
                    <a:pt x="459" y="628"/>
                  </a:lnTo>
                  <a:lnTo>
                    <a:pt x="345" y="904"/>
                  </a:lnTo>
                  <a:lnTo>
                    <a:pt x="480" y="1040"/>
                  </a:lnTo>
                  <a:lnTo>
                    <a:pt x="614" y="905"/>
                  </a:lnTo>
                  <a:lnTo>
                    <a:pt x="502" y="628"/>
                  </a:lnTo>
                  <a:lnTo>
                    <a:pt x="503" y="628"/>
                  </a:lnTo>
                  <a:lnTo>
                    <a:pt x="546" y="576"/>
                  </a:lnTo>
                  <a:lnTo>
                    <a:pt x="514" y="585"/>
                  </a:lnTo>
                  <a:lnTo>
                    <a:pt x="480" y="588"/>
                  </a:lnTo>
                  <a:lnTo>
                    <a:pt x="446" y="585"/>
                  </a:lnTo>
                  <a:lnTo>
                    <a:pt x="413" y="576"/>
                  </a:lnTo>
                  <a:close/>
                  <a:moveTo>
                    <a:pt x="480" y="0"/>
                  </a:moveTo>
                  <a:lnTo>
                    <a:pt x="519" y="4"/>
                  </a:lnTo>
                  <a:lnTo>
                    <a:pt x="557" y="12"/>
                  </a:lnTo>
                  <a:lnTo>
                    <a:pt x="591" y="25"/>
                  </a:lnTo>
                  <a:lnTo>
                    <a:pt x="625" y="44"/>
                  </a:lnTo>
                  <a:lnTo>
                    <a:pt x="654" y="67"/>
                  </a:lnTo>
                  <a:lnTo>
                    <a:pt x="680" y="93"/>
                  </a:lnTo>
                  <a:lnTo>
                    <a:pt x="703" y="123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9"/>
                  </a:lnTo>
                  <a:lnTo>
                    <a:pt x="746" y="269"/>
                  </a:lnTo>
                  <a:lnTo>
                    <a:pt x="742" y="309"/>
                  </a:lnTo>
                  <a:lnTo>
                    <a:pt x="735" y="348"/>
                  </a:lnTo>
                  <a:lnTo>
                    <a:pt x="722" y="389"/>
                  </a:lnTo>
                  <a:lnTo>
                    <a:pt x="705" y="427"/>
                  </a:lnTo>
                  <a:lnTo>
                    <a:pt x="683" y="463"/>
                  </a:lnTo>
                  <a:lnTo>
                    <a:pt x="658" y="496"/>
                  </a:lnTo>
                  <a:lnTo>
                    <a:pt x="630" y="525"/>
                  </a:lnTo>
                  <a:lnTo>
                    <a:pt x="599" y="550"/>
                  </a:lnTo>
                  <a:lnTo>
                    <a:pt x="650" y="566"/>
                  </a:lnTo>
                  <a:lnTo>
                    <a:pt x="697" y="586"/>
                  </a:lnTo>
                  <a:lnTo>
                    <a:pt x="742" y="611"/>
                  </a:lnTo>
                  <a:lnTo>
                    <a:pt x="785" y="640"/>
                  </a:lnTo>
                  <a:lnTo>
                    <a:pt x="823" y="670"/>
                  </a:lnTo>
                  <a:lnTo>
                    <a:pt x="857" y="704"/>
                  </a:lnTo>
                  <a:lnTo>
                    <a:pt x="887" y="740"/>
                  </a:lnTo>
                  <a:lnTo>
                    <a:pt x="912" y="776"/>
                  </a:lnTo>
                  <a:lnTo>
                    <a:pt x="932" y="813"/>
                  </a:lnTo>
                  <a:lnTo>
                    <a:pt x="947" y="850"/>
                  </a:lnTo>
                  <a:lnTo>
                    <a:pt x="957" y="886"/>
                  </a:lnTo>
                  <a:lnTo>
                    <a:pt x="959" y="920"/>
                  </a:lnTo>
                  <a:lnTo>
                    <a:pt x="956" y="937"/>
                  </a:lnTo>
                  <a:lnTo>
                    <a:pt x="946" y="952"/>
                  </a:lnTo>
                  <a:lnTo>
                    <a:pt x="929" y="966"/>
                  </a:lnTo>
                  <a:lnTo>
                    <a:pt x="906" y="979"/>
                  </a:lnTo>
                  <a:lnTo>
                    <a:pt x="878" y="991"/>
                  </a:lnTo>
                  <a:lnTo>
                    <a:pt x="846" y="1001"/>
                  </a:lnTo>
                  <a:lnTo>
                    <a:pt x="809" y="1011"/>
                  </a:lnTo>
                  <a:lnTo>
                    <a:pt x="769" y="1018"/>
                  </a:lnTo>
                  <a:lnTo>
                    <a:pt x="726" y="1025"/>
                  </a:lnTo>
                  <a:lnTo>
                    <a:pt x="680" y="1030"/>
                  </a:lnTo>
                  <a:lnTo>
                    <a:pt x="631" y="1035"/>
                  </a:lnTo>
                  <a:lnTo>
                    <a:pt x="582" y="1038"/>
                  </a:lnTo>
                  <a:lnTo>
                    <a:pt x="531" y="1040"/>
                  </a:lnTo>
                  <a:lnTo>
                    <a:pt x="480" y="1040"/>
                  </a:lnTo>
                  <a:lnTo>
                    <a:pt x="429" y="1040"/>
                  </a:lnTo>
                  <a:lnTo>
                    <a:pt x="378" y="1038"/>
                  </a:lnTo>
                  <a:lnTo>
                    <a:pt x="328" y="1035"/>
                  </a:lnTo>
                  <a:lnTo>
                    <a:pt x="280" y="1030"/>
                  </a:lnTo>
                  <a:lnTo>
                    <a:pt x="233" y="1025"/>
                  </a:lnTo>
                  <a:lnTo>
                    <a:pt x="190" y="1018"/>
                  </a:lnTo>
                  <a:lnTo>
                    <a:pt x="150" y="1011"/>
                  </a:lnTo>
                  <a:lnTo>
                    <a:pt x="114" y="1001"/>
                  </a:lnTo>
                  <a:lnTo>
                    <a:pt x="81" y="991"/>
                  </a:lnTo>
                  <a:lnTo>
                    <a:pt x="53" y="979"/>
                  </a:lnTo>
                  <a:lnTo>
                    <a:pt x="30" y="966"/>
                  </a:lnTo>
                  <a:lnTo>
                    <a:pt x="14" y="952"/>
                  </a:lnTo>
                  <a:lnTo>
                    <a:pt x="3" y="937"/>
                  </a:lnTo>
                  <a:lnTo>
                    <a:pt x="0" y="920"/>
                  </a:lnTo>
                  <a:lnTo>
                    <a:pt x="3" y="886"/>
                  </a:lnTo>
                  <a:lnTo>
                    <a:pt x="12" y="850"/>
                  </a:lnTo>
                  <a:lnTo>
                    <a:pt x="27" y="813"/>
                  </a:lnTo>
                  <a:lnTo>
                    <a:pt x="48" y="776"/>
                  </a:lnTo>
                  <a:lnTo>
                    <a:pt x="73" y="740"/>
                  </a:lnTo>
                  <a:lnTo>
                    <a:pt x="103" y="704"/>
                  </a:lnTo>
                  <a:lnTo>
                    <a:pt x="137" y="670"/>
                  </a:lnTo>
                  <a:lnTo>
                    <a:pt x="175" y="640"/>
                  </a:lnTo>
                  <a:lnTo>
                    <a:pt x="217" y="611"/>
                  </a:lnTo>
                  <a:lnTo>
                    <a:pt x="262" y="586"/>
                  </a:lnTo>
                  <a:lnTo>
                    <a:pt x="311" y="566"/>
                  </a:lnTo>
                  <a:lnTo>
                    <a:pt x="362" y="550"/>
                  </a:lnTo>
                  <a:lnTo>
                    <a:pt x="330" y="525"/>
                  </a:lnTo>
                  <a:lnTo>
                    <a:pt x="302" y="496"/>
                  </a:lnTo>
                  <a:lnTo>
                    <a:pt x="277" y="463"/>
                  </a:lnTo>
                  <a:lnTo>
                    <a:pt x="256" y="427"/>
                  </a:lnTo>
                  <a:lnTo>
                    <a:pt x="239" y="389"/>
                  </a:lnTo>
                  <a:lnTo>
                    <a:pt x="226" y="348"/>
                  </a:lnTo>
                  <a:lnTo>
                    <a:pt x="218" y="309"/>
                  </a:lnTo>
                  <a:lnTo>
                    <a:pt x="215" y="269"/>
                  </a:lnTo>
                  <a:lnTo>
                    <a:pt x="218" y="229"/>
                  </a:lnTo>
                  <a:lnTo>
                    <a:pt x="226" y="191"/>
                  </a:lnTo>
                  <a:lnTo>
                    <a:pt x="240" y="155"/>
                  </a:lnTo>
                  <a:lnTo>
                    <a:pt x="258" y="123"/>
                  </a:lnTo>
                  <a:lnTo>
                    <a:pt x="280" y="93"/>
                  </a:lnTo>
                  <a:lnTo>
                    <a:pt x="307" y="67"/>
                  </a:lnTo>
                  <a:lnTo>
                    <a:pt x="336" y="44"/>
                  </a:lnTo>
                  <a:lnTo>
                    <a:pt x="368" y="25"/>
                  </a:lnTo>
                  <a:lnTo>
                    <a:pt x="404" y="12"/>
                  </a:lnTo>
                  <a:lnTo>
                    <a:pt x="440" y="4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 noEditPoints="1"/>
            </p:cNvSpPr>
            <p:nvPr/>
          </p:nvSpPr>
          <p:spPr bwMode="auto">
            <a:xfrm>
              <a:off x="7753350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6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3 w 960"/>
                <a:gd name="T13" fmla="*/ 575 h 1038"/>
                <a:gd name="T14" fmla="*/ 520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2 w 960"/>
                <a:gd name="T21" fmla="*/ 122 h 1038"/>
                <a:gd name="T22" fmla="*/ 734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5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7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3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2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3" y="575"/>
                  </a:moveTo>
                  <a:lnTo>
                    <a:pt x="458" y="626"/>
                  </a:lnTo>
                  <a:lnTo>
                    <a:pt x="460" y="626"/>
                  </a:lnTo>
                  <a:lnTo>
                    <a:pt x="346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3" y="575"/>
                  </a:lnTo>
                  <a:close/>
                  <a:moveTo>
                    <a:pt x="480" y="0"/>
                  </a:moveTo>
                  <a:lnTo>
                    <a:pt x="520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2" y="122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3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3" y="610"/>
                  </a:lnTo>
                  <a:lnTo>
                    <a:pt x="785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7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29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3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1" y="965"/>
                  </a:lnTo>
                  <a:lnTo>
                    <a:pt x="14" y="951"/>
                  </a:lnTo>
                  <a:lnTo>
                    <a:pt x="4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3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1" y="564"/>
                  </a:lnTo>
                  <a:lnTo>
                    <a:pt x="362" y="547"/>
                  </a:lnTo>
                  <a:lnTo>
                    <a:pt x="330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0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 noEditPoints="1"/>
            </p:cNvSpPr>
            <p:nvPr/>
          </p:nvSpPr>
          <p:spPr bwMode="auto">
            <a:xfrm>
              <a:off x="7693025" y="1104900"/>
              <a:ext cx="703263" cy="641350"/>
            </a:xfrm>
            <a:custGeom>
              <a:avLst/>
              <a:gdLst>
                <a:gd name="T0" fmla="*/ 2318 w 3541"/>
                <a:gd name="T1" fmla="*/ 1852 h 3228"/>
                <a:gd name="T2" fmla="*/ 2044 w 3541"/>
                <a:gd name="T3" fmla="*/ 2296 h 3228"/>
                <a:gd name="T4" fmla="*/ 2141 w 3541"/>
                <a:gd name="T5" fmla="*/ 2825 h 3228"/>
                <a:gd name="T6" fmla="*/ 2553 w 3541"/>
                <a:gd name="T7" fmla="*/ 3140 h 3228"/>
                <a:gd name="T8" fmla="*/ 3084 w 3541"/>
                <a:gd name="T9" fmla="*/ 3091 h 3228"/>
                <a:gd name="T10" fmla="*/ 3432 w 3541"/>
                <a:gd name="T11" fmla="*/ 2706 h 3228"/>
                <a:gd name="T12" fmla="*/ 3432 w 3541"/>
                <a:gd name="T13" fmla="*/ 2167 h 3228"/>
                <a:gd name="T14" fmla="*/ 3084 w 3541"/>
                <a:gd name="T15" fmla="*/ 1781 h 3228"/>
                <a:gd name="T16" fmla="*/ 645 w 3541"/>
                <a:gd name="T17" fmla="*/ 1716 h 3228"/>
                <a:gd name="T18" fmla="*/ 206 w 3541"/>
                <a:gd name="T19" fmla="*/ 1992 h 3228"/>
                <a:gd name="T20" fmla="*/ 61 w 3541"/>
                <a:gd name="T21" fmla="*/ 2506 h 3228"/>
                <a:gd name="T22" fmla="*/ 295 w 3541"/>
                <a:gd name="T23" fmla="*/ 2977 h 3228"/>
                <a:gd name="T24" fmla="*/ 783 w 3541"/>
                <a:gd name="T25" fmla="*/ 3169 h 3228"/>
                <a:gd name="T26" fmla="*/ 1273 w 3541"/>
                <a:gd name="T27" fmla="*/ 2977 h 3228"/>
                <a:gd name="T28" fmla="*/ 1506 w 3541"/>
                <a:gd name="T29" fmla="*/ 2506 h 3228"/>
                <a:gd name="T30" fmla="*/ 1360 w 3541"/>
                <a:gd name="T31" fmla="*/ 1992 h 3228"/>
                <a:gd name="T32" fmla="*/ 921 w 3541"/>
                <a:gd name="T33" fmla="*/ 1716 h 3228"/>
                <a:gd name="T34" fmla="*/ 1106 w 3541"/>
                <a:gd name="T35" fmla="*/ 1647 h 3228"/>
                <a:gd name="T36" fmla="*/ 1452 w 3541"/>
                <a:gd name="T37" fmla="*/ 2024 h 3228"/>
                <a:gd name="T38" fmla="*/ 1562 w 3541"/>
                <a:gd name="T39" fmla="*/ 2519 h 3228"/>
                <a:gd name="T40" fmla="*/ 1977 w 3541"/>
                <a:gd name="T41" fmla="*/ 2519 h 3228"/>
                <a:gd name="T42" fmla="*/ 2087 w 3541"/>
                <a:gd name="T43" fmla="*/ 2024 h 3228"/>
                <a:gd name="T44" fmla="*/ 2435 w 3541"/>
                <a:gd name="T45" fmla="*/ 1647 h 3228"/>
                <a:gd name="T46" fmla="*/ 2138 w 3541"/>
                <a:gd name="T47" fmla="*/ 1491 h 3228"/>
                <a:gd name="T48" fmla="*/ 1640 w 3541"/>
                <a:gd name="T49" fmla="*/ 1574 h 3228"/>
                <a:gd name="T50" fmla="*/ 1770 w 3541"/>
                <a:gd name="T51" fmla="*/ 58 h 3228"/>
                <a:gd name="T52" fmla="*/ 1282 w 3541"/>
                <a:gd name="T53" fmla="*/ 251 h 3228"/>
                <a:gd name="T54" fmla="*/ 1049 w 3541"/>
                <a:gd name="T55" fmla="*/ 722 h 3228"/>
                <a:gd name="T56" fmla="*/ 1193 w 3541"/>
                <a:gd name="T57" fmla="*/ 1236 h 3228"/>
                <a:gd name="T58" fmla="*/ 1632 w 3541"/>
                <a:gd name="T59" fmla="*/ 1513 h 3228"/>
                <a:gd name="T60" fmla="*/ 2154 w 3541"/>
                <a:gd name="T61" fmla="*/ 1415 h 3228"/>
                <a:gd name="T62" fmla="*/ 2466 w 3541"/>
                <a:gd name="T63" fmla="*/ 998 h 3228"/>
                <a:gd name="T64" fmla="*/ 2418 w 3541"/>
                <a:gd name="T65" fmla="*/ 461 h 3228"/>
                <a:gd name="T66" fmla="*/ 2037 w 3541"/>
                <a:gd name="T67" fmla="*/ 110 h 3228"/>
                <a:gd name="T68" fmla="*/ 1911 w 3541"/>
                <a:gd name="T69" fmla="*/ 13 h 3228"/>
                <a:gd name="T70" fmla="*/ 2369 w 3541"/>
                <a:gd name="T71" fmla="*/ 282 h 3228"/>
                <a:gd name="T72" fmla="*/ 2553 w 3541"/>
                <a:gd name="T73" fmla="*/ 793 h 3228"/>
                <a:gd name="T74" fmla="*/ 2371 w 3541"/>
                <a:gd name="T75" fmla="*/ 1299 h 3228"/>
                <a:gd name="T76" fmla="*/ 2689 w 3541"/>
                <a:gd name="T77" fmla="*/ 1647 h 3228"/>
                <a:gd name="T78" fmla="*/ 3208 w 3541"/>
                <a:gd name="T79" fmla="*/ 1789 h 3228"/>
                <a:gd name="T80" fmla="*/ 3513 w 3541"/>
                <a:gd name="T81" fmla="*/ 2225 h 3228"/>
                <a:gd name="T82" fmla="*/ 3465 w 3541"/>
                <a:gd name="T83" fmla="*/ 2775 h 3228"/>
                <a:gd name="T84" fmla="*/ 3092 w 3541"/>
                <a:gd name="T85" fmla="*/ 3152 h 3228"/>
                <a:gd name="T86" fmla="*/ 2547 w 3541"/>
                <a:gd name="T87" fmla="*/ 3200 h 3228"/>
                <a:gd name="T88" fmla="*/ 2113 w 3541"/>
                <a:gd name="T89" fmla="*/ 2886 h 3228"/>
                <a:gd name="T90" fmla="*/ 1770 w 3541"/>
                <a:gd name="T91" fmla="*/ 2671 h 3228"/>
                <a:gd name="T92" fmla="*/ 1427 w 3541"/>
                <a:gd name="T93" fmla="*/ 2886 h 3228"/>
                <a:gd name="T94" fmla="*/ 994 w 3541"/>
                <a:gd name="T95" fmla="*/ 3200 h 3228"/>
                <a:gd name="T96" fmla="*/ 448 w 3541"/>
                <a:gd name="T97" fmla="*/ 3152 h 3228"/>
                <a:gd name="T98" fmla="*/ 76 w 3541"/>
                <a:gd name="T99" fmla="*/ 2775 h 3228"/>
                <a:gd name="T100" fmla="*/ 28 w 3541"/>
                <a:gd name="T101" fmla="*/ 2225 h 3228"/>
                <a:gd name="T102" fmla="*/ 332 w 3541"/>
                <a:gd name="T103" fmla="*/ 1789 h 3228"/>
                <a:gd name="T104" fmla="*/ 850 w 3541"/>
                <a:gd name="T105" fmla="*/ 1647 h 3228"/>
                <a:gd name="T106" fmla="*/ 1169 w 3541"/>
                <a:gd name="T107" fmla="*/ 1299 h 3228"/>
                <a:gd name="T108" fmla="*/ 987 w 3541"/>
                <a:gd name="T109" fmla="*/ 793 h 3228"/>
                <a:gd name="T110" fmla="*/ 1172 w 3541"/>
                <a:gd name="T111" fmla="*/ 282 h 3228"/>
                <a:gd name="T112" fmla="*/ 1629 w 3541"/>
                <a:gd name="T113" fmla="*/ 13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41" h="3228">
                  <a:moveTo>
                    <a:pt x="2756" y="1703"/>
                  </a:moveTo>
                  <a:lnTo>
                    <a:pt x="2686" y="1706"/>
                  </a:lnTo>
                  <a:lnTo>
                    <a:pt x="2619" y="1716"/>
                  </a:lnTo>
                  <a:lnTo>
                    <a:pt x="2553" y="1731"/>
                  </a:lnTo>
                  <a:lnTo>
                    <a:pt x="2490" y="1754"/>
                  </a:lnTo>
                  <a:lnTo>
                    <a:pt x="2429" y="1781"/>
                  </a:lnTo>
                  <a:lnTo>
                    <a:pt x="2372" y="1814"/>
                  </a:lnTo>
                  <a:lnTo>
                    <a:pt x="2318" y="1852"/>
                  </a:lnTo>
                  <a:lnTo>
                    <a:pt x="2268" y="1895"/>
                  </a:lnTo>
                  <a:lnTo>
                    <a:pt x="2221" y="1942"/>
                  </a:lnTo>
                  <a:lnTo>
                    <a:pt x="2179" y="1992"/>
                  </a:lnTo>
                  <a:lnTo>
                    <a:pt x="2141" y="2047"/>
                  </a:lnTo>
                  <a:lnTo>
                    <a:pt x="2109" y="2105"/>
                  </a:lnTo>
                  <a:lnTo>
                    <a:pt x="2082" y="2167"/>
                  </a:lnTo>
                  <a:lnTo>
                    <a:pt x="2060" y="2230"/>
                  </a:lnTo>
                  <a:lnTo>
                    <a:pt x="2044" y="2296"/>
                  </a:lnTo>
                  <a:lnTo>
                    <a:pt x="2035" y="2365"/>
                  </a:lnTo>
                  <a:lnTo>
                    <a:pt x="2031" y="2436"/>
                  </a:lnTo>
                  <a:lnTo>
                    <a:pt x="2035" y="2506"/>
                  </a:lnTo>
                  <a:lnTo>
                    <a:pt x="2044" y="2575"/>
                  </a:lnTo>
                  <a:lnTo>
                    <a:pt x="2060" y="2641"/>
                  </a:lnTo>
                  <a:lnTo>
                    <a:pt x="2082" y="2706"/>
                  </a:lnTo>
                  <a:lnTo>
                    <a:pt x="2109" y="2767"/>
                  </a:lnTo>
                  <a:lnTo>
                    <a:pt x="2141" y="2825"/>
                  </a:lnTo>
                  <a:lnTo>
                    <a:pt x="2179" y="2880"/>
                  </a:lnTo>
                  <a:lnTo>
                    <a:pt x="2221" y="2930"/>
                  </a:lnTo>
                  <a:lnTo>
                    <a:pt x="2268" y="2977"/>
                  </a:lnTo>
                  <a:lnTo>
                    <a:pt x="2318" y="3020"/>
                  </a:lnTo>
                  <a:lnTo>
                    <a:pt x="2372" y="3058"/>
                  </a:lnTo>
                  <a:lnTo>
                    <a:pt x="2429" y="3091"/>
                  </a:lnTo>
                  <a:lnTo>
                    <a:pt x="2490" y="3118"/>
                  </a:lnTo>
                  <a:lnTo>
                    <a:pt x="2553" y="3140"/>
                  </a:lnTo>
                  <a:lnTo>
                    <a:pt x="2619" y="3156"/>
                  </a:lnTo>
                  <a:lnTo>
                    <a:pt x="2686" y="3166"/>
                  </a:lnTo>
                  <a:lnTo>
                    <a:pt x="2756" y="3169"/>
                  </a:lnTo>
                  <a:lnTo>
                    <a:pt x="2826" y="3166"/>
                  </a:lnTo>
                  <a:lnTo>
                    <a:pt x="2894" y="3156"/>
                  </a:lnTo>
                  <a:lnTo>
                    <a:pt x="2960" y="3140"/>
                  </a:lnTo>
                  <a:lnTo>
                    <a:pt x="3023" y="3118"/>
                  </a:lnTo>
                  <a:lnTo>
                    <a:pt x="3084" y="3091"/>
                  </a:lnTo>
                  <a:lnTo>
                    <a:pt x="3141" y="3058"/>
                  </a:lnTo>
                  <a:lnTo>
                    <a:pt x="3195" y="3020"/>
                  </a:lnTo>
                  <a:lnTo>
                    <a:pt x="3246" y="2977"/>
                  </a:lnTo>
                  <a:lnTo>
                    <a:pt x="3292" y="2930"/>
                  </a:lnTo>
                  <a:lnTo>
                    <a:pt x="3335" y="2880"/>
                  </a:lnTo>
                  <a:lnTo>
                    <a:pt x="3371" y="2825"/>
                  </a:lnTo>
                  <a:lnTo>
                    <a:pt x="3404" y="2767"/>
                  </a:lnTo>
                  <a:lnTo>
                    <a:pt x="3432" y="2706"/>
                  </a:lnTo>
                  <a:lnTo>
                    <a:pt x="3453" y="2641"/>
                  </a:lnTo>
                  <a:lnTo>
                    <a:pt x="3469" y="2575"/>
                  </a:lnTo>
                  <a:lnTo>
                    <a:pt x="3479" y="2506"/>
                  </a:lnTo>
                  <a:lnTo>
                    <a:pt x="3482" y="2436"/>
                  </a:lnTo>
                  <a:lnTo>
                    <a:pt x="3479" y="2365"/>
                  </a:lnTo>
                  <a:lnTo>
                    <a:pt x="3469" y="2296"/>
                  </a:lnTo>
                  <a:lnTo>
                    <a:pt x="3453" y="2230"/>
                  </a:lnTo>
                  <a:lnTo>
                    <a:pt x="3432" y="2167"/>
                  </a:lnTo>
                  <a:lnTo>
                    <a:pt x="3404" y="2105"/>
                  </a:lnTo>
                  <a:lnTo>
                    <a:pt x="3371" y="2047"/>
                  </a:lnTo>
                  <a:lnTo>
                    <a:pt x="3335" y="1992"/>
                  </a:lnTo>
                  <a:lnTo>
                    <a:pt x="3292" y="1942"/>
                  </a:lnTo>
                  <a:lnTo>
                    <a:pt x="3246" y="1895"/>
                  </a:lnTo>
                  <a:lnTo>
                    <a:pt x="3195" y="1852"/>
                  </a:lnTo>
                  <a:lnTo>
                    <a:pt x="3141" y="1814"/>
                  </a:lnTo>
                  <a:lnTo>
                    <a:pt x="3084" y="1781"/>
                  </a:lnTo>
                  <a:lnTo>
                    <a:pt x="3023" y="1754"/>
                  </a:lnTo>
                  <a:lnTo>
                    <a:pt x="2960" y="1731"/>
                  </a:lnTo>
                  <a:lnTo>
                    <a:pt x="2894" y="1716"/>
                  </a:lnTo>
                  <a:lnTo>
                    <a:pt x="2826" y="1706"/>
                  </a:lnTo>
                  <a:lnTo>
                    <a:pt x="2756" y="1703"/>
                  </a:lnTo>
                  <a:close/>
                  <a:moveTo>
                    <a:pt x="783" y="1703"/>
                  </a:moveTo>
                  <a:lnTo>
                    <a:pt x="713" y="1706"/>
                  </a:lnTo>
                  <a:lnTo>
                    <a:pt x="645" y="1716"/>
                  </a:lnTo>
                  <a:lnTo>
                    <a:pt x="580" y="1731"/>
                  </a:lnTo>
                  <a:lnTo>
                    <a:pt x="517" y="1754"/>
                  </a:lnTo>
                  <a:lnTo>
                    <a:pt x="456" y="1781"/>
                  </a:lnTo>
                  <a:lnTo>
                    <a:pt x="399" y="1814"/>
                  </a:lnTo>
                  <a:lnTo>
                    <a:pt x="345" y="1852"/>
                  </a:lnTo>
                  <a:lnTo>
                    <a:pt x="295" y="1895"/>
                  </a:lnTo>
                  <a:lnTo>
                    <a:pt x="248" y="1942"/>
                  </a:lnTo>
                  <a:lnTo>
                    <a:pt x="206" y="1992"/>
                  </a:lnTo>
                  <a:lnTo>
                    <a:pt x="168" y="2047"/>
                  </a:lnTo>
                  <a:lnTo>
                    <a:pt x="136" y="2105"/>
                  </a:lnTo>
                  <a:lnTo>
                    <a:pt x="109" y="2167"/>
                  </a:lnTo>
                  <a:lnTo>
                    <a:pt x="87" y="2230"/>
                  </a:lnTo>
                  <a:lnTo>
                    <a:pt x="71" y="2296"/>
                  </a:lnTo>
                  <a:lnTo>
                    <a:pt x="61" y="2365"/>
                  </a:lnTo>
                  <a:lnTo>
                    <a:pt x="58" y="2436"/>
                  </a:lnTo>
                  <a:lnTo>
                    <a:pt x="61" y="2506"/>
                  </a:lnTo>
                  <a:lnTo>
                    <a:pt x="71" y="2575"/>
                  </a:lnTo>
                  <a:lnTo>
                    <a:pt x="87" y="2641"/>
                  </a:lnTo>
                  <a:lnTo>
                    <a:pt x="109" y="2706"/>
                  </a:lnTo>
                  <a:lnTo>
                    <a:pt x="136" y="2767"/>
                  </a:lnTo>
                  <a:lnTo>
                    <a:pt x="168" y="2825"/>
                  </a:lnTo>
                  <a:lnTo>
                    <a:pt x="206" y="2880"/>
                  </a:lnTo>
                  <a:lnTo>
                    <a:pt x="248" y="2930"/>
                  </a:lnTo>
                  <a:lnTo>
                    <a:pt x="295" y="2977"/>
                  </a:lnTo>
                  <a:lnTo>
                    <a:pt x="345" y="3020"/>
                  </a:lnTo>
                  <a:lnTo>
                    <a:pt x="399" y="3058"/>
                  </a:lnTo>
                  <a:lnTo>
                    <a:pt x="456" y="3091"/>
                  </a:lnTo>
                  <a:lnTo>
                    <a:pt x="517" y="3118"/>
                  </a:lnTo>
                  <a:lnTo>
                    <a:pt x="580" y="3140"/>
                  </a:lnTo>
                  <a:lnTo>
                    <a:pt x="645" y="3156"/>
                  </a:lnTo>
                  <a:lnTo>
                    <a:pt x="713" y="3166"/>
                  </a:lnTo>
                  <a:lnTo>
                    <a:pt x="783" y="3169"/>
                  </a:lnTo>
                  <a:lnTo>
                    <a:pt x="853" y="3166"/>
                  </a:lnTo>
                  <a:lnTo>
                    <a:pt x="921" y="3156"/>
                  </a:lnTo>
                  <a:lnTo>
                    <a:pt x="987" y="3140"/>
                  </a:lnTo>
                  <a:lnTo>
                    <a:pt x="1050" y="3118"/>
                  </a:lnTo>
                  <a:lnTo>
                    <a:pt x="1110" y="3091"/>
                  </a:lnTo>
                  <a:lnTo>
                    <a:pt x="1168" y="3058"/>
                  </a:lnTo>
                  <a:lnTo>
                    <a:pt x="1222" y="3020"/>
                  </a:lnTo>
                  <a:lnTo>
                    <a:pt x="1273" y="2977"/>
                  </a:lnTo>
                  <a:lnTo>
                    <a:pt x="1318" y="2930"/>
                  </a:lnTo>
                  <a:lnTo>
                    <a:pt x="1360" y="2880"/>
                  </a:lnTo>
                  <a:lnTo>
                    <a:pt x="1398" y="2825"/>
                  </a:lnTo>
                  <a:lnTo>
                    <a:pt x="1430" y="2767"/>
                  </a:lnTo>
                  <a:lnTo>
                    <a:pt x="1459" y="2706"/>
                  </a:lnTo>
                  <a:lnTo>
                    <a:pt x="1480" y="2641"/>
                  </a:lnTo>
                  <a:lnTo>
                    <a:pt x="1495" y="2575"/>
                  </a:lnTo>
                  <a:lnTo>
                    <a:pt x="1506" y="2506"/>
                  </a:lnTo>
                  <a:lnTo>
                    <a:pt x="1509" y="2436"/>
                  </a:lnTo>
                  <a:lnTo>
                    <a:pt x="1506" y="2365"/>
                  </a:lnTo>
                  <a:lnTo>
                    <a:pt x="1495" y="2296"/>
                  </a:lnTo>
                  <a:lnTo>
                    <a:pt x="1480" y="2230"/>
                  </a:lnTo>
                  <a:lnTo>
                    <a:pt x="1459" y="2167"/>
                  </a:lnTo>
                  <a:lnTo>
                    <a:pt x="1430" y="2105"/>
                  </a:lnTo>
                  <a:lnTo>
                    <a:pt x="1398" y="2047"/>
                  </a:lnTo>
                  <a:lnTo>
                    <a:pt x="1360" y="1992"/>
                  </a:lnTo>
                  <a:lnTo>
                    <a:pt x="1318" y="1942"/>
                  </a:lnTo>
                  <a:lnTo>
                    <a:pt x="1273" y="1895"/>
                  </a:lnTo>
                  <a:lnTo>
                    <a:pt x="1222" y="1852"/>
                  </a:lnTo>
                  <a:lnTo>
                    <a:pt x="1168" y="1814"/>
                  </a:lnTo>
                  <a:lnTo>
                    <a:pt x="1110" y="1781"/>
                  </a:lnTo>
                  <a:lnTo>
                    <a:pt x="1050" y="1754"/>
                  </a:lnTo>
                  <a:lnTo>
                    <a:pt x="987" y="1731"/>
                  </a:lnTo>
                  <a:lnTo>
                    <a:pt x="921" y="1716"/>
                  </a:lnTo>
                  <a:lnTo>
                    <a:pt x="853" y="1706"/>
                  </a:lnTo>
                  <a:lnTo>
                    <a:pt x="783" y="1703"/>
                  </a:lnTo>
                  <a:close/>
                  <a:moveTo>
                    <a:pt x="1250" y="1384"/>
                  </a:moveTo>
                  <a:lnTo>
                    <a:pt x="1213" y="1430"/>
                  </a:lnTo>
                  <a:lnTo>
                    <a:pt x="1179" y="1480"/>
                  </a:lnTo>
                  <a:lnTo>
                    <a:pt x="1150" y="1533"/>
                  </a:lnTo>
                  <a:lnTo>
                    <a:pt x="1125" y="1588"/>
                  </a:lnTo>
                  <a:lnTo>
                    <a:pt x="1106" y="1647"/>
                  </a:lnTo>
                  <a:lnTo>
                    <a:pt x="1091" y="1707"/>
                  </a:lnTo>
                  <a:lnTo>
                    <a:pt x="1153" y="1738"/>
                  </a:lnTo>
                  <a:lnTo>
                    <a:pt x="1213" y="1774"/>
                  </a:lnTo>
                  <a:lnTo>
                    <a:pt x="1270" y="1815"/>
                  </a:lnTo>
                  <a:lnTo>
                    <a:pt x="1322" y="1861"/>
                  </a:lnTo>
                  <a:lnTo>
                    <a:pt x="1370" y="1911"/>
                  </a:lnTo>
                  <a:lnTo>
                    <a:pt x="1413" y="1966"/>
                  </a:lnTo>
                  <a:lnTo>
                    <a:pt x="1452" y="2024"/>
                  </a:lnTo>
                  <a:lnTo>
                    <a:pt x="1487" y="2086"/>
                  </a:lnTo>
                  <a:lnTo>
                    <a:pt x="1515" y="2150"/>
                  </a:lnTo>
                  <a:lnTo>
                    <a:pt x="1537" y="2218"/>
                  </a:lnTo>
                  <a:lnTo>
                    <a:pt x="1553" y="2289"/>
                  </a:lnTo>
                  <a:lnTo>
                    <a:pt x="1563" y="2361"/>
                  </a:lnTo>
                  <a:lnTo>
                    <a:pt x="1566" y="2436"/>
                  </a:lnTo>
                  <a:lnTo>
                    <a:pt x="1565" y="2478"/>
                  </a:lnTo>
                  <a:lnTo>
                    <a:pt x="1562" y="2519"/>
                  </a:lnTo>
                  <a:lnTo>
                    <a:pt x="1613" y="2533"/>
                  </a:lnTo>
                  <a:lnTo>
                    <a:pt x="1663" y="2544"/>
                  </a:lnTo>
                  <a:lnTo>
                    <a:pt x="1716" y="2551"/>
                  </a:lnTo>
                  <a:lnTo>
                    <a:pt x="1770" y="2553"/>
                  </a:lnTo>
                  <a:lnTo>
                    <a:pt x="1824" y="2551"/>
                  </a:lnTo>
                  <a:lnTo>
                    <a:pt x="1876" y="2544"/>
                  </a:lnTo>
                  <a:lnTo>
                    <a:pt x="1928" y="2533"/>
                  </a:lnTo>
                  <a:lnTo>
                    <a:pt x="1977" y="2519"/>
                  </a:lnTo>
                  <a:lnTo>
                    <a:pt x="1974" y="2478"/>
                  </a:lnTo>
                  <a:lnTo>
                    <a:pt x="1973" y="2436"/>
                  </a:lnTo>
                  <a:lnTo>
                    <a:pt x="1976" y="2361"/>
                  </a:lnTo>
                  <a:lnTo>
                    <a:pt x="1987" y="2289"/>
                  </a:lnTo>
                  <a:lnTo>
                    <a:pt x="2003" y="2218"/>
                  </a:lnTo>
                  <a:lnTo>
                    <a:pt x="2026" y="2150"/>
                  </a:lnTo>
                  <a:lnTo>
                    <a:pt x="2054" y="2086"/>
                  </a:lnTo>
                  <a:lnTo>
                    <a:pt x="2087" y="2024"/>
                  </a:lnTo>
                  <a:lnTo>
                    <a:pt x="2126" y="1966"/>
                  </a:lnTo>
                  <a:lnTo>
                    <a:pt x="2171" y="1911"/>
                  </a:lnTo>
                  <a:lnTo>
                    <a:pt x="2218" y="1861"/>
                  </a:lnTo>
                  <a:lnTo>
                    <a:pt x="2271" y="1815"/>
                  </a:lnTo>
                  <a:lnTo>
                    <a:pt x="2327" y="1774"/>
                  </a:lnTo>
                  <a:lnTo>
                    <a:pt x="2386" y="1738"/>
                  </a:lnTo>
                  <a:lnTo>
                    <a:pt x="2450" y="1707"/>
                  </a:lnTo>
                  <a:lnTo>
                    <a:pt x="2435" y="1647"/>
                  </a:lnTo>
                  <a:lnTo>
                    <a:pt x="2414" y="1588"/>
                  </a:lnTo>
                  <a:lnTo>
                    <a:pt x="2390" y="1533"/>
                  </a:lnTo>
                  <a:lnTo>
                    <a:pt x="2360" y="1480"/>
                  </a:lnTo>
                  <a:lnTo>
                    <a:pt x="2327" y="1430"/>
                  </a:lnTo>
                  <a:lnTo>
                    <a:pt x="2289" y="1384"/>
                  </a:lnTo>
                  <a:lnTo>
                    <a:pt x="2242" y="1424"/>
                  </a:lnTo>
                  <a:lnTo>
                    <a:pt x="2191" y="1460"/>
                  </a:lnTo>
                  <a:lnTo>
                    <a:pt x="2138" y="1491"/>
                  </a:lnTo>
                  <a:lnTo>
                    <a:pt x="2082" y="1518"/>
                  </a:lnTo>
                  <a:lnTo>
                    <a:pt x="2023" y="1542"/>
                  </a:lnTo>
                  <a:lnTo>
                    <a:pt x="1962" y="1561"/>
                  </a:lnTo>
                  <a:lnTo>
                    <a:pt x="1900" y="1574"/>
                  </a:lnTo>
                  <a:lnTo>
                    <a:pt x="1836" y="1582"/>
                  </a:lnTo>
                  <a:lnTo>
                    <a:pt x="1770" y="1585"/>
                  </a:lnTo>
                  <a:lnTo>
                    <a:pt x="1704" y="1582"/>
                  </a:lnTo>
                  <a:lnTo>
                    <a:pt x="1640" y="1574"/>
                  </a:lnTo>
                  <a:lnTo>
                    <a:pt x="1577" y="1561"/>
                  </a:lnTo>
                  <a:lnTo>
                    <a:pt x="1517" y="1542"/>
                  </a:lnTo>
                  <a:lnTo>
                    <a:pt x="1459" y="1518"/>
                  </a:lnTo>
                  <a:lnTo>
                    <a:pt x="1402" y="1491"/>
                  </a:lnTo>
                  <a:lnTo>
                    <a:pt x="1348" y="1460"/>
                  </a:lnTo>
                  <a:lnTo>
                    <a:pt x="1298" y="1424"/>
                  </a:lnTo>
                  <a:lnTo>
                    <a:pt x="1250" y="1384"/>
                  </a:lnTo>
                  <a:close/>
                  <a:moveTo>
                    <a:pt x="1770" y="58"/>
                  </a:moveTo>
                  <a:lnTo>
                    <a:pt x="1700" y="62"/>
                  </a:lnTo>
                  <a:lnTo>
                    <a:pt x="1632" y="72"/>
                  </a:lnTo>
                  <a:lnTo>
                    <a:pt x="1566" y="88"/>
                  </a:lnTo>
                  <a:lnTo>
                    <a:pt x="1503" y="110"/>
                  </a:lnTo>
                  <a:lnTo>
                    <a:pt x="1442" y="138"/>
                  </a:lnTo>
                  <a:lnTo>
                    <a:pt x="1385" y="171"/>
                  </a:lnTo>
                  <a:lnTo>
                    <a:pt x="1331" y="208"/>
                  </a:lnTo>
                  <a:lnTo>
                    <a:pt x="1282" y="251"/>
                  </a:lnTo>
                  <a:lnTo>
                    <a:pt x="1235" y="297"/>
                  </a:lnTo>
                  <a:lnTo>
                    <a:pt x="1193" y="349"/>
                  </a:lnTo>
                  <a:lnTo>
                    <a:pt x="1155" y="403"/>
                  </a:lnTo>
                  <a:lnTo>
                    <a:pt x="1123" y="461"/>
                  </a:lnTo>
                  <a:lnTo>
                    <a:pt x="1096" y="522"/>
                  </a:lnTo>
                  <a:lnTo>
                    <a:pt x="1074" y="587"/>
                  </a:lnTo>
                  <a:lnTo>
                    <a:pt x="1058" y="653"/>
                  </a:lnTo>
                  <a:lnTo>
                    <a:pt x="1049" y="722"/>
                  </a:lnTo>
                  <a:lnTo>
                    <a:pt x="1045" y="793"/>
                  </a:lnTo>
                  <a:lnTo>
                    <a:pt x="1049" y="863"/>
                  </a:lnTo>
                  <a:lnTo>
                    <a:pt x="1058" y="931"/>
                  </a:lnTo>
                  <a:lnTo>
                    <a:pt x="1074" y="998"/>
                  </a:lnTo>
                  <a:lnTo>
                    <a:pt x="1096" y="1062"/>
                  </a:lnTo>
                  <a:lnTo>
                    <a:pt x="1123" y="1123"/>
                  </a:lnTo>
                  <a:lnTo>
                    <a:pt x="1155" y="1181"/>
                  </a:lnTo>
                  <a:lnTo>
                    <a:pt x="1193" y="1236"/>
                  </a:lnTo>
                  <a:lnTo>
                    <a:pt x="1235" y="1287"/>
                  </a:lnTo>
                  <a:lnTo>
                    <a:pt x="1282" y="1334"/>
                  </a:lnTo>
                  <a:lnTo>
                    <a:pt x="1331" y="1377"/>
                  </a:lnTo>
                  <a:lnTo>
                    <a:pt x="1385" y="1415"/>
                  </a:lnTo>
                  <a:lnTo>
                    <a:pt x="1442" y="1448"/>
                  </a:lnTo>
                  <a:lnTo>
                    <a:pt x="1503" y="1475"/>
                  </a:lnTo>
                  <a:lnTo>
                    <a:pt x="1566" y="1497"/>
                  </a:lnTo>
                  <a:lnTo>
                    <a:pt x="1632" y="1513"/>
                  </a:lnTo>
                  <a:lnTo>
                    <a:pt x="1700" y="1523"/>
                  </a:lnTo>
                  <a:lnTo>
                    <a:pt x="1770" y="1526"/>
                  </a:lnTo>
                  <a:lnTo>
                    <a:pt x="1839" y="1523"/>
                  </a:lnTo>
                  <a:lnTo>
                    <a:pt x="1907" y="1513"/>
                  </a:lnTo>
                  <a:lnTo>
                    <a:pt x="1973" y="1497"/>
                  </a:lnTo>
                  <a:lnTo>
                    <a:pt x="2037" y="1475"/>
                  </a:lnTo>
                  <a:lnTo>
                    <a:pt x="2097" y="1448"/>
                  </a:lnTo>
                  <a:lnTo>
                    <a:pt x="2154" y="1415"/>
                  </a:lnTo>
                  <a:lnTo>
                    <a:pt x="2208" y="1377"/>
                  </a:lnTo>
                  <a:lnTo>
                    <a:pt x="2259" y="1334"/>
                  </a:lnTo>
                  <a:lnTo>
                    <a:pt x="2305" y="1287"/>
                  </a:lnTo>
                  <a:lnTo>
                    <a:pt x="2347" y="1236"/>
                  </a:lnTo>
                  <a:lnTo>
                    <a:pt x="2385" y="1181"/>
                  </a:lnTo>
                  <a:lnTo>
                    <a:pt x="2418" y="1123"/>
                  </a:lnTo>
                  <a:lnTo>
                    <a:pt x="2445" y="1062"/>
                  </a:lnTo>
                  <a:lnTo>
                    <a:pt x="2466" y="998"/>
                  </a:lnTo>
                  <a:lnTo>
                    <a:pt x="2482" y="931"/>
                  </a:lnTo>
                  <a:lnTo>
                    <a:pt x="2492" y="863"/>
                  </a:lnTo>
                  <a:lnTo>
                    <a:pt x="2495" y="793"/>
                  </a:lnTo>
                  <a:lnTo>
                    <a:pt x="2492" y="722"/>
                  </a:lnTo>
                  <a:lnTo>
                    <a:pt x="2482" y="653"/>
                  </a:lnTo>
                  <a:lnTo>
                    <a:pt x="2466" y="587"/>
                  </a:lnTo>
                  <a:lnTo>
                    <a:pt x="2445" y="522"/>
                  </a:lnTo>
                  <a:lnTo>
                    <a:pt x="2418" y="461"/>
                  </a:lnTo>
                  <a:lnTo>
                    <a:pt x="2385" y="403"/>
                  </a:lnTo>
                  <a:lnTo>
                    <a:pt x="2347" y="349"/>
                  </a:lnTo>
                  <a:lnTo>
                    <a:pt x="2305" y="297"/>
                  </a:lnTo>
                  <a:lnTo>
                    <a:pt x="2259" y="251"/>
                  </a:lnTo>
                  <a:lnTo>
                    <a:pt x="2208" y="208"/>
                  </a:lnTo>
                  <a:lnTo>
                    <a:pt x="2154" y="171"/>
                  </a:lnTo>
                  <a:lnTo>
                    <a:pt x="2097" y="138"/>
                  </a:lnTo>
                  <a:lnTo>
                    <a:pt x="2037" y="110"/>
                  </a:lnTo>
                  <a:lnTo>
                    <a:pt x="1973" y="88"/>
                  </a:lnTo>
                  <a:lnTo>
                    <a:pt x="1907" y="72"/>
                  </a:lnTo>
                  <a:lnTo>
                    <a:pt x="1839" y="62"/>
                  </a:lnTo>
                  <a:lnTo>
                    <a:pt x="1770" y="58"/>
                  </a:lnTo>
                  <a:close/>
                  <a:moveTo>
                    <a:pt x="1770" y="0"/>
                  </a:moveTo>
                  <a:lnTo>
                    <a:pt x="1770" y="0"/>
                  </a:lnTo>
                  <a:lnTo>
                    <a:pt x="1841" y="3"/>
                  </a:lnTo>
                  <a:lnTo>
                    <a:pt x="1911" y="13"/>
                  </a:lnTo>
                  <a:lnTo>
                    <a:pt x="1978" y="28"/>
                  </a:lnTo>
                  <a:lnTo>
                    <a:pt x="2043" y="50"/>
                  </a:lnTo>
                  <a:lnTo>
                    <a:pt x="2106" y="76"/>
                  </a:lnTo>
                  <a:lnTo>
                    <a:pt x="2165" y="109"/>
                  </a:lnTo>
                  <a:lnTo>
                    <a:pt x="2221" y="145"/>
                  </a:lnTo>
                  <a:lnTo>
                    <a:pt x="2275" y="186"/>
                  </a:lnTo>
                  <a:lnTo>
                    <a:pt x="2324" y="232"/>
                  </a:lnTo>
                  <a:lnTo>
                    <a:pt x="2369" y="282"/>
                  </a:lnTo>
                  <a:lnTo>
                    <a:pt x="2410" y="336"/>
                  </a:lnTo>
                  <a:lnTo>
                    <a:pt x="2447" y="392"/>
                  </a:lnTo>
                  <a:lnTo>
                    <a:pt x="2478" y="453"/>
                  </a:lnTo>
                  <a:lnTo>
                    <a:pt x="2505" y="517"/>
                  </a:lnTo>
                  <a:lnTo>
                    <a:pt x="2525" y="582"/>
                  </a:lnTo>
                  <a:lnTo>
                    <a:pt x="2542" y="650"/>
                  </a:lnTo>
                  <a:lnTo>
                    <a:pt x="2550" y="721"/>
                  </a:lnTo>
                  <a:lnTo>
                    <a:pt x="2553" y="793"/>
                  </a:lnTo>
                  <a:lnTo>
                    <a:pt x="2550" y="864"/>
                  </a:lnTo>
                  <a:lnTo>
                    <a:pt x="2542" y="934"/>
                  </a:lnTo>
                  <a:lnTo>
                    <a:pt x="2525" y="1001"/>
                  </a:lnTo>
                  <a:lnTo>
                    <a:pt x="2505" y="1067"/>
                  </a:lnTo>
                  <a:lnTo>
                    <a:pt x="2479" y="1130"/>
                  </a:lnTo>
                  <a:lnTo>
                    <a:pt x="2448" y="1190"/>
                  </a:lnTo>
                  <a:lnTo>
                    <a:pt x="2412" y="1247"/>
                  </a:lnTo>
                  <a:lnTo>
                    <a:pt x="2371" y="1299"/>
                  </a:lnTo>
                  <a:lnTo>
                    <a:pt x="2415" y="1353"/>
                  </a:lnTo>
                  <a:lnTo>
                    <a:pt x="2454" y="1410"/>
                  </a:lnTo>
                  <a:lnTo>
                    <a:pt x="2489" y="1470"/>
                  </a:lnTo>
                  <a:lnTo>
                    <a:pt x="2518" y="1534"/>
                  </a:lnTo>
                  <a:lnTo>
                    <a:pt x="2543" y="1600"/>
                  </a:lnTo>
                  <a:lnTo>
                    <a:pt x="2561" y="1670"/>
                  </a:lnTo>
                  <a:lnTo>
                    <a:pt x="2625" y="1656"/>
                  </a:lnTo>
                  <a:lnTo>
                    <a:pt x="2689" y="1647"/>
                  </a:lnTo>
                  <a:lnTo>
                    <a:pt x="2756" y="1644"/>
                  </a:lnTo>
                  <a:lnTo>
                    <a:pt x="2828" y="1647"/>
                  </a:lnTo>
                  <a:lnTo>
                    <a:pt x="2898" y="1656"/>
                  </a:lnTo>
                  <a:lnTo>
                    <a:pt x="2965" y="1672"/>
                  </a:lnTo>
                  <a:lnTo>
                    <a:pt x="3029" y="1693"/>
                  </a:lnTo>
                  <a:lnTo>
                    <a:pt x="3092" y="1720"/>
                  </a:lnTo>
                  <a:lnTo>
                    <a:pt x="3151" y="1752"/>
                  </a:lnTo>
                  <a:lnTo>
                    <a:pt x="3208" y="1789"/>
                  </a:lnTo>
                  <a:lnTo>
                    <a:pt x="3261" y="1830"/>
                  </a:lnTo>
                  <a:lnTo>
                    <a:pt x="3311" y="1876"/>
                  </a:lnTo>
                  <a:lnTo>
                    <a:pt x="3356" y="1925"/>
                  </a:lnTo>
                  <a:lnTo>
                    <a:pt x="3397" y="1979"/>
                  </a:lnTo>
                  <a:lnTo>
                    <a:pt x="3433" y="2037"/>
                  </a:lnTo>
                  <a:lnTo>
                    <a:pt x="3465" y="2097"/>
                  </a:lnTo>
                  <a:lnTo>
                    <a:pt x="3491" y="2160"/>
                  </a:lnTo>
                  <a:lnTo>
                    <a:pt x="3513" y="2225"/>
                  </a:lnTo>
                  <a:lnTo>
                    <a:pt x="3528" y="2293"/>
                  </a:lnTo>
                  <a:lnTo>
                    <a:pt x="3537" y="2364"/>
                  </a:lnTo>
                  <a:lnTo>
                    <a:pt x="3541" y="2436"/>
                  </a:lnTo>
                  <a:lnTo>
                    <a:pt x="3537" y="2508"/>
                  </a:lnTo>
                  <a:lnTo>
                    <a:pt x="3528" y="2578"/>
                  </a:lnTo>
                  <a:lnTo>
                    <a:pt x="3513" y="2647"/>
                  </a:lnTo>
                  <a:lnTo>
                    <a:pt x="3491" y="2712"/>
                  </a:lnTo>
                  <a:lnTo>
                    <a:pt x="3465" y="2775"/>
                  </a:lnTo>
                  <a:lnTo>
                    <a:pt x="3433" y="2835"/>
                  </a:lnTo>
                  <a:lnTo>
                    <a:pt x="3397" y="2892"/>
                  </a:lnTo>
                  <a:lnTo>
                    <a:pt x="3356" y="2946"/>
                  </a:lnTo>
                  <a:lnTo>
                    <a:pt x="3311" y="2996"/>
                  </a:lnTo>
                  <a:lnTo>
                    <a:pt x="3261" y="3042"/>
                  </a:lnTo>
                  <a:lnTo>
                    <a:pt x="3208" y="3083"/>
                  </a:lnTo>
                  <a:lnTo>
                    <a:pt x="3151" y="3120"/>
                  </a:lnTo>
                  <a:lnTo>
                    <a:pt x="3092" y="3152"/>
                  </a:lnTo>
                  <a:lnTo>
                    <a:pt x="3029" y="3179"/>
                  </a:lnTo>
                  <a:lnTo>
                    <a:pt x="2965" y="3200"/>
                  </a:lnTo>
                  <a:lnTo>
                    <a:pt x="2898" y="3215"/>
                  </a:lnTo>
                  <a:lnTo>
                    <a:pt x="2828" y="3225"/>
                  </a:lnTo>
                  <a:lnTo>
                    <a:pt x="2756" y="3228"/>
                  </a:lnTo>
                  <a:lnTo>
                    <a:pt x="2684" y="3225"/>
                  </a:lnTo>
                  <a:lnTo>
                    <a:pt x="2615" y="3215"/>
                  </a:lnTo>
                  <a:lnTo>
                    <a:pt x="2547" y="3200"/>
                  </a:lnTo>
                  <a:lnTo>
                    <a:pt x="2481" y="3178"/>
                  </a:lnTo>
                  <a:lnTo>
                    <a:pt x="2418" y="3151"/>
                  </a:lnTo>
                  <a:lnTo>
                    <a:pt x="2358" y="3118"/>
                  </a:lnTo>
                  <a:lnTo>
                    <a:pt x="2301" y="3080"/>
                  </a:lnTo>
                  <a:lnTo>
                    <a:pt x="2248" y="3038"/>
                  </a:lnTo>
                  <a:lnTo>
                    <a:pt x="2199" y="2991"/>
                  </a:lnTo>
                  <a:lnTo>
                    <a:pt x="2153" y="2940"/>
                  </a:lnTo>
                  <a:lnTo>
                    <a:pt x="2113" y="2886"/>
                  </a:lnTo>
                  <a:lnTo>
                    <a:pt x="2077" y="2828"/>
                  </a:lnTo>
                  <a:lnTo>
                    <a:pt x="2045" y="2767"/>
                  </a:lnTo>
                  <a:lnTo>
                    <a:pt x="2019" y="2702"/>
                  </a:lnTo>
                  <a:lnTo>
                    <a:pt x="1999" y="2636"/>
                  </a:lnTo>
                  <a:lnTo>
                    <a:pt x="1944" y="2650"/>
                  </a:lnTo>
                  <a:lnTo>
                    <a:pt x="1888" y="2661"/>
                  </a:lnTo>
                  <a:lnTo>
                    <a:pt x="1830" y="2668"/>
                  </a:lnTo>
                  <a:lnTo>
                    <a:pt x="1770" y="2671"/>
                  </a:lnTo>
                  <a:lnTo>
                    <a:pt x="1711" y="2668"/>
                  </a:lnTo>
                  <a:lnTo>
                    <a:pt x="1653" y="2661"/>
                  </a:lnTo>
                  <a:lnTo>
                    <a:pt x="1597" y="2650"/>
                  </a:lnTo>
                  <a:lnTo>
                    <a:pt x="1542" y="2636"/>
                  </a:lnTo>
                  <a:lnTo>
                    <a:pt x="1521" y="2702"/>
                  </a:lnTo>
                  <a:lnTo>
                    <a:pt x="1495" y="2767"/>
                  </a:lnTo>
                  <a:lnTo>
                    <a:pt x="1464" y="2828"/>
                  </a:lnTo>
                  <a:lnTo>
                    <a:pt x="1427" y="2886"/>
                  </a:lnTo>
                  <a:lnTo>
                    <a:pt x="1386" y="2940"/>
                  </a:lnTo>
                  <a:lnTo>
                    <a:pt x="1341" y="2991"/>
                  </a:lnTo>
                  <a:lnTo>
                    <a:pt x="1291" y="3038"/>
                  </a:lnTo>
                  <a:lnTo>
                    <a:pt x="1238" y="3080"/>
                  </a:lnTo>
                  <a:lnTo>
                    <a:pt x="1182" y="3118"/>
                  </a:lnTo>
                  <a:lnTo>
                    <a:pt x="1122" y="3151"/>
                  </a:lnTo>
                  <a:lnTo>
                    <a:pt x="1059" y="3178"/>
                  </a:lnTo>
                  <a:lnTo>
                    <a:pt x="994" y="3200"/>
                  </a:lnTo>
                  <a:lnTo>
                    <a:pt x="926" y="3215"/>
                  </a:lnTo>
                  <a:lnTo>
                    <a:pt x="855" y="3225"/>
                  </a:lnTo>
                  <a:lnTo>
                    <a:pt x="783" y="3228"/>
                  </a:lnTo>
                  <a:lnTo>
                    <a:pt x="712" y="3225"/>
                  </a:lnTo>
                  <a:lnTo>
                    <a:pt x="643" y="3215"/>
                  </a:lnTo>
                  <a:lnTo>
                    <a:pt x="575" y="3200"/>
                  </a:lnTo>
                  <a:lnTo>
                    <a:pt x="510" y="3179"/>
                  </a:lnTo>
                  <a:lnTo>
                    <a:pt x="448" y="3152"/>
                  </a:lnTo>
                  <a:lnTo>
                    <a:pt x="388" y="3120"/>
                  </a:lnTo>
                  <a:lnTo>
                    <a:pt x="332" y="3083"/>
                  </a:lnTo>
                  <a:lnTo>
                    <a:pt x="279" y="3042"/>
                  </a:lnTo>
                  <a:lnTo>
                    <a:pt x="230" y="2996"/>
                  </a:lnTo>
                  <a:lnTo>
                    <a:pt x="184" y="2946"/>
                  </a:lnTo>
                  <a:lnTo>
                    <a:pt x="143" y="2892"/>
                  </a:lnTo>
                  <a:lnTo>
                    <a:pt x="107" y="2835"/>
                  </a:lnTo>
                  <a:lnTo>
                    <a:pt x="76" y="2775"/>
                  </a:lnTo>
                  <a:lnTo>
                    <a:pt x="50" y="2712"/>
                  </a:lnTo>
                  <a:lnTo>
                    <a:pt x="28" y="2647"/>
                  </a:lnTo>
                  <a:lnTo>
                    <a:pt x="13" y="2578"/>
                  </a:lnTo>
                  <a:lnTo>
                    <a:pt x="3" y="2508"/>
                  </a:lnTo>
                  <a:lnTo>
                    <a:pt x="0" y="2436"/>
                  </a:lnTo>
                  <a:lnTo>
                    <a:pt x="3" y="2364"/>
                  </a:lnTo>
                  <a:lnTo>
                    <a:pt x="13" y="2293"/>
                  </a:lnTo>
                  <a:lnTo>
                    <a:pt x="28" y="2225"/>
                  </a:lnTo>
                  <a:lnTo>
                    <a:pt x="50" y="2160"/>
                  </a:lnTo>
                  <a:lnTo>
                    <a:pt x="76" y="2097"/>
                  </a:lnTo>
                  <a:lnTo>
                    <a:pt x="107" y="2037"/>
                  </a:lnTo>
                  <a:lnTo>
                    <a:pt x="143" y="1979"/>
                  </a:lnTo>
                  <a:lnTo>
                    <a:pt x="184" y="1925"/>
                  </a:lnTo>
                  <a:lnTo>
                    <a:pt x="230" y="1876"/>
                  </a:lnTo>
                  <a:lnTo>
                    <a:pt x="279" y="1830"/>
                  </a:lnTo>
                  <a:lnTo>
                    <a:pt x="332" y="1789"/>
                  </a:lnTo>
                  <a:lnTo>
                    <a:pt x="388" y="1752"/>
                  </a:lnTo>
                  <a:lnTo>
                    <a:pt x="448" y="1720"/>
                  </a:lnTo>
                  <a:lnTo>
                    <a:pt x="510" y="1693"/>
                  </a:lnTo>
                  <a:lnTo>
                    <a:pt x="575" y="1672"/>
                  </a:lnTo>
                  <a:lnTo>
                    <a:pt x="643" y="1656"/>
                  </a:lnTo>
                  <a:lnTo>
                    <a:pt x="712" y="1647"/>
                  </a:lnTo>
                  <a:lnTo>
                    <a:pt x="783" y="1644"/>
                  </a:lnTo>
                  <a:lnTo>
                    <a:pt x="850" y="1647"/>
                  </a:lnTo>
                  <a:lnTo>
                    <a:pt x="916" y="1656"/>
                  </a:lnTo>
                  <a:lnTo>
                    <a:pt x="980" y="1670"/>
                  </a:lnTo>
                  <a:lnTo>
                    <a:pt x="998" y="1600"/>
                  </a:lnTo>
                  <a:lnTo>
                    <a:pt x="1022" y="1534"/>
                  </a:lnTo>
                  <a:lnTo>
                    <a:pt x="1052" y="1470"/>
                  </a:lnTo>
                  <a:lnTo>
                    <a:pt x="1086" y="1410"/>
                  </a:lnTo>
                  <a:lnTo>
                    <a:pt x="1125" y="1353"/>
                  </a:lnTo>
                  <a:lnTo>
                    <a:pt x="1169" y="1299"/>
                  </a:lnTo>
                  <a:lnTo>
                    <a:pt x="1128" y="1247"/>
                  </a:lnTo>
                  <a:lnTo>
                    <a:pt x="1093" y="1190"/>
                  </a:lnTo>
                  <a:lnTo>
                    <a:pt x="1062" y="1130"/>
                  </a:lnTo>
                  <a:lnTo>
                    <a:pt x="1036" y="1067"/>
                  </a:lnTo>
                  <a:lnTo>
                    <a:pt x="1014" y="1001"/>
                  </a:lnTo>
                  <a:lnTo>
                    <a:pt x="999" y="934"/>
                  </a:lnTo>
                  <a:lnTo>
                    <a:pt x="990" y="864"/>
                  </a:lnTo>
                  <a:lnTo>
                    <a:pt x="987" y="793"/>
                  </a:lnTo>
                  <a:lnTo>
                    <a:pt x="990" y="721"/>
                  </a:lnTo>
                  <a:lnTo>
                    <a:pt x="1000" y="650"/>
                  </a:lnTo>
                  <a:lnTo>
                    <a:pt x="1015" y="582"/>
                  </a:lnTo>
                  <a:lnTo>
                    <a:pt x="1036" y="517"/>
                  </a:lnTo>
                  <a:lnTo>
                    <a:pt x="1063" y="453"/>
                  </a:lnTo>
                  <a:lnTo>
                    <a:pt x="1094" y="392"/>
                  </a:lnTo>
                  <a:lnTo>
                    <a:pt x="1131" y="336"/>
                  </a:lnTo>
                  <a:lnTo>
                    <a:pt x="1172" y="282"/>
                  </a:lnTo>
                  <a:lnTo>
                    <a:pt x="1217" y="232"/>
                  </a:lnTo>
                  <a:lnTo>
                    <a:pt x="1265" y="186"/>
                  </a:lnTo>
                  <a:lnTo>
                    <a:pt x="1318" y="145"/>
                  </a:lnTo>
                  <a:lnTo>
                    <a:pt x="1375" y="109"/>
                  </a:lnTo>
                  <a:lnTo>
                    <a:pt x="1435" y="76"/>
                  </a:lnTo>
                  <a:lnTo>
                    <a:pt x="1497" y="50"/>
                  </a:lnTo>
                  <a:lnTo>
                    <a:pt x="1562" y="28"/>
                  </a:lnTo>
                  <a:lnTo>
                    <a:pt x="1629" y="13"/>
                  </a:lnTo>
                  <a:lnTo>
                    <a:pt x="1699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 noEditPoints="1"/>
            </p:cNvSpPr>
            <p:nvPr/>
          </p:nvSpPr>
          <p:spPr bwMode="auto">
            <a:xfrm>
              <a:off x="8145463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7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4 w 960"/>
                <a:gd name="T13" fmla="*/ 575 h 1038"/>
                <a:gd name="T14" fmla="*/ 519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3 w 960"/>
                <a:gd name="T21" fmla="*/ 122 h 1038"/>
                <a:gd name="T22" fmla="*/ 735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6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8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4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3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4" y="575"/>
                  </a:moveTo>
                  <a:lnTo>
                    <a:pt x="458" y="626"/>
                  </a:lnTo>
                  <a:lnTo>
                    <a:pt x="459" y="626"/>
                  </a:lnTo>
                  <a:lnTo>
                    <a:pt x="347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4" y="575"/>
                  </a:lnTo>
                  <a:close/>
                  <a:moveTo>
                    <a:pt x="480" y="0"/>
                  </a:moveTo>
                  <a:lnTo>
                    <a:pt x="519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3" y="122"/>
                  </a:lnTo>
                  <a:lnTo>
                    <a:pt x="721" y="155"/>
                  </a:lnTo>
                  <a:lnTo>
                    <a:pt x="735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4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4" y="610"/>
                  </a:lnTo>
                  <a:lnTo>
                    <a:pt x="786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8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30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4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2" y="965"/>
                  </a:lnTo>
                  <a:lnTo>
                    <a:pt x="14" y="951"/>
                  </a:lnTo>
                  <a:lnTo>
                    <a:pt x="5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4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2" y="564"/>
                  </a:lnTo>
                  <a:lnTo>
                    <a:pt x="363" y="547"/>
                  </a:lnTo>
                  <a:lnTo>
                    <a:pt x="331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1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</p:grpSp>
      <p:sp>
        <p:nvSpPr>
          <p:cNvPr id="198" name="Freeform 16"/>
          <p:cNvSpPr>
            <a:spLocks noEditPoints="1"/>
          </p:cNvSpPr>
          <p:nvPr/>
        </p:nvSpPr>
        <p:spPr bwMode="auto">
          <a:xfrm>
            <a:off x="6401412" y="5824989"/>
            <a:ext cx="165448" cy="155555"/>
          </a:xfrm>
          <a:custGeom>
            <a:avLst/>
            <a:gdLst>
              <a:gd name="T0" fmla="*/ 2905 w 3615"/>
              <a:gd name="T1" fmla="*/ 2070 h 3399"/>
              <a:gd name="T2" fmla="*/ 2965 w 3615"/>
              <a:gd name="T3" fmla="*/ 2296 h 3399"/>
              <a:gd name="T4" fmla="*/ 3180 w 3615"/>
              <a:gd name="T5" fmla="*/ 2296 h 3399"/>
              <a:gd name="T6" fmla="*/ 3247 w 3615"/>
              <a:gd name="T7" fmla="*/ 2090 h 3399"/>
              <a:gd name="T8" fmla="*/ 3072 w 3615"/>
              <a:gd name="T9" fmla="*/ 1962 h 3399"/>
              <a:gd name="T10" fmla="*/ 1323 w 3615"/>
              <a:gd name="T11" fmla="*/ 2409 h 3399"/>
              <a:gd name="T12" fmla="*/ 601 w 3615"/>
              <a:gd name="T13" fmla="*/ 3082 h 3399"/>
              <a:gd name="T14" fmla="*/ 270 w 3615"/>
              <a:gd name="T15" fmla="*/ 3326 h 3399"/>
              <a:gd name="T16" fmla="*/ 108 w 3615"/>
              <a:gd name="T17" fmla="*/ 3397 h 3399"/>
              <a:gd name="T18" fmla="*/ 70 w 3615"/>
              <a:gd name="T19" fmla="*/ 3395 h 3399"/>
              <a:gd name="T20" fmla="*/ 67 w 3615"/>
              <a:gd name="T21" fmla="*/ 3346 h 3399"/>
              <a:gd name="T22" fmla="*/ 141 w 3615"/>
              <a:gd name="T23" fmla="*/ 3177 h 3399"/>
              <a:gd name="T24" fmla="*/ 425 w 3615"/>
              <a:gd name="T25" fmla="*/ 2803 h 3399"/>
              <a:gd name="T26" fmla="*/ 1084 w 3615"/>
              <a:gd name="T27" fmla="*/ 2110 h 3399"/>
              <a:gd name="T28" fmla="*/ 3313 w 3615"/>
              <a:gd name="T29" fmla="*/ 1151 h 3399"/>
              <a:gd name="T30" fmla="*/ 3589 w 3615"/>
              <a:gd name="T31" fmla="*/ 1892 h 3399"/>
              <a:gd name="T32" fmla="*/ 3560 w 3615"/>
              <a:gd name="T33" fmla="*/ 2616 h 3399"/>
              <a:gd name="T34" fmla="*/ 3214 w 3615"/>
              <a:gd name="T35" fmla="*/ 3220 h 3399"/>
              <a:gd name="T36" fmla="*/ 2875 w 3615"/>
              <a:gd name="T37" fmla="*/ 3384 h 3399"/>
              <a:gd name="T38" fmla="*/ 2479 w 3615"/>
              <a:gd name="T39" fmla="*/ 3264 h 3399"/>
              <a:gd name="T40" fmla="*/ 1836 w 3615"/>
              <a:gd name="T41" fmla="*/ 2736 h 3399"/>
              <a:gd name="T42" fmla="*/ 1538 w 3615"/>
              <a:gd name="T43" fmla="*/ 2841 h 3399"/>
              <a:gd name="T44" fmla="*/ 1103 w 3615"/>
              <a:gd name="T45" fmla="*/ 3102 h 3399"/>
              <a:gd name="T46" fmla="*/ 1236 w 3615"/>
              <a:gd name="T47" fmla="*/ 2743 h 3399"/>
              <a:gd name="T48" fmla="*/ 1860 w 3615"/>
              <a:gd name="T49" fmla="*/ 2187 h 3399"/>
              <a:gd name="T50" fmla="*/ 1991 w 3615"/>
              <a:gd name="T51" fmla="*/ 2181 h 3399"/>
              <a:gd name="T52" fmla="*/ 3143 w 3615"/>
              <a:gd name="T53" fmla="*/ 1127 h 3399"/>
              <a:gd name="T54" fmla="*/ 699 w 3615"/>
              <a:gd name="T55" fmla="*/ 760 h 3399"/>
              <a:gd name="T56" fmla="*/ 485 w 3615"/>
              <a:gd name="T57" fmla="*/ 915 h 3399"/>
              <a:gd name="T58" fmla="*/ 568 w 3615"/>
              <a:gd name="T59" fmla="*/ 1166 h 3399"/>
              <a:gd name="T60" fmla="*/ 831 w 3615"/>
              <a:gd name="T61" fmla="*/ 1166 h 3399"/>
              <a:gd name="T62" fmla="*/ 912 w 3615"/>
              <a:gd name="T63" fmla="*/ 915 h 3399"/>
              <a:gd name="T64" fmla="*/ 699 w 3615"/>
              <a:gd name="T65" fmla="*/ 760 h 3399"/>
              <a:gd name="T66" fmla="*/ 1485 w 3615"/>
              <a:gd name="T67" fmla="*/ 531 h 3399"/>
              <a:gd name="T68" fmla="*/ 1519 w 3615"/>
              <a:gd name="T69" fmla="*/ 744 h 3399"/>
              <a:gd name="T70" fmla="*/ 1733 w 3615"/>
              <a:gd name="T71" fmla="*/ 778 h 3399"/>
              <a:gd name="T72" fmla="*/ 1832 w 3615"/>
              <a:gd name="T73" fmla="*/ 585 h 3399"/>
              <a:gd name="T74" fmla="*/ 1679 w 3615"/>
              <a:gd name="T75" fmla="*/ 433 h 3399"/>
              <a:gd name="T76" fmla="*/ 3410 w 3615"/>
              <a:gd name="T77" fmla="*/ 259 h 3399"/>
              <a:gd name="T78" fmla="*/ 3366 w 3615"/>
              <a:gd name="T79" fmla="*/ 663 h 3399"/>
              <a:gd name="T80" fmla="*/ 3075 w 3615"/>
              <a:gd name="T81" fmla="*/ 962 h 3399"/>
              <a:gd name="T82" fmla="*/ 2794 w 3615"/>
              <a:gd name="T83" fmla="*/ 1023 h 3399"/>
              <a:gd name="T84" fmla="*/ 2446 w 3615"/>
              <a:gd name="T85" fmla="*/ 497 h 3399"/>
              <a:gd name="T86" fmla="*/ 2598 w 3615"/>
              <a:gd name="T87" fmla="*/ 246 h 3399"/>
              <a:gd name="T88" fmla="*/ 2776 w 3615"/>
              <a:gd name="T89" fmla="*/ 198 h 3399"/>
              <a:gd name="T90" fmla="*/ 3103 w 3615"/>
              <a:gd name="T91" fmla="*/ 217 h 3399"/>
              <a:gd name="T92" fmla="*/ 3363 w 3615"/>
              <a:gd name="T93" fmla="*/ 15 h 3399"/>
              <a:gd name="T94" fmla="*/ 2054 w 3615"/>
              <a:gd name="T95" fmla="*/ 109 h 3399"/>
              <a:gd name="T96" fmla="*/ 2265 w 3615"/>
              <a:gd name="T97" fmla="*/ 494 h 3399"/>
              <a:gd name="T98" fmla="*/ 1254 w 3615"/>
              <a:gd name="T99" fmla="*/ 1517 h 3399"/>
              <a:gd name="T100" fmla="*/ 1293 w 3615"/>
              <a:gd name="T101" fmla="*/ 1649 h 3399"/>
              <a:gd name="T102" fmla="*/ 537 w 3615"/>
              <a:gd name="T103" fmla="*/ 2415 h 3399"/>
              <a:gd name="T104" fmla="*/ 109 w 3615"/>
              <a:gd name="T105" fmla="*/ 2056 h 3399"/>
              <a:gd name="T106" fmla="*/ 2 w 3615"/>
              <a:gd name="T107" fmla="*/ 1330 h 3399"/>
              <a:gd name="T108" fmla="*/ 191 w 3615"/>
              <a:gd name="T109" fmla="*/ 674 h 3399"/>
              <a:gd name="T110" fmla="*/ 667 w 3615"/>
              <a:gd name="T111" fmla="*/ 197 h 3399"/>
              <a:gd name="T112" fmla="*/ 1332 w 3615"/>
              <a:gd name="T113" fmla="*/ 2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15" h="3399">
                <a:moveTo>
                  <a:pt x="3072" y="1962"/>
                </a:moveTo>
                <a:lnTo>
                  <a:pt x="3044" y="1964"/>
                </a:lnTo>
                <a:lnTo>
                  <a:pt x="3015" y="1971"/>
                </a:lnTo>
                <a:lnTo>
                  <a:pt x="2989" y="1982"/>
                </a:lnTo>
                <a:lnTo>
                  <a:pt x="2965" y="1997"/>
                </a:lnTo>
                <a:lnTo>
                  <a:pt x="2943" y="2016"/>
                </a:lnTo>
                <a:lnTo>
                  <a:pt x="2921" y="2041"/>
                </a:lnTo>
                <a:lnTo>
                  <a:pt x="2905" y="2070"/>
                </a:lnTo>
                <a:lnTo>
                  <a:pt x="2894" y="2100"/>
                </a:lnTo>
                <a:lnTo>
                  <a:pt x="2889" y="2131"/>
                </a:lnTo>
                <a:lnTo>
                  <a:pt x="2889" y="2162"/>
                </a:lnTo>
                <a:lnTo>
                  <a:pt x="2894" y="2193"/>
                </a:lnTo>
                <a:lnTo>
                  <a:pt x="2905" y="2223"/>
                </a:lnTo>
                <a:lnTo>
                  <a:pt x="2921" y="2252"/>
                </a:lnTo>
                <a:lnTo>
                  <a:pt x="2943" y="2277"/>
                </a:lnTo>
                <a:lnTo>
                  <a:pt x="2965" y="2296"/>
                </a:lnTo>
                <a:lnTo>
                  <a:pt x="2989" y="2311"/>
                </a:lnTo>
                <a:lnTo>
                  <a:pt x="3015" y="2322"/>
                </a:lnTo>
                <a:lnTo>
                  <a:pt x="3044" y="2329"/>
                </a:lnTo>
                <a:lnTo>
                  <a:pt x="3072" y="2331"/>
                </a:lnTo>
                <a:lnTo>
                  <a:pt x="3102" y="2329"/>
                </a:lnTo>
                <a:lnTo>
                  <a:pt x="3130" y="2322"/>
                </a:lnTo>
                <a:lnTo>
                  <a:pt x="3156" y="2311"/>
                </a:lnTo>
                <a:lnTo>
                  <a:pt x="3180" y="2296"/>
                </a:lnTo>
                <a:lnTo>
                  <a:pt x="3202" y="2277"/>
                </a:lnTo>
                <a:lnTo>
                  <a:pt x="3222" y="2255"/>
                </a:lnTo>
                <a:lnTo>
                  <a:pt x="3236" y="2230"/>
                </a:lnTo>
                <a:lnTo>
                  <a:pt x="3247" y="2203"/>
                </a:lnTo>
                <a:lnTo>
                  <a:pt x="3254" y="2176"/>
                </a:lnTo>
                <a:lnTo>
                  <a:pt x="3256" y="2147"/>
                </a:lnTo>
                <a:lnTo>
                  <a:pt x="3254" y="2117"/>
                </a:lnTo>
                <a:lnTo>
                  <a:pt x="3247" y="2090"/>
                </a:lnTo>
                <a:lnTo>
                  <a:pt x="3236" y="2063"/>
                </a:lnTo>
                <a:lnTo>
                  <a:pt x="3222" y="2038"/>
                </a:lnTo>
                <a:lnTo>
                  <a:pt x="3202" y="2016"/>
                </a:lnTo>
                <a:lnTo>
                  <a:pt x="3180" y="1997"/>
                </a:lnTo>
                <a:lnTo>
                  <a:pt x="3156" y="1982"/>
                </a:lnTo>
                <a:lnTo>
                  <a:pt x="3130" y="1971"/>
                </a:lnTo>
                <a:lnTo>
                  <a:pt x="3102" y="1964"/>
                </a:lnTo>
                <a:lnTo>
                  <a:pt x="3072" y="1962"/>
                </a:lnTo>
                <a:close/>
                <a:moveTo>
                  <a:pt x="1433" y="1761"/>
                </a:moveTo>
                <a:lnTo>
                  <a:pt x="1703" y="2029"/>
                </a:lnTo>
                <a:lnTo>
                  <a:pt x="1695" y="2037"/>
                </a:lnTo>
                <a:lnTo>
                  <a:pt x="1687" y="2045"/>
                </a:lnTo>
                <a:lnTo>
                  <a:pt x="1621" y="2111"/>
                </a:lnTo>
                <a:lnTo>
                  <a:pt x="1525" y="2209"/>
                </a:lnTo>
                <a:lnTo>
                  <a:pt x="1425" y="2308"/>
                </a:lnTo>
                <a:lnTo>
                  <a:pt x="1323" y="2409"/>
                </a:lnTo>
                <a:lnTo>
                  <a:pt x="1220" y="2509"/>
                </a:lnTo>
                <a:lnTo>
                  <a:pt x="1118" y="2610"/>
                </a:lnTo>
                <a:lnTo>
                  <a:pt x="1015" y="2708"/>
                </a:lnTo>
                <a:lnTo>
                  <a:pt x="914" y="2803"/>
                </a:lnTo>
                <a:lnTo>
                  <a:pt x="814" y="2895"/>
                </a:lnTo>
                <a:lnTo>
                  <a:pt x="716" y="2982"/>
                </a:lnTo>
                <a:lnTo>
                  <a:pt x="657" y="3035"/>
                </a:lnTo>
                <a:lnTo>
                  <a:pt x="601" y="3082"/>
                </a:lnTo>
                <a:lnTo>
                  <a:pt x="548" y="3125"/>
                </a:lnTo>
                <a:lnTo>
                  <a:pt x="498" y="3164"/>
                </a:lnTo>
                <a:lnTo>
                  <a:pt x="452" y="3200"/>
                </a:lnTo>
                <a:lnTo>
                  <a:pt x="409" y="3232"/>
                </a:lnTo>
                <a:lnTo>
                  <a:pt x="371" y="3260"/>
                </a:lnTo>
                <a:lnTo>
                  <a:pt x="333" y="3286"/>
                </a:lnTo>
                <a:lnTo>
                  <a:pt x="300" y="3308"/>
                </a:lnTo>
                <a:lnTo>
                  <a:pt x="270" y="3326"/>
                </a:lnTo>
                <a:lnTo>
                  <a:pt x="241" y="3343"/>
                </a:lnTo>
                <a:lnTo>
                  <a:pt x="216" y="3356"/>
                </a:lnTo>
                <a:lnTo>
                  <a:pt x="191" y="3368"/>
                </a:lnTo>
                <a:lnTo>
                  <a:pt x="171" y="3377"/>
                </a:lnTo>
                <a:lnTo>
                  <a:pt x="152" y="3385"/>
                </a:lnTo>
                <a:lnTo>
                  <a:pt x="135" y="3390"/>
                </a:lnTo>
                <a:lnTo>
                  <a:pt x="121" y="3395"/>
                </a:lnTo>
                <a:lnTo>
                  <a:pt x="108" y="3397"/>
                </a:lnTo>
                <a:lnTo>
                  <a:pt x="97" y="3398"/>
                </a:lnTo>
                <a:lnTo>
                  <a:pt x="87" y="3399"/>
                </a:lnTo>
                <a:lnTo>
                  <a:pt x="84" y="3399"/>
                </a:lnTo>
                <a:lnTo>
                  <a:pt x="80" y="3398"/>
                </a:lnTo>
                <a:lnTo>
                  <a:pt x="77" y="3398"/>
                </a:lnTo>
                <a:lnTo>
                  <a:pt x="74" y="3397"/>
                </a:lnTo>
                <a:lnTo>
                  <a:pt x="70" y="3395"/>
                </a:lnTo>
                <a:lnTo>
                  <a:pt x="70" y="3395"/>
                </a:lnTo>
                <a:lnTo>
                  <a:pt x="69" y="3393"/>
                </a:lnTo>
                <a:lnTo>
                  <a:pt x="68" y="3390"/>
                </a:lnTo>
                <a:lnTo>
                  <a:pt x="67" y="3387"/>
                </a:lnTo>
                <a:lnTo>
                  <a:pt x="66" y="3381"/>
                </a:lnTo>
                <a:lnTo>
                  <a:pt x="65" y="3375"/>
                </a:lnTo>
                <a:lnTo>
                  <a:pt x="65" y="3367"/>
                </a:lnTo>
                <a:lnTo>
                  <a:pt x="65" y="3357"/>
                </a:lnTo>
                <a:lnTo>
                  <a:pt x="67" y="3346"/>
                </a:lnTo>
                <a:lnTo>
                  <a:pt x="69" y="3333"/>
                </a:lnTo>
                <a:lnTo>
                  <a:pt x="74" y="3318"/>
                </a:lnTo>
                <a:lnTo>
                  <a:pt x="79" y="3300"/>
                </a:lnTo>
                <a:lnTo>
                  <a:pt x="87" y="3280"/>
                </a:lnTo>
                <a:lnTo>
                  <a:pt x="97" y="3258"/>
                </a:lnTo>
                <a:lnTo>
                  <a:pt x="109" y="3234"/>
                </a:lnTo>
                <a:lnTo>
                  <a:pt x="123" y="3206"/>
                </a:lnTo>
                <a:lnTo>
                  <a:pt x="141" y="3177"/>
                </a:lnTo>
                <a:lnTo>
                  <a:pt x="161" y="3145"/>
                </a:lnTo>
                <a:lnTo>
                  <a:pt x="185" y="3108"/>
                </a:lnTo>
                <a:lnTo>
                  <a:pt x="211" y="3070"/>
                </a:lnTo>
                <a:lnTo>
                  <a:pt x="242" y="3028"/>
                </a:lnTo>
                <a:lnTo>
                  <a:pt x="276" y="2984"/>
                </a:lnTo>
                <a:lnTo>
                  <a:pt x="314" y="2935"/>
                </a:lnTo>
                <a:lnTo>
                  <a:pt x="356" y="2883"/>
                </a:lnTo>
                <a:lnTo>
                  <a:pt x="425" y="2803"/>
                </a:lnTo>
                <a:lnTo>
                  <a:pt x="497" y="2721"/>
                </a:lnTo>
                <a:lnTo>
                  <a:pt x="574" y="2636"/>
                </a:lnTo>
                <a:lnTo>
                  <a:pt x="655" y="2549"/>
                </a:lnTo>
                <a:lnTo>
                  <a:pt x="738" y="2462"/>
                </a:lnTo>
                <a:lnTo>
                  <a:pt x="823" y="2374"/>
                </a:lnTo>
                <a:lnTo>
                  <a:pt x="910" y="2285"/>
                </a:lnTo>
                <a:lnTo>
                  <a:pt x="997" y="2197"/>
                </a:lnTo>
                <a:lnTo>
                  <a:pt x="1084" y="2110"/>
                </a:lnTo>
                <a:lnTo>
                  <a:pt x="1170" y="2023"/>
                </a:lnTo>
                <a:lnTo>
                  <a:pt x="1256" y="1938"/>
                </a:lnTo>
                <a:lnTo>
                  <a:pt x="1338" y="1855"/>
                </a:lnTo>
                <a:lnTo>
                  <a:pt x="1419" y="1775"/>
                </a:lnTo>
                <a:lnTo>
                  <a:pt x="1427" y="1767"/>
                </a:lnTo>
                <a:lnTo>
                  <a:pt x="1433" y="1761"/>
                </a:lnTo>
                <a:close/>
                <a:moveTo>
                  <a:pt x="3258" y="1061"/>
                </a:moveTo>
                <a:lnTo>
                  <a:pt x="3313" y="1151"/>
                </a:lnTo>
                <a:lnTo>
                  <a:pt x="3364" y="1241"/>
                </a:lnTo>
                <a:lnTo>
                  <a:pt x="3410" y="1331"/>
                </a:lnTo>
                <a:lnTo>
                  <a:pt x="3452" y="1424"/>
                </a:lnTo>
                <a:lnTo>
                  <a:pt x="3488" y="1517"/>
                </a:lnTo>
                <a:lnTo>
                  <a:pt x="3521" y="1610"/>
                </a:lnTo>
                <a:lnTo>
                  <a:pt x="3549" y="1703"/>
                </a:lnTo>
                <a:lnTo>
                  <a:pt x="3571" y="1798"/>
                </a:lnTo>
                <a:lnTo>
                  <a:pt x="3589" y="1892"/>
                </a:lnTo>
                <a:lnTo>
                  <a:pt x="3603" y="1985"/>
                </a:lnTo>
                <a:lnTo>
                  <a:pt x="3610" y="2079"/>
                </a:lnTo>
                <a:lnTo>
                  <a:pt x="3615" y="2171"/>
                </a:lnTo>
                <a:lnTo>
                  <a:pt x="3614" y="2263"/>
                </a:lnTo>
                <a:lnTo>
                  <a:pt x="3607" y="2353"/>
                </a:lnTo>
                <a:lnTo>
                  <a:pt x="3596" y="2442"/>
                </a:lnTo>
                <a:lnTo>
                  <a:pt x="3581" y="2530"/>
                </a:lnTo>
                <a:lnTo>
                  <a:pt x="3560" y="2616"/>
                </a:lnTo>
                <a:lnTo>
                  <a:pt x="3534" y="2701"/>
                </a:lnTo>
                <a:lnTo>
                  <a:pt x="3504" y="2782"/>
                </a:lnTo>
                <a:lnTo>
                  <a:pt x="3468" y="2862"/>
                </a:lnTo>
                <a:lnTo>
                  <a:pt x="3428" y="2940"/>
                </a:lnTo>
                <a:lnTo>
                  <a:pt x="3381" y="3014"/>
                </a:lnTo>
                <a:lnTo>
                  <a:pt x="3331" y="3085"/>
                </a:lnTo>
                <a:lnTo>
                  <a:pt x="3276" y="3155"/>
                </a:lnTo>
                <a:lnTo>
                  <a:pt x="3214" y="3220"/>
                </a:lnTo>
                <a:lnTo>
                  <a:pt x="3200" y="3234"/>
                </a:lnTo>
                <a:lnTo>
                  <a:pt x="3160" y="3269"/>
                </a:lnTo>
                <a:lnTo>
                  <a:pt x="3117" y="3299"/>
                </a:lnTo>
                <a:lnTo>
                  <a:pt x="3073" y="3325"/>
                </a:lnTo>
                <a:lnTo>
                  <a:pt x="3026" y="3347"/>
                </a:lnTo>
                <a:lnTo>
                  <a:pt x="2978" y="3364"/>
                </a:lnTo>
                <a:lnTo>
                  <a:pt x="2927" y="3377"/>
                </a:lnTo>
                <a:lnTo>
                  <a:pt x="2875" y="3384"/>
                </a:lnTo>
                <a:lnTo>
                  <a:pt x="2823" y="3387"/>
                </a:lnTo>
                <a:lnTo>
                  <a:pt x="2769" y="3384"/>
                </a:lnTo>
                <a:lnTo>
                  <a:pt x="2716" y="3376"/>
                </a:lnTo>
                <a:lnTo>
                  <a:pt x="2664" y="3364"/>
                </a:lnTo>
                <a:lnTo>
                  <a:pt x="2615" y="3345"/>
                </a:lnTo>
                <a:lnTo>
                  <a:pt x="2567" y="3323"/>
                </a:lnTo>
                <a:lnTo>
                  <a:pt x="2522" y="3295"/>
                </a:lnTo>
                <a:lnTo>
                  <a:pt x="2479" y="3264"/>
                </a:lnTo>
                <a:lnTo>
                  <a:pt x="2439" y="3227"/>
                </a:lnTo>
                <a:lnTo>
                  <a:pt x="2053" y="2841"/>
                </a:lnTo>
                <a:lnTo>
                  <a:pt x="2022" y="2813"/>
                </a:lnTo>
                <a:lnTo>
                  <a:pt x="1989" y="2789"/>
                </a:lnTo>
                <a:lnTo>
                  <a:pt x="1953" y="2769"/>
                </a:lnTo>
                <a:lnTo>
                  <a:pt x="1915" y="2754"/>
                </a:lnTo>
                <a:lnTo>
                  <a:pt x="1877" y="2743"/>
                </a:lnTo>
                <a:lnTo>
                  <a:pt x="1836" y="2736"/>
                </a:lnTo>
                <a:lnTo>
                  <a:pt x="1795" y="2734"/>
                </a:lnTo>
                <a:lnTo>
                  <a:pt x="1753" y="2736"/>
                </a:lnTo>
                <a:lnTo>
                  <a:pt x="1714" y="2743"/>
                </a:lnTo>
                <a:lnTo>
                  <a:pt x="1674" y="2754"/>
                </a:lnTo>
                <a:lnTo>
                  <a:pt x="1637" y="2769"/>
                </a:lnTo>
                <a:lnTo>
                  <a:pt x="1602" y="2789"/>
                </a:lnTo>
                <a:lnTo>
                  <a:pt x="1569" y="2813"/>
                </a:lnTo>
                <a:lnTo>
                  <a:pt x="1538" y="2841"/>
                </a:lnTo>
                <a:lnTo>
                  <a:pt x="1432" y="2946"/>
                </a:lnTo>
                <a:lnTo>
                  <a:pt x="1393" y="2983"/>
                </a:lnTo>
                <a:lnTo>
                  <a:pt x="1350" y="3014"/>
                </a:lnTo>
                <a:lnTo>
                  <a:pt x="1305" y="3041"/>
                </a:lnTo>
                <a:lnTo>
                  <a:pt x="1257" y="3064"/>
                </a:lnTo>
                <a:lnTo>
                  <a:pt x="1208" y="3082"/>
                </a:lnTo>
                <a:lnTo>
                  <a:pt x="1156" y="3094"/>
                </a:lnTo>
                <a:lnTo>
                  <a:pt x="1103" y="3102"/>
                </a:lnTo>
                <a:lnTo>
                  <a:pt x="1051" y="3105"/>
                </a:lnTo>
                <a:lnTo>
                  <a:pt x="991" y="3102"/>
                </a:lnTo>
                <a:lnTo>
                  <a:pt x="934" y="3092"/>
                </a:lnTo>
                <a:lnTo>
                  <a:pt x="879" y="3076"/>
                </a:lnTo>
                <a:lnTo>
                  <a:pt x="964" y="2999"/>
                </a:lnTo>
                <a:lnTo>
                  <a:pt x="1052" y="2918"/>
                </a:lnTo>
                <a:lnTo>
                  <a:pt x="1143" y="2832"/>
                </a:lnTo>
                <a:lnTo>
                  <a:pt x="1236" y="2743"/>
                </a:lnTo>
                <a:lnTo>
                  <a:pt x="1333" y="2648"/>
                </a:lnTo>
                <a:lnTo>
                  <a:pt x="1432" y="2551"/>
                </a:lnTo>
                <a:lnTo>
                  <a:pt x="1535" y="2450"/>
                </a:lnTo>
                <a:lnTo>
                  <a:pt x="1640" y="2345"/>
                </a:lnTo>
                <a:lnTo>
                  <a:pt x="1748" y="2237"/>
                </a:lnTo>
                <a:lnTo>
                  <a:pt x="1814" y="2171"/>
                </a:lnTo>
                <a:lnTo>
                  <a:pt x="1829" y="2156"/>
                </a:lnTo>
                <a:lnTo>
                  <a:pt x="1860" y="2187"/>
                </a:lnTo>
                <a:lnTo>
                  <a:pt x="1879" y="2201"/>
                </a:lnTo>
                <a:lnTo>
                  <a:pt x="1900" y="2210"/>
                </a:lnTo>
                <a:lnTo>
                  <a:pt x="1923" y="2213"/>
                </a:lnTo>
                <a:lnTo>
                  <a:pt x="1927" y="2213"/>
                </a:lnTo>
                <a:lnTo>
                  <a:pt x="1945" y="2210"/>
                </a:lnTo>
                <a:lnTo>
                  <a:pt x="1962" y="2203"/>
                </a:lnTo>
                <a:lnTo>
                  <a:pt x="1978" y="2193"/>
                </a:lnTo>
                <a:lnTo>
                  <a:pt x="1991" y="2181"/>
                </a:lnTo>
                <a:lnTo>
                  <a:pt x="2814" y="1201"/>
                </a:lnTo>
                <a:lnTo>
                  <a:pt x="2849" y="1200"/>
                </a:lnTo>
                <a:lnTo>
                  <a:pt x="2889" y="1197"/>
                </a:lnTo>
                <a:lnTo>
                  <a:pt x="2934" y="1191"/>
                </a:lnTo>
                <a:lnTo>
                  <a:pt x="2982" y="1183"/>
                </a:lnTo>
                <a:lnTo>
                  <a:pt x="3033" y="1168"/>
                </a:lnTo>
                <a:lnTo>
                  <a:pt x="3087" y="1151"/>
                </a:lnTo>
                <a:lnTo>
                  <a:pt x="3143" y="1127"/>
                </a:lnTo>
                <a:lnTo>
                  <a:pt x="3200" y="1098"/>
                </a:lnTo>
                <a:lnTo>
                  <a:pt x="3258" y="1061"/>
                </a:lnTo>
                <a:close/>
                <a:moveTo>
                  <a:pt x="2330" y="824"/>
                </a:moveTo>
                <a:lnTo>
                  <a:pt x="2638" y="1133"/>
                </a:lnTo>
                <a:lnTo>
                  <a:pt x="1917" y="1992"/>
                </a:lnTo>
                <a:lnTo>
                  <a:pt x="1472" y="1546"/>
                </a:lnTo>
                <a:lnTo>
                  <a:pt x="2330" y="824"/>
                </a:lnTo>
                <a:close/>
                <a:moveTo>
                  <a:pt x="699" y="760"/>
                </a:moveTo>
                <a:lnTo>
                  <a:pt x="663" y="763"/>
                </a:lnTo>
                <a:lnTo>
                  <a:pt x="629" y="771"/>
                </a:lnTo>
                <a:lnTo>
                  <a:pt x="597" y="784"/>
                </a:lnTo>
                <a:lnTo>
                  <a:pt x="568" y="803"/>
                </a:lnTo>
                <a:lnTo>
                  <a:pt x="540" y="826"/>
                </a:lnTo>
                <a:lnTo>
                  <a:pt x="517" y="852"/>
                </a:lnTo>
                <a:lnTo>
                  <a:pt x="499" y="882"/>
                </a:lnTo>
                <a:lnTo>
                  <a:pt x="485" y="915"/>
                </a:lnTo>
                <a:lnTo>
                  <a:pt x="477" y="949"/>
                </a:lnTo>
                <a:lnTo>
                  <a:pt x="474" y="984"/>
                </a:lnTo>
                <a:lnTo>
                  <a:pt x="477" y="1020"/>
                </a:lnTo>
                <a:lnTo>
                  <a:pt x="485" y="1054"/>
                </a:lnTo>
                <a:lnTo>
                  <a:pt x="499" y="1086"/>
                </a:lnTo>
                <a:lnTo>
                  <a:pt x="517" y="1116"/>
                </a:lnTo>
                <a:lnTo>
                  <a:pt x="540" y="1143"/>
                </a:lnTo>
                <a:lnTo>
                  <a:pt x="568" y="1166"/>
                </a:lnTo>
                <a:lnTo>
                  <a:pt x="597" y="1185"/>
                </a:lnTo>
                <a:lnTo>
                  <a:pt x="629" y="1198"/>
                </a:lnTo>
                <a:lnTo>
                  <a:pt x="663" y="1206"/>
                </a:lnTo>
                <a:lnTo>
                  <a:pt x="699" y="1209"/>
                </a:lnTo>
                <a:lnTo>
                  <a:pt x="734" y="1206"/>
                </a:lnTo>
                <a:lnTo>
                  <a:pt x="768" y="1198"/>
                </a:lnTo>
                <a:lnTo>
                  <a:pt x="801" y="1185"/>
                </a:lnTo>
                <a:lnTo>
                  <a:pt x="831" y="1166"/>
                </a:lnTo>
                <a:lnTo>
                  <a:pt x="857" y="1143"/>
                </a:lnTo>
                <a:lnTo>
                  <a:pt x="880" y="1116"/>
                </a:lnTo>
                <a:lnTo>
                  <a:pt x="899" y="1086"/>
                </a:lnTo>
                <a:lnTo>
                  <a:pt x="912" y="1054"/>
                </a:lnTo>
                <a:lnTo>
                  <a:pt x="921" y="1020"/>
                </a:lnTo>
                <a:lnTo>
                  <a:pt x="923" y="984"/>
                </a:lnTo>
                <a:lnTo>
                  <a:pt x="921" y="949"/>
                </a:lnTo>
                <a:lnTo>
                  <a:pt x="912" y="915"/>
                </a:lnTo>
                <a:lnTo>
                  <a:pt x="899" y="882"/>
                </a:lnTo>
                <a:lnTo>
                  <a:pt x="880" y="852"/>
                </a:lnTo>
                <a:lnTo>
                  <a:pt x="857" y="826"/>
                </a:lnTo>
                <a:lnTo>
                  <a:pt x="831" y="803"/>
                </a:lnTo>
                <a:lnTo>
                  <a:pt x="801" y="784"/>
                </a:lnTo>
                <a:lnTo>
                  <a:pt x="768" y="771"/>
                </a:lnTo>
                <a:lnTo>
                  <a:pt x="734" y="763"/>
                </a:lnTo>
                <a:lnTo>
                  <a:pt x="699" y="760"/>
                </a:lnTo>
                <a:close/>
                <a:moveTo>
                  <a:pt x="1649" y="429"/>
                </a:moveTo>
                <a:lnTo>
                  <a:pt x="1620" y="433"/>
                </a:lnTo>
                <a:lnTo>
                  <a:pt x="1593" y="439"/>
                </a:lnTo>
                <a:lnTo>
                  <a:pt x="1566" y="450"/>
                </a:lnTo>
                <a:lnTo>
                  <a:pt x="1541" y="465"/>
                </a:lnTo>
                <a:lnTo>
                  <a:pt x="1519" y="483"/>
                </a:lnTo>
                <a:lnTo>
                  <a:pt x="1500" y="506"/>
                </a:lnTo>
                <a:lnTo>
                  <a:pt x="1485" y="531"/>
                </a:lnTo>
                <a:lnTo>
                  <a:pt x="1474" y="557"/>
                </a:lnTo>
                <a:lnTo>
                  <a:pt x="1467" y="585"/>
                </a:lnTo>
                <a:lnTo>
                  <a:pt x="1465" y="614"/>
                </a:lnTo>
                <a:lnTo>
                  <a:pt x="1467" y="643"/>
                </a:lnTo>
                <a:lnTo>
                  <a:pt x="1474" y="672"/>
                </a:lnTo>
                <a:lnTo>
                  <a:pt x="1485" y="698"/>
                </a:lnTo>
                <a:lnTo>
                  <a:pt x="1500" y="722"/>
                </a:lnTo>
                <a:lnTo>
                  <a:pt x="1519" y="744"/>
                </a:lnTo>
                <a:lnTo>
                  <a:pt x="1541" y="763"/>
                </a:lnTo>
                <a:lnTo>
                  <a:pt x="1566" y="778"/>
                </a:lnTo>
                <a:lnTo>
                  <a:pt x="1593" y="789"/>
                </a:lnTo>
                <a:lnTo>
                  <a:pt x="1620" y="796"/>
                </a:lnTo>
                <a:lnTo>
                  <a:pt x="1649" y="798"/>
                </a:lnTo>
                <a:lnTo>
                  <a:pt x="1679" y="796"/>
                </a:lnTo>
                <a:lnTo>
                  <a:pt x="1706" y="789"/>
                </a:lnTo>
                <a:lnTo>
                  <a:pt x="1733" y="778"/>
                </a:lnTo>
                <a:lnTo>
                  <a:pt x="1758" y="763"/>
                </a:lnTo>
                <a:lnTo>
                  <a:pt x="1780" y="744"/>
                </a:lnTo>
                <a:lnTo>
                  <a:pt x="1799" y="722"/>
                </a:lnTo>
                <a:lnTo>
                  <a:pt x="1814" y="698"/>
                </a:lnTo>
                <a:lnTo>
                  <a:pt x="1825" y="672"/>
                </a:lnTo>
                <a:lnTo>
                  <a:pt x="1832" y="643"/>
                </a:lnTo>
                <a:lnTo>
                  <a:pt x="1834" y="614"/>
                </a:lnTo>
                <a:lnTo>
                  <a:pt x="1832" y="585"/>
                </a:lnTo>
                <a:lnTo>
                  <a:pt x="1825" y="557"/>
                </a:lnTo>
                <a:lnTo>
                  <a:pt x="1814" y="531"/>
                </a:lnTo>
                <a:lnTo>
                  <a:pt x="1799" y="506"/>
                </a:lnTo>
                <a:lnTo>
                  <a:pt x="1780" y="483"/>
                </a:lnTo>
                <a:lnTo>
                  <a:pt x="1758" y="465"/>
                </a:lnTo>
                <a:lnTo>
                  <a:pt x="1733" y="450"/>
                </a:lnTo>
                <a:lnTo>
                  <a:pt x="1706" y="439"/>
                </a:lnTo>
                <a:lnTo>
                  <a:pt x="1679" y="433"/>
                </a:lnTo>
                <a:lnTo>
                  <a:pt x="1649" y="429"/>
                </a:lnTo>
                <a:close/>
                <a:moveTo>
                  <a:pt x="3373" y="2"/>
                </a:moveTo>
                <a:lnTo>
                  <a:pt x="3378" y="26"/>
                </a:lnTo>
                <a:lnTo>
                  <a:pt x="3384" y="56"/>
                </a:lnTo>
                <a:lnTo>
                  <a:pt x="3391" y="106"/>
                </a:lnTo>
                <a:lnTo>
                  <a:pt x="3399" y="156"/>
                </a:lnTo>
                <a:lnTo>
                  <a:pt x="3405" y="207"/>
                </a:lnTo>
                <a:lnTo>
                  <a:pt x="3410" y="259"/>
                </a:lnTo>
                <a:lnTo>
                  <a:pt x="3413" y="312"/>
                </a:lnTo>
                <a:lnTo>
                  <a:pt x="3414" y="363"/>
                </a:lnTo>
                <a:lnTo>
                  <a:pt x="3413" y="416"/>
                </a:lnTo>
                <a:lnTo>
                  <a:pt x="3410" y="467"/>
                </a:lnTo>
                <a:lnTo>
                  <a:pt x="3405" y="519"/>
                </a:lnTo>
                <a:lnTo>
                  <a:pt x="3395" y="568"/>
                </a:lnTo>
                <a:lnTo>
                  <a:pt x="3383" y="617"/>
                </a:lnTo>
                <a:lnTo>
                  <a:pt x="3366" y="663"/>
                </a:lnTo>
                <a:lnTo>
                  <a:pt x="3346" y="708"/>
                </a:lnTo>
                <a:lnTo>
                  <a:pt x="3322" y="751"/>
                </a:lnTo>
                <a:lnTo>
                  <a:pt x="3293" y="792"/>
                </a:lnTo>
                <a:lnTo>
                  <a:pt x="3259" y="829"/>
                </a:lnTo>
                <a:lnTo>
                  <a:pt x="3213" y="872"/>
                </a:lnTo>
                <a:lnTo>
                  <a:pt x="3167" y="907"/>
                </a:lnTo>
                <a:lnTo>
                  <a:pt x="3121" y="938"/>
                </a:lnTo>
                <a:lnTo>
                  <a:pt x="3075" y="962"/>
                </a:lnTo>
                <a:lnTo>
                  <a:pt x="3031" y="981"/>
                </a:lnTo>
                <a:lnTo>
                  <a:pt x="2988" y="996"/>
                </a:lnTo>
                <a:lnTo>
                  <a:pt x="2946" y="1007"/>
                </a:lnTo>
                <a:lnTo>
                  <a:pt x="2908" y="1015"/>
                </a:lnTo>
                <a:lnTo>
                  <a:pt x="2872" y="1020"/>
                </a:lnTo>
                <a:lnTo>
                  <a:pt x="2840" y="1022"/>
                </a:lnTo>
                <a:lnTo>
                  <a:pt x="2813" y="1023"/>
                </a:lnTo>
                <a:lnTo>
                  <a:pt x="2794" y="1023"/>
                </a:lnTo>
                <a:lnTo>
                  <a:pt x="2779" y="1022"/>
                </a:lnTo>
                <a:lnTo>
                  <a:pt x="2429" y="672"/>
                </a:lnTo>
                <a:lnTo>
                  <a:pt x="2429" y="651"/>
                </a:lnTo>
                <a:lnTo>
                  <a:pt x="2430" y="625"/>
                </a:lnTo>
                <a:lnTo>
                  <a:pt x="2431" y="597"/>
                </a:lnTo>
                <a:lnTo>
                  <a:pt x="2434" y="566"/>
                </a:lnTo>
                <a:lnTo>
                  <a:pt x="2440" y="532"/>
                </a:lnTo>
                <a:lnTo>
                  <a:pt x="2446" y="497"/>
                </a:lnTo>
                <a:lnTo>
                  <a:pt x="2455" y="461"/>
                </a:lnTo>
                <a:lnTo>
                  <a:pt x="2466" y="425"/>
                </a:lnTo>
                <a:lnTo>
                  <a:pt x="2481" y="390"/>
                </a:lnTo>
                <a:lnTo>
                  <a:pt x="2498" y="355"/>
                </a:lnTo>
                <a:lnTo>
                  <a:pt x="2519" y="323"/>
                </a:lnTo>
                <a:lnTo>
                  <a:pt x="2543" y="293"/>
                </a:lnTo>
                <a:lnTo>
                  <a:pt x="2572" y="265"/>
                </a:lnTo>
                <a:lnTo>
                  <a:pt x="2598" y="246"/>
                </a:lnTo>
                <a:lnTo>
                  <a:pt x="2624" y="229"/>
                </a:lnTo>
                <a:lnTo>
                  <a:pt x="2648" y="217"/>
                </a:lnTo>
                <a:lnTo>
                  <a:pt x="2669" y="208"/>
                </a:lnTo>
                <a:lnTo>
                  <a:pt x="2690" y="203"/>
                </a:lnTo>
                <a:lnTo>
                  <a:pt x="2708" y="199"/>
                </a:lnTo>
                <a:lnTo>
                  <a:pt x="2726" y="197"/>
                </a:lnTo>
                <a:lnTo>
                  <a:pt x="2742" y="197"/>
                </a:lnTo>
                <a:lnTo>
                  <a:pt x="2776" y="198"/>
                </a:lnTo>
                <a:lnTo>
                  <a:pt x="2813" y="203"/>
                </a:lnTo>
                <a:lnTo>
                  <a:pt x="2850" y="209"/>
                </a:lnTo>
                <a:lnTo>
                  <a:pt x="2886" y="215"/>
                </a:lnTo>
                <a:lnTo>
                  <a:pt x="2925" y="220"/>
                </a:lnTo>
                <a:lnTo>
                  <a:pt x="2966" y="225"/>
                </a:lnTo>
                <a:lnTo>
                  <a:pt x="3010" y="226"/>
                </a:lnTo>
                <a:lnTo>
                  <a:pt x="3057" y="224"/>
                </a:lnTo>
                <a:lnTo>
                  <a:pt x="3103" y="217"/>
                </a:lnTo>
                <a:lnTo>
                  <a:pt x="3148" y="204"/>
                </a:lnTo>
                <a:lnTo>
                  <a:pt x="3191" y="185"/>
                </a:lnTo>
                <a:lnTo>
                  <a:pt x="3232" y="160"/>
                </a:lnTo>
                <a:lnTo>
                  <a:pt x="3269" y="129"/>
                </a:lnTo>
                <a:lnTo>
                  <a:pt x="3304" y="92"/>
                </a:lnTo>
                <a:lnTo>
                  <a:pt x="3337" y="51"/>
                </a:lnTo>
                <a:lnTo>
                  <a:pt x="3351" y="32"/>
                </a:lnTo>
                <a:lnTo>
                  <a:pt x="3363" y="15"/>
                </a:lnTo>
                <a:lnTo>
                  <a:pt x="3373" y="2"/>
                </a:lnTo>
                <a:close/>
                <a:moveTo>
                  <a:pt x="1423" y="0"/>
                </a:moveTo>
                <a:lnTo>
                  <a:pt x="1529" y="3"/>
                </a:lnTo>
                <a:lnTo>
                  <a:pt x="1635" y="12"/>
                </a:lnTo>
                <a:lnTo>
                  <a:pt x="1740" y="28"/>
                </a:lnTo>
                <a:lnTo>
                  <a:pt x="1845" y="50"/>
                </a:lnTo>
                <a:lnTo>
                  <a:pt x="1950" y="77"/>
                </a:lnTo>
                <a:lnTo>
                  <a:pt x="2054" y="109"/>
                </a:lnTo>
                <a:lnTo>
                  <a:pt x="2156" y="149"/>
                </a:lnTo>
                <a:lnTo>
                  <a:pt x="2258" y="193"/>
                </a:lnTo>
                <a:lnTo>
                  <a:pt x="2358" y="242"/>
                </a:lnTo>
                <a:lnTo>
                  <a:pt x="2330" y="292"/>
                </a:lnTo>
                <a:lnTo>
                  <a:pt x="2307" y="342"/>
                </a:lnTo>
                <a:lnTo>
                  <a:pt x="2289" y="394"/>
                </a:lnTo>
                <a:lnTo>
                  <a:pt x="2275" y="445"/>
                </a:lnTo>
                <a:lnTo>
                  <a:pt x="2265" y="494"/>
                </a:lnTo>
                <a:lnTo>
                  <a:pt x="2258" y="542"/>
                </a:lnTo>
                <a:lnTo>
                  <a:pt x="2254" y="585"/>
                </a:lnTo>
                <a:lnTo>
                  <a:pt x="2252" y="624"/>
                </a:lnTo>
                <a:lnTo>
                  <a:pt x="2251" y="657"/>
                </a:lnTo>
                <a:lnTo>
                  <a:pt x="1283" y="1472"/>
                </a:lnTo>
                <a:lnTo>
                  <a:pt x="1269" y="1485"/>
                </a:lnTo>
                <a:lnTo>
                  <a:pt x="1260" y="1501"/>
                </a:lnTo>
                <a:lnTo>
                  <a:pt x="1254" y="1517"/>
                </a:lnTo>
                <a:lnTo>
                  <a:pt x="1251" y="1536"/>
                </a:lnTo>
                <a:lnTo>
                  <a:pt x="1252" y="1555"/>
                </a:lnTo>
                <a:lnTo>
                  <a:pt x="1257" y="1572"/>
                </a:lnTo>
                <a:lnTo>
                  <a:pt x="1265" y="1589"/>
                </a:lnTo>
                <a:lnTo>
                  <a:pt x="1277" y="1603"/>
                </a:lnTo>
                <a:lnTo>
                  <a:pt x="1308" y="1634"/>
                </a:lnTo>
                <a:lnTo>
                  <a:pt x="1300" y="1642"/>
                </a:lnTo>
                <a:lnTo>
                  <a:pt x="1293" y="1649"/>
                </a:lnTo>
                <a:lnTo>
                  <a:pt x="1212" y="1730"/>
                </a:lnTo>
                <a:lnTo>
                  <a:pt x="1130" y="1811"/>
                </a:lnTo>
                <a:lnTo>
                  <a:pt x="1021" y="1920"/>
                </a:lnTo>
                <a:lnTo>
                  <a:pt x="915" y="2026"/>
                </a:lnTo>
                <a:lnTo>
                  <a:pt x="814" y="2128"/>
                </a:lnTo>
                <a:lnTo>
                  <a:pt x="717" y="2226"/>
                </a:lnTo>
                <a:lnTo>
                  <a:pt x="625" y="2322"/>
                </a:lnTo>
                <a:lnTo>
                  <a:pt x="537" y="2415"/>
                </a:lnTo>
                <a:lnTo>
                  <a:pt x="454" y="2503"/>
                </a:lnTo>
                <a:lnTo>
                  <a:pt x="376" y="2589"/>
                </a:lnTo>
                <a:lnTo>
                  <a:pt x="321" y="2503"/>
                </a:lnTo>
                <a:lnTo>
                  <a:pt x="270" y="2416"/>
                </a:lnTo>
                <a:lnTo>
                  <a:pt x="223" y="2327"/>
                </a:lnTo>
                <a:lnTo>
                  <a:pt x="180" y="2237"/>
                </a:lnTo>
                <a:lnTo>
                  <a:pt x="143" y="2147"/>
                </a:lnTo>
                <a:lnTo>
                  <a:pt x="109" y="2056"/>
                </a:lnTo>
                <a:lnTo>
                  <a:pt x="80" y="1965"/>
                </a:lnTo>
                <a:lnTo>
                  <a:pt x="55" y="1873"/>
                </a:lnTo>
                <a:lnTo>
                  <a:pt x="35" y="1782"/>
                </a:lnTo>
                <a:lnTo>
                  <a:pt x="20" y="1690"/>
                </a:lnTo>
                <a:lnTo>
                  <a:pt x="9" y="1600"/>
                </a:lnTo>
                <a:lnTo>
                  <a:pt x="2" y="1508"/>
                </a:lnTo>
                <a:lnTo>
                  <a:pt x="0" y="1419"/>
                </a:lnTo>
                <a:lnTo>
                  <a:pt x="2" y="1330"/>
                </a:lnTo>
                <a:lnTo>
                  <a:pt x="10" y="1242"/>
                </a:lnTo>
                <a:lnTo>
                  <a:pt x="22" y="1156"/>
                </a:lnTo>
                <a:lnTo>
                  <a:pt x="39" y="1070"/>
                </a:lnTo>
                <a:lnTo>
                  <a:pt x="59" y="988"/>
                </a:lnTo>
                <a:lnTo>
                  <a:pt x="86" y="906"/>
                </a:lnTo>
                <a:lnTo>
                  <a:pt x="117" y="826"/>
                </a:lnTo>
                <a:lnTo>
                  <a:pt x="152" y="749"/>
                </a:lnTo>
                <a:lnTo>
                  <a:pt x="191" y="674"/>
                </a:lnTo>
                <a:lnTo>
                  <a:pt x="237" y="601"/>
                </a:lnTo>
                <a:lnTo>
                  <a:pt x="286" y="532"/>
                </a:lnTo>
                <a:lnTo>
                  <a:pt x="341" y="466"/>
                </a:lnTo>
                <a:lnTo>
                  <a:pt x="400" y="402"/>
                </a:lnTo>
                <a:lnTo>
                  <a:pt x="462" y="345"/>
                </a:lnTo>
                <a:lnTo>
                  <a:pt x="527" y="291"/>
                </a:lnTo>
                <a:lnTo>
                  <a:pt x="595" y="241"/>
                </a:lnTo>
                <a:lnTo>
                  <a:pt x="667" y="197"/>
                </a:lnTo>
                <a:lnTo>
                  <a:pt x="741" y="156"/>
                </a:lnTo>
                <a:lnTo>
                  <a:pt x="818" y="120"/>
                </a:lnTo>
                <a:lnTo>
                  <a:pt x="899" y="89"/>
                </a:lnTo>
                <a:lnTo>
                  <a:pt x="981" y="62"/>
                </a:lnTo>
                <a:lnTo>
                  <a:pt x="1066" y="40"/>
                </a:lnTo>
                <a:lnTo>
                  <a:pt x="1153" y="22"/>
                </a:lnTo>
                <a:lnTo>
                  <a:pt x="1242" y="10"/>
                </a:lnTo>
                <a:lnTo>
                  <a:pt x="1332" y="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6401966" y="4883404"/>
            <a:ext cx="164343" cy="161355"/>
            <a:chOff x="4308452" y="4452902"/>
            <a:chExt cx="237668" cy="233347"/>
          </a:xfrm>
          <a:solidFill>
            <a:schemeClr val="accent3"/>
          </a:solidFill>
        </p:grpSpPr>
        <p:sp>
          <p:nvSpPr>
            <p:cNvPr id="200" name="Freeform 199"/>
            <p:cNvSpPr/>
            <p:nvPr/>
          </p:nvSpPr>
          <p:spPr bwMode="auto">
            <a:xfrm>
              <a:off x="4372682" y="4514547"/>
              <a:ext cx="45719" cy="51318"/>
            </a:xfrm>
            <a:custGeom>
              <a:avLst/>
              <a:gdLst>
                <a:gd name="T0" fmla="*/ 169 w 491"/>
                <a:gd name="T1" fmla="*/ 0 h 554"/>
                <a:gd name="T2" fmla="*/ 219 w 491"/>
                <a:gd name="T3" fmla="*/ 2 h 554"/>
                <a:gd name="T4" fmla="*/ 264 w 491"/>
                <a:gd name="T5" fmla="*/ 8 h 554"/>
                <a:gd name="T6" fmla="*/ 306 w 491"/>
                <a:gd name="T7" fmla="*/ 18 h 554"/>
                <a:gd name="T8" fmla="*/ 344 w 491"/>
                <a:gd name="T9" fmla="*/ 31 h 554"/>
                <a:gd name="T10" fmla="*/ 377 w 491"/>
                <a:gd name="T11" fmla="*/ 49 h 554"/>
                <a:gd name="T12" fmla="*/ 407 w 491"/>
                <a:gd name="T13" fmla="*/ 69 h 554"/>
                <a:gd name="T14" fmla="*/ 432 w 491"/>
                <a:gd name="T15" fmla="*/ 93 h 554"/>
                <a:gd name="T16" fmla="*/ 454 w 491"/>
                <a:gd name="T17" fmla="*/ 120 h 554"/>
                <a:gd name="T18" fmla="*/ 470 w 491"/>
                <a:gd name="T19" fmla="*/ 151 h 554"/>
                <a:gd name="T20" fmla="*/ 482 w 491"/>
                <a:gd name="T21" fmla="*/ 185 h 554"/>
                <a:gd name="T22" fmla="*/ 489 w 491"/>
                <a:gd name="T23" fmla="*/ 222 h 554"/>
                <a:gd name="T24" fmla="*/ 491 w 491"/>
                <a:gd name="T25" fmla="*/ 262 h 554"/>
                <a:gd name="T26" fmla="*/ 489 w 491"/>
                <a:gd name="T27" fmla="*/ 303 h 554"/>
                <a:gd name="T28" fmla="*/ 483 w 491"/>
                <a:gd name="T29" fmla="*/ 341 h 554"/>
                <a:gd name="T30" fmla="*/ 471 w 491"/>
                <a:gd name="T31" fmla="*/ 376 h 554"/>
                <a:gd name="T32" fmla="*/ 455 w 491"/>
                <a:gd name="T33" fmla="*/ 408 h 554"/>
                <a:gd name="T34" fmla="*/ 434 w 491"/>
                <a:gd name="T35" fmla="*/ 438 h 554"/>
                <a:gd name="T36" fmla="*/ 410 w 491"/>
                <a:gd name="T37" fmla="*/ 464 h 554"/>
                <a:gd name="T38" fmla="*/ 382 w 491"/>
                <a:gd name="T39" fmla="*/ 487 h 554"/>
                <a:gd name="T40" fmla="*/ 349 w 491"/>
                <a:gd name="T41" fmla="*/ 507 h 554"/>
                <a:gd name="T42" fmla="*/ 314 w 491"/>
                <a:gd name="T43" fmla="*/ 523 h 554"/>
                <a:gd name="T44" fmla="*/ 274 w 491"/>
                <a:gd name="T45" fmla="*/ 537 h 554"/>
                <a:gd name="T46" fmla="*/ 232 w 491"/>
                <a:gd name="T47" fmla="*/ 545 h 554"/>
                <a:gd name="T48" fmla="*/ 186 w 491"/>
                <a:gd name="T49" fmla="*/ 552 h 554"/>
                <a:gd name="T50" fmla="*/ 137 w 491"/>
                <a:gd name="T51" fmla="*/ 554 h 554"/>
                <a:gd name="T52" fmla="*/ 96 w 491"/>
                <a:gd name="T53" fmla="*/ 553 h 554"/>
                <a:gd name="T54" fmla="*/ 59 w 491"/>
                <a:gd name="T55" fmla="*/ 551 h 554"/>
                <a:gd name="T56" fmla="*/ 28 w 491"/>
                <a:gd name="T57" fmla="*/ 549 h 554"/>
                <a:gd name="T58" fmla="*/ 0 w 491"/>
                <a:gd name="T59" fmla="*/ 543 h 554"/>
                <a:gd name="T60" fmla="*/ 0 w 491"/>
                <a:gd name="T61" fmla="*/ 16 h 554"/>
                <a:gd name="T62" fmla="*/ 21 w 491"/>
                <a:gd name="T63" fmla="*/ 11 h 554"/>
                <a:gd name="T64" fmla="*/ 48 w 491"/>
                <a:gd name="T65" fmla="*/ 6 h 554"/>
                <a:gd name="T66" fmla="*/ 82 w 491"/>
                <a:gd name="T67" fmla="*/ 3 h 554"/>
                <a:gd name="T68" fmla="*/ 123 w 491"/>
                <a:gd name="T69" fmla="*/ 1 h 554"/>
                <a:gd name="T70" fmla="*/ 169 w 491"/>
                <a:gd name="T7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1" h="554">
                  <a:moveTo>
                    <a:pt x="169" y="0"/>
                  </a:moveTo>
                  <a:lnTo>
                    <a:pt x="219" y="2"/>
                  </a:lnTo>
                  <a:lnTo>
                    <a:pt x="264" y="8"/>
                  </a:lnTo>
                  <a:lnTo>
                    <a:pt x="306" y="18"/>
                  </a:lnTo>
                  <a:lnTo>
                    <a:pt x="344" y="31"/>
                  </a:lnTo>
                  <a:lnTo>
                    <a:pt x="377" y="49"/>
                  </a:lnTo>
                  <a:lnTo>
                    <a:pt x="407" y="69"/>
                  </a:lnTo>
                  <a:lnTo>
                    <a:pt x="432" y="93"/>
                  </a:lnTo>
                  <a:lnTo>
                    <a:pt x="454" y="120"/>
                  </a:lnTo>
                  <a:lnTo>
                    <a:pt x="470" y="151"/>
                  </a:lnTo>
                  <a:lnTo>
                    <a:pt x="482" y="185"/>
                  </a:lnTo>
                  <a:lnTo>
                    <a:pt x="489" y="222"/>
                  </a:lnTo>
                  <a:lnTo>
                    <a:pt x="491" y="262"/>
                  </a:lnTo>
                  <a:lnTo>
                    <a:pt x="489" y="303"/>
                  </a:lnTo>
                  <a:lnTo>
                    <a:pt x="483" y="341"/>
                  </a:lnTo>
                  <a:lnTo>
                    <a:pt x="471" y="376"/>
                  </a:lnTo>
                  <a:lnTo>
                    <a:pt x="455" y="408"/>
                  </a:lnTo>
                  <a:lnTo>
                    <a:pt x="434" y="438"/>
                  </a:lnTo>
                  <a:lnTo>
                    <a:pt x="410" y="464"/>
                  </a:lnTo>
                  <a:lnTo>
                    <a:pt x="382" y="487"/>
                  </a:lnTo>
                  <a:lnTo>
                    <a:pt x="349" y="507"/>
                  </a:lnTo>
                  <a:lnTo>
                    <a:pt x="314" y="523"/>
                  </a:lnTo>
                  <a:lnTo>
                    <a:pt x="274" y="537"/>
                  </a:lnTo>
                  <a:lnTo>
                    <a:pt x="232" y="545"/>
                  </a:lnTo>
                  <a:lnTo>
                    <a:pt x="186" y="552"/>
                  </a:lnTo>
                  <a:lnTo>
                    <a:pt x="137" y="554"/>
                  </a:lnTo>
                  <a:lnTo>
                    <a:pt x="96" y="553"/>
                  </a:lnTo>
                  <a:lnTo>
                    <a:pt x="59" y="551"/>
                  </a:lnTo>
                  <a:lnTo>
                    <a:pt x="28" y="549"/>
                  </a:lnTo>
                  <a:lnTo>
                    <a:pt x="0" y="543"/>
                  </a:lnTo>
                  <a:lnTo>
                    <a:pt x="0" y="16"/>
                  </a:lnTo>
                  <a:lnTo>
                    <a:pt x="21" y="11"/>
                  </a:lnTo>
                  <a:lnTo>
                    <a:pt x="48" y="6"/>
                  </a:lnTo>
                  <a:lnTo>
                    <a:pt x="82" y="3"/>
                  </a:lnTo>
                  <a:lnTo>
                    <a:pt x="123" y="1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  <p:sp>
          <p:nvSpPr>
            <p:cNvPr id="201" name="Freeform 200"/>
            <p:cNvSpPr>
              <a:spLocks noEditPoints="1"/>
            </p:cNvSpPr>
            <p:nvPr/>
          </p:nvSpPr>
          <p:spPr bwMode="auto">
            <a:xfrm>
              <a:off x="4308452" y="4452902"/>
              <a:ext cx="237668" cy="233347"/>
            </a:xfrm>
            <a:custGeom>
              <a:avLst/>
              <a:gdLst>
                <a:gd name="T0" fmla="*/ 2259 w 3305"/>
                <a:gd name="T1" fmla="*/ 1115 h 3242"/>
                <a:gd name="T2" fmla="*/ 2068 w 3305"/>
                <a:gd name="T3" fmla="*/ 1201 h 3242"/>
                <a:gd name="T4" fmla="*/ 1945 w 3305"/>
                <a:gd name="T5" fmla="*/ 1341 h 3242"/>
                <a:gd name="T6" fmla="*/ 1902 w 3305"/>
                <a:gd name="T7" fmla="*/ 1518 h 3242"/>
                <a:gd name="T8" fmla="*/ 1932 w 3305"/>
                <a:gd name="T9" fmla="*/ 1657 h 3242"/>
                <a:gd name="T10" fmla="*/ 2034 w 3305"/>
                <a:gd name="T11" fmla="*/ 1783 h 3242"/>
                <a:gd name="T12" fmla="*/ 2218 w 3305"/>
                <a:gd name="T13" fmla="*/ 1886 h 3242"/>
                <a:gd name="T14" fmla="*/ 2388 w 3305"/>
                <a:gd name="T15" fmla="*/ 1950 h 3242"/>
                <a:gd name="T16" fmla="*/ 2460 w 3305"/>
                <a:gd name="T17" fmla="*/ 2005 h 3242"/>
                <a:gd name="T18" fmla="*/ 2471 w 3305"/>
                <a:gd name="T19" fmla="*/ 2078 h 3242"/>
                <a:gd name="T20" fmla="*/ 2421 w 3305"/>
                <a:gd name="T21" fmla="*/ 2142 h 3242"/>
                <a:gd name="T22" fmla="*/ 2297 w 3305"/>
                <a:gd name="T23" fmla="*/ 2165 h 3242"/>
                <a:gd name="T24" fmla="*/ 2103 w 3305"/>
                <a:gd name="T25" fmla="*/ 2133 h 3242"/>
                <a:gd name="T26" fmla="*/ 1943 w 3305"/>
                <a:gd name="T27" fmla="*/ 2067 h 3242"/>
                <a:gd name="T28" fmla="*/ 2003 w 3305"/>
                <a:gd name="T29" fmla="*/ 2408 h 3242"/>
                <a:gd name="T30" fmla="*/ 2233 w 3305"/>
                <a:gd name="T31" fmla="*/ 2445 h 3242"/>
                <a:gd name="T32" fmla="*/ 2490 w 3305"/>
                <a:gd name="T33" fmla="*/ 2428 h 3242"/>
                <a:gd name="T34" fmla="*/ 2687 w 3305"/>
                <a:gd name="T35" fmla="*/ 2354 h 3242"/>
                <a:gd name="T36" fmla="*/ 2812 w 3305"/>
                <a:gd name="T37" fmla="*/ 2232 h 3242"/>
                <a:gd name="T38" fmla="*/ 2867 w 3305"/>
                <a:gd name="T39" fmla="*/ 2071 h 3242"/>
                <a:gd name="T40" fmla="*/ 2848 w 3305"/>
                <a:gd name="T41" fmla="*/ 1895 h 3242"/>
                <a:gd name="T42" fmla="*/ 2751 w 3305"/>
                <a:gd name="T43" fmla="*/ 1755 h 3242"/>
                <a:gd name="T44" fmla="*/ 2570 w 3305"/>
                <a:gd name="T45" fmla="*/ 1649 h 3242"/>
                <a:gd name="T46" fmla="*/ 2393 w 3305"/>
                <a:gd name="T47" fmla="*/ 1582 h 3242"/>
                <a:gd name="T48" fmla="*/ 2313 w 3305"/>
                <a:gd name="T49" fmla="*/ 1526 h 3242"/>
                <a:gd name="T50" fmla="*/ 2301 w 3305"/>
                <a:gd name="T51" fmla="*/ 1455 h 3242"/>
                <a:gd name="T52" fmla="*/ 2361 w 3305"/>
                <a:gd name="T53" fmla="*/ 1388 h 3242"/>
                <a:gd name="T54" fmla="*/ 2502 w 3305"/>
                <a:gd name="T55" fmla="*/ 1374 h 3242"/>
                <a:gd name="T56" fmla="*/ 2677 w 3305"/>
                <a:gd name="T57" fmla="*/ 1418 h 3242"/>
                <a:gd name="T58" fmla="*/ 2775 w 3305"/>
                <a:gd name="T59" fmla="*/ 1152 h 3242"/>
                <a:gd name="T60" fmla="*/ 2567 w 3305"/>
                <a:gd name="T61" fmla="*/ 1102 h 3242"/>
                <a:gd name="T62" fmla="*/ 1008 w 3305"/>
                <a:gd name="T63" fmla="*/ 620 h 3242"/>
                <a:gd name="T64" fmla="*/ 708 w 3305"/>
                <a:gd name="T65" fmla="*/ 636 h 3242"/>
                <a:gd name="T66" fmla="*/ 543 w 3305"/>
                <a:gd name="T67" fmla="*/ 2421 h 3242"/>
                <a:gd name="T68" fmla="*/ 1014 w 3305"/>
                <a:gd name="T69" fmla="*/ 1787 h 3242"/>
                <a:gd name="T70" fmla="*/ 1232 w 3305"/>
                <a:gd name="T71" fmla="*/ 1781 h 3242"/>
                <a:gd name="T72" fmla="*/ 1483 w 3305"/>
                <a:gd name="T73" fmla="*/ 1722 h 3242"/>
                <a:gd name="T74" fmla="*/ 1682 w 3305"/>
                <a:gd name="T75" fmla="*/ 1601 h 3242"/>
                <a:gd name="T76" fmla="*/ 1797 w 3305"/>
                <a:gd name="T77" fmla="*/ 1440 h 3242"/>
                <a:gd name="T78" fmla="*/ 1847 w 3305"/>
                <a:gd name="T79" fmla="*/ 1234 h 3242"/>
                <a:gd name="T80" fmla="*/ 1826 w 3305"/>
                <a:gd name="T81" fmla="*/ 1012 h 3242"/>
                <a:gd name="T82" fmla="*/ 1727 w 3305"/>
                <a:gd name="T83" fmla="*/ 831 h 3242"/>
                <a:gd name="T84" fmla="*/ 1575 w 3305"/>
                <a:gd name="T85" fmla="*/ 711 h 3242"/>
                <a:gd name="T86" fmla="*/ 1369 w 3305"/>
                <a:gd name="T87" fmla="*/ 643 h 3242"/>
                <a:gd name="T88" fmla="*/ 1099 w 3305"/>
                <a:gd name="T89" fmla="*/ 620 h 3242"/>
                <a:gd name="T90" fmla="*/ 3172 w 3305"/>
                <a:gd name="T91" fmla="*/ 13 h 3242"/>
                <a:gd name="T92" fmla="*/ 3277 w 3305"/>
                <a:gd name="T93" fmla="*/ 98 h 3242"/>
                <a:gd name="T94" fmla="*/ 3305 w 3305"/>
                <a:gd name="T95" fmla="*/ 3044 h 3242"/>
                <a:gd name="T96" fmla="*/ 3257 w 3305"/>
                <a:gd name="T97" fmla="*/ 3171 h 3242"/>
                <a:gd name="T98" fmla="*/ 3138 w 3305"/>
                <a:gd name="T99" fmla="*/ 3239 h 3242"/>
                <a:gd name="T100" fmla="*/ 131 w 3305"/>
                <a:gd name="T101" fmla="*/ 3229 h 3242"/>
                <a:gd name="T102" fmla="*/ 28 w 3305"/>
                <a:gd name="T103" fmla="*/ 3144 h 3242"/>
                <a:gd name="T104" fmla="*/ 0 w 3305"/>
                <a:gd name="T105" fmla="*/ 199 h 3242"/>
                <a:gd name="T106" fmla="*/ 47 w 3305"/>
                <a:gd name="T107" fmla="*/ 71 h 3242"/>
                <a:gd name="T108" fmla="*/ 166 w 3305"/>
                <a:gd name="T109" fmla="*/ 3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05" h="3242">
                  <a:moveTo>
                    <a:pt x="2440" y="1094"/>
                  </a:moveTo>
                  <a:lnTo>
                    <a:pt x="2376" y="1097"/>
                  </a:lnTo>
                  <a:lnTo>
                    <a:pt x="2316" y="1103"/>
                  </a:lnTo>
                  <a:lnTo>
                    <a:pt x="2259" y="1115"/>
                  </a:lnTo>
                  <a:lnTo>
                    <a:pt x="2205" y="1131"/>
                  </a:lnTo>
                  <a:lnTo>
                    <a:pt x="2156" y="1151"/>
                  </a:lnTo>
                  <a:lnTo>
                    <a:pt x="2110" y="1174"/>
                  </a:lnTo>
                  <a:lnTo>
                    <a:pt x="2068" y="1201"/>
                  </a:lnTo>
                  <a:lnTo>
                    <a:pt x="2030" y="1231"/>
                  </a:lnTo>
                  <a:lnTo>
                    <a:pt x="1998" y="1265"/>
                  </a:lnTo>
                  <a:lnTo>
                    <a:pt x="1969" y="1302"/>
                  </a:lnTo>
                  <a:lnTo>
                    <a:pt x="1945" y="1341"/>
                  </a:lnTo>
                  <a:lnTo>
                    <a:pt x="1927" y="1382"/>
                  </a:lnTo>
                  <a:lnTo>
                    <a:pt x="1914" y="1425"/>
                  </a:lnTo>
                  <a:lnTo>
                    <a:pt x="1905" y="1470"/>
                  </a:lnTo>
                  <a:lnTo>
                    <a:pt x="1902" y="1518"/>
                  </a:lnTo>
                  <a:lnTo>
                    <a:pt x="1904" y="1554"/>
                  </a:lnTo>
                  <a:lnTo>
                    <a:pt x="1909" y="1588"/>
                  </a:lnTo>
                  <a:lnTo>
                    <a:pt x="1918" y="1623"/>
                  </a:lnTo>
                  <a:lnTo>
                    <a:pt x="1932" y="1657"/>
                  </a:lnTo>
                  <a:lnTo>
                    <a:pt x="1951" y="1690"/>
                  </a:lnTo>
                  <a:lnTo>
                    <a:pt x="1973" y="1721"/>
                  </a:lnTo>
                  <a:lnTo>
                    <a:pt x="2001" y="1753"/>
                  </a:lnTo>
                  <a:lnTo>
                    <a:pt x="2034" y="1783"/>
                  </a:lnTo>
                  <a:lnTo>
                    <a:pt x="2072" y="1811"/>
                  </a:lnTo>
                  <a:lnTo>
                    <a:pt x="2115" y="1837"/>
                  </a:lnTo>
                  <a:lnTo>
                    <a:pt x="2164" y="1863"/>
                  </a:lnTo>
                  <a:lnTo>
                    <a:pt x="2218" y="1886"/>
                  </a:lnTo>
                  <a:lnTo>
                    <a:pt x="2278" y="1908"/>
                  </a:lnTo>
                  <a:lnTo>
                    <a:pt x="2321" y="1923"/>
                  </a:lnTo>
                  <a:lnTo>
                    <a:pt x="2358" y="1936"/>
                  </a:lnTo>
                  <a:lnTo>
                    <a:pt x="2388" y="1950"/>
                  </a:lnTo>
                  <a:lnTo>
                    <a:pt x="2413" y="1963"/>
                  </a:lnTo>
                  <a:lnTo>
                    <a:pt x="2433" y="1977"/>
                  </a:lnTo>
                  <a:lnTo>
                    <a:pt x="2448" y="1990"/>
                  </a:lnTo>
                  <a:lnTo>
                    <a:pt x="2460" y="2005"/>
                  </a:lnTo>
                  <a:lnTo>
                    <a:pt x="2466" y="2021"/>
                  </a:lnTo>
                  <a:lnTo>
                    <a:pt x="2471" y="2038"/>
                  </a:lnTo>
                  <a:lnTo>
                    <a:pt x="2473" y="2057"/>
                  </a:lnTo>
                  <a:lnTo>
                    <a:pt x="2471" y="2078"/>
                  </a:lnTo>
                  <a:lnTo>
                    <a:pt x="2464" y="2097"/>
                  </a:lnTo>
                  <a:lnTo>
                    <a:pt x="2455" y="2115"/>
                  </a:lnTo>
                  <a:lnTo>
                    <a:pt x="2440" y="2129"/>
                  </a:lnTo>
                  <a:lnTo>
                    <a:pt x="2421" y="2142"/>
                  </a:lnTo>
                  <a:lnTo>
                    <a:pt x="2398" y="2152"/>
                  </a:lnTo>
                  <a:lnTo>
                    <a:pt x="2369" y="2159"/>
                  </a:lnTo>
                  <a:lnTo>
                    <a:pt x="2335" y="2164"/>
                  </a:lnTo>
                  <a:lnTo>
                    <a:pt x="2297" y="2165"/>
                  </a:lnTo>
                  <a:lnTo>
                    <a:pt x="2249" y="2163"/>
                  </a:lnTo>
                  <a:lnTo>
                    <a:pt x="2201" y="2156"/>
                  </a:lnTo>
                  <a:lnTo>
                    <a:pt x="2152" y="2146"/>
                  </a:lnTo>
                  <a:lnTo>
                    <a:pt x="2103" y="2133"/>
                  </a:lnTo>
                  <a:lnTo>
                    <a:pt x="2056" y="2118"/>
                  </a:lnTo>
                  <a:lnTo>
                    <a:pt x="2013" y="2101"/>
                  </a:lnTo>
                  <a:lnTo>
                    <a:pt x="1975" y="2084"/>
                  </a:lnTo>
                  <a:lnTo>
                    <a:pt x="1943" y="2067"/>
                  </a:lnTo>
                  <a:lnTo>
                    <a:pt x="1870" y="2356"/>
                  </a:lnTo>
                  <a:lnTo>
                    <a:pt x="1910" y="2375"/>
                  </a:lnTo>
                  <a:lnTo>
                    <a:pt x="1955" y="2392"/>
                  </a:lnTo>
                  <a:lnTo>
                    <a:pt x="2003" y="2408"/>
                  </a:lnTo>
                  <a:lnTo>
                    <a:pt x="2056" y="2421"/>
                  </a:lnTo>
                  <a:lnTo>
                    <a:pt x="2112" y="2432"/>
                  </a:lnTo>
                  <a:lnTo>
                    <a:pt x="2171" y="2439"/>
                  </a:lnTo>
                  <a:lnTo>
                    <a:pt x="2233" y="2445"/>
                  </a:lnTo>
                  <a:lnTo>
                    <a:pt x="2297" y="2446"/>
                  </a:lnTo>
                  <a:lnTo>
                    <a:pt x="2365" y="2444"/>
                  </a:lnTo>
                  <a:lnTo>
                    <a:pt x="2430" y="2438"/>
                  </a:lnTo>
                  <a:lnTo>
                    <a:pt x="2490" y="2428"/>
                  </a:lnTo>
                  <a:lnTo>
                    <a:pt x="2546" y="2415"/>
                  </a:lnTo>
                  <a:lnTo>
                    <a:pt x="2597" y="2397"/>
                  </a:lnTo>
                  <a:lnTo>
                    <a:pt x="2644" y="2377"/>
                  </a:lnTo>
                  <a:lnTo>
                    <a:pt x="2687" y="2354"/>
                  </a:lnTo>
                  <a:lnTo>
                    <a:pt x="2724" y="2328"/>
                  </a:lnTo>
                  <a:lnTo>
                    <a:pt x="2759" y="2298"/>
                  </a:lnTo>
                  <a:lnTo>
                    <a:pt x="2788" y="2265"/>
                  </a:lnTo>
                  <a:lnTo>
                    <a:pt x="2812" y="2232"/>
                  </a:lnTo>
                  <a:lnTo>
                    <a:pt x="2833" y="2195"/>
                  </a:lnTo>
                  <a:lnTo>
                    <a:pt x="2849" y="2156"/>
                  </a:lnTo>
                  <a:lnTo>
                    <a:pt x="2861" y="2115"/>
                  </a:lnTo>
                  <a:lnTo>
                    <a:pt x="2867" y="2071"/>
                  </a:lnTo>
                  <a:lnTo>
                    <a:pt x="2869" y="2027"/>
                  </a:lnTo>
                  <a:lnTo>
                    <a:pt x="2866" y="1981"/>
                  </a:lnTo>
                  <a:lnTo>
                    <a:pt x="2860" y="1936"/>
                  </a:lnTo>
                  <a:lnTo>
                    <a:pt x="2848" y="1895"/>
                  </a:lnTo>
                  <a:lnTo>
                    <a:pt x="2831" y="1857"/>
                  </a:lnTo>
                  <a:lnTo>
                    <a:pt x="2809" y="1820"/>
                  </a:lnTo>
                  <a:lnTo>
                    <a:pt x="2783" y="1787"/>
                  </a:lnTo>
                  <a:lnTo>
                    <a:pt x="2751" y="1755"/>
                  </a:lnTo>
                  <a:lnTo>
                    <a:pt x="2715" y="1726"/>
                  </a:lnTo>
                  <a:lnTo>
                    <a:pt x="2672" y="1698"/>
                  </a:lnTo>
                  <a:lnTo>
                    <a:pt x="2624" y="1673"/>
                  </a:lnTo>
                  <a:lnTo>
                    <a:pt x="2570" y="1649"/>
                  </a:lnTo>
                  <a:lnTo>
                    <a:pt x="2510" y="1627"/>
                  </a:lnTo>
                  <a:lnTo>
                    <a:pt x="2465" y="1611"/>
                  </a:lnTo>
                  <a:lnTo>
                    <a:pt x="2426" y="1596"/>
                  </a:lnTo>
                  <a:lnTo>
                    <a:pt x="2393" y="1582"/>
                  </a:lnTo>
                  <a:lnTo>
                    <a:pt x="2365" y="1568"/>
                  </a:lnTo>
                  <a:lnTo>
                    <a:pt x="2344" y="1555"/>
                  </a:lnTo>
                  <a:lnTo>
                    <a:pt x="2326" y="1541"/>
                  </a:lnTo>
                  <a:lnTo>
                    <a:pt x="2313" y="1526"/>
                  </a:lnTo>
                  <a:lnTo>
                    <a:pt x="2304" y="1511"/>
                  </a:lnTo>
                  <a:lnTo>
                    <a:pt x="2300" y="1496"/>
                  </a:lnTo>
                  <a:lnTo>
                    <a:pt x="2298" y="1479"/>
                  </a:lnTo>
                  <a:lnTo>
                    <a:pt x="2301" y="1455"/>
                  </a:lnTo>
                  <a:lnTo>
                    <a:pt x="2308" y="1433"/>
                  </a:lnTo>
                  <a:lnTo>
                    <a:pt x="2321" y="1416"/>
                  </a:lnTo>
                  <a:lnTo>
                    <a:pt x="2338" y="1401"/>
                  </a:lnTo>
                  <a:lnTo>
                    <a:pt x="2361" y="1388"/>
                  </a:lnTo>
                  <a:lnTo>
                    <a:pt x="2388" y="1380"/>
                  </a:lnTo>
                  <a:lnTo>
                    <a:pt x="2418" y="1374"/>
                  </a:lnTo>
                  <a:lnTo>
                    <a:pt x="2453" y="1372"/>
                  </a:lnTo>
                  <a:lnTo>
                    <a:pt x="2502" y="1374"/>
                  </a:lnTo>
                  <a:lnTo>
                    <a:pt x="2550" y="1382"/>
                  </a:lnTo>
                  <a:lnTo>
                    <a:pt x="2595" y="1391"/>
                  </a:lnTo>
                  <a:lnTo>
                    <a:pt x="2638" y="1404"/>
                  </a:lnTo>
                  <a:lnTo>
                    <a:pt x="2677" y="1418"/>
                  </a:lnTo>
                  <a:lnTo>
                    <a:pt x="2711" y="1432"/>
                  </a:lnTo>
                  <a:lnTo>
                    <a:pt x="2740" y="1447"/>
                  </a:lnTo>
                  <a:lnTo>
                    <a:pt x="2814" y="1169"/>
                  </a:lnTo>
                  <a:lnTo>
                    <a:pt x="2775" y="1152"/>
                  </a:lnTo>
                  <a:lnTo>
                    <a:pt x="2731" y="1136"/>
                  </a:lnTo>
                  <a:lnTo>
                    <a:pt x="2680" y="1122"/>
                  </a:lnTo>
                  <a:lnTo>
                    <a:pt x="2627" y="1111"/>
                  </a:lnTo>
                  <a:lnTo>
                    <a:pt x="2567" y="1102"/>
                  </a:lnTo>
                  <a:lnTo>
                    <a:pt x="2505" y="1096"/>
                  </a:lnTo>
                  <a:lnTo>
                    <a:pt x="2440" y="1094"/>
                  </a:lnTo>
                  <a:close/>
                  <a:moveTo>
                    <a:pt x="1099" y="620"/>
                  </a:moveTo>
                  <a:lnTo>
                    <a:pt x="1008" y="620"/>
                  </a:lnTo>
                  <a:lnTo>
                    <a:pt x="924" y="623"/>
                  </a:lnTo>
                  <a:lnTo>
                    <a:pt x="846" y="627"/>
                  </a:lnTo>
                  <a:lnTo>
                    <a:pt x="774" y="631"/>
                  </a:lnTo>
                  <a:lnTo>
                    <a:pt x="708" y="636"/>
                  </a:lnTo>
                  <a:lnTo>
                    <a:pt x="648" y="643"/>
                  </a:lnTo>
                  <a:lnTo>
                    <a:pt x="593" y="650"/>
                  </a:lnTo>
                  <a:lnTo>
                    <a:pt x="543" y="657"/>
                  </a:lnTo>
                  <a:lnTo>
                    <a:pt x="543" y="2421"/>
                  </a:lnTo>
                  <a:lnTo>
                    <a:pt x="950" y="2421"/>
                  </a:lnTo>
                  <a:lnTo>
                    <a:pt x="950" y="1781"/>
                  </a:lnTo>
                  <a:lnTo>
                    <a:pt x="981" y="1785"/>
                  </a:lnTo>
                  <a:lnTo>
                    <a:pt x="1014" y="1787"/>
                  </a:lnTo>
                  <a:lnTo>
                    <a:pt x="1051" y="1788"/>
                  </a:lnTo>
                  <a:lnTo>
                    <a:pt x="1091" y="1788"/>
                  </a:lnTo>
                  <a:lnTo>
                    <a:pt x="1163" y="1787"/>
                  </a:lnTo>
                  <a:lnTo>
                    <a:pt x="1232" y="1781"/>
                  </a:lnTo>
                  <a:lnTo>
                    <a:pt x="1299" y="1772"/>
                  </a:lnTo>
                  <a:lnTo>
                    <a:pt x="1364" y="1759"/>
                  </a:lnTo>
                  <a:lnTo>
                    <a:pt x="1425" y="1743"/>
                  </a:lnTo>
                  <a:lnTo>
                    <a:pt x="1483" y="1722"/>
                  </a:lnTo>
                  <a:lnTo>
                    <a:pt x="1539" y="1698"/>
                  </a:lnTo>
                  <a:lnTo>
                    <a:pt x="1591" y="1670"/>
                  </a:lnTo>
                  <a:lnTo>
                    <a:pt x="1638" y="1638"/>
                  </a:lnTo>
                  <a:lnTo>
                    <a:pt x="1682" y="1601"/>
                  </a:lnTo>
                  <a:lnTo>
                    <a:pt x="1716" y="1565"/>
                  </a:lnTo>
                  <a:lnTo>
                    <a:pt x="1747" y="1527"/>
                  </a:lnTo>
                  <a:lnTo>
                    <a:pt x="1773" y="1485"/>
                  </a:lnTo>
                  <a:lnTo>
                    <a:pt x="1797" y="1440"/>
                  </a:lnTo>
                  <a:lnTo>
                    <a:pt x="1815" y="1392"/>
                  </a:lnTo>
                  <a:lnTo>
                    <a:pt x="1830" y="1342"/>
                  </a:lnTo>
                  <a:lnTo>
                    <a:pt x="1841" y="1289"/>
                  </a:lnTo>
                  <a:lnTo>
                    <a:pt x="1847" y="1234"/>
                  </a:lnTo>
                  <a:lnTo>
                    <a:pt x="1850" y="1177"/>
                  </a:lnTo>
                  <a:lnTo>
                    <a:pt x="1847" y="1119"/>
                  </a:lnTo>
                  <a:lnTo>
                    <a:pt x="1839" y="1064"/>
                  </a:lnTo>
                  <a:lnTo>
                    <a:pt x="1826" y="1012"/>
                  </a:lnTo>
                  <a:lnTo>
                    <a:pt x="1808" y="962"/>
                  </a:lnTo>
                  <a:lnTo>
                    <a:pt x="1785" y="915"/>
                  </a:lnTo>
                  <a:lnTo>
                    <a:pt x="1757" y="871"/>
                  </a:lnTo>
                  <a:lnTo>
                    <a:pt x="1727" y="831"/>
                  </a:lnTo>
                  <a:lnTo>
                    <a:pt x="1693" y="795"/>
                  </a:lnTo>
                  <a:lnTo>
                    <a:pt x="1655" y="764"/>
                  </a:lnTo>
                  <a:lnTo>
                    <a:pt x="1617" y="736"/>
                  </a:lnTo>
                  <a:lnTo>
                    <a:pt x="1575" y="711"/>
                  </a:lnTo>
                  <a:lnTo>
                    <a:pt x="1529" y="690"/>
                  </a:lnTo>
                  <a:lnTo>
                    <a:pt x="1480" y="671"/>
                  </a:lnTo>
                  <a:lnTo>
                    <a:pt x="1427" y="655"/>
                  </a:lnTo>
                  <a:lnTo>
                    <a:pt x="1369" y="643"/>
                  </a:lnTo>
                  <a:lnTo>
                    <a:pt x="1308" y="633"/>
                  </a:lnTo>
                  <a:lnTo>
                    <a:pt x="1242" y="626"/>
                  </a:lnTo>
                  <a:lnTo>
                    <a:pt x="1172" y="621"/>
                  </a:lnTo>
                  <a:lnTo>
                    <a:pt x="1099" y="620"/>
                  </a:lnTo>
                  <a:close/>
                  <a:moveTo>
                    <a:pt x="202" y="0"/>
                  </a:moveTo>
                  <a:lnTo>
                    <a:pt x="3103" y="0"/>
                  </a:lnTo>
                  <a:lnTo>
                    <a:pt x="3138" y="3"/>
                  </a:lnTo>
                  <a:lnTo>
                    <a:pt x="3172" y="13"/>
                  </a:lnTo>
                  <a:lnTo>
                    <a:pt x="3205" y="28"/>
                  </a:lnTo>
                  <a:lnTo>
                    <a:pt x="3233" y="47"/>
                  </a:lnTo>
                  <a:lnTo>
                    <a:pt x="3257" y="71"/>
                  </a:lnTo>
                  <a:lnTo>
                    <a:pt x="3277" y="98"/>
                  </a:lnTo>
                  <a:lnTo>
                    <a:pt x="3292" y="130"/>
                  </a:lnTo>
                  <a:lnTo>
                    <a:pt x="3301" y="163"/>
                  </a:lnTo>
                  <a:lnTo>
                    <a:pt x="3305" y="199"/>
                  </a:lnTo>
                  <a:lnTo>
                    <a:pt x="3305" y="3044"/>
                  </a:lnTo>
                  <a:lnTo>
                    <a:pt x="3301" y="3080"/>
                  </a:lnTo>
                  <a:lnTo>
                    <a:pt x="3292" y="3112"/>
                  </a:lnTo>
                  <a:lnTo>
                    <a:pt x="3277" y="3144"/>
                  </a:lnTo>
                  <a:lnTo>
                    <a:pt x="3257" y="3171"/>
                  </a:lnTo>
                  <a:lnTo>
                    <a:pt x="3233" y="3196"/>
                  </a:lnTo>
                  <a:lnTo>
                    <a:pt x="3205" y="3215"/>
                  </a:lnTo>
                  <a:lnTo>
                    <a:pt x="3172" y="3229"/>
                  </a:lnTo>
                  <a:lnTo>
                    <a:pt x="3138" y="3239"/>
                  </a:lnTo>
                  <a:lnTo>
                    <a:pt x="3103" y="3242"/>
                  </a:lnTo>
                  <a:lnTo>
                    <a:pt x="202" y="3242"/>
                  </a:lnTo>
                  <a:lnTo>
                    <a:pt x="166" y="3239"/>
                  </a:lnTo>
                  <a:lnTo>
                    <a:pt x="131" y="3229"/>
                  </a:lnTo>
                  <a:lnTo>
                    <a:pt x="100" y="3215"/>
                  </a:lnTo>
                  <a:lnTo>
                    <a:pt x="72" y="3196"/>
                  </a:lnTo>
                  <a:lnTo>
                    <a:pt x="47" y="3171"/>
                  </a:lnTo>
                  <a:lnTo>
                    <a:pt x="28" y="3144"/>
                  </a:lnTo>
                  <a:lnTo>
                    <a:pt x="13" y="3112"/>
                  </a:lnTo>
                  <a:lnTo>
                    <a:pt x="3" y="3080"/>
                  </a:lnTo>
                  <a:lnTo>
                    <a:pt x="0" y="3044"/>
                  </a:lnTo>
                  <a:lnTo>
                    <a:pt x="0" y="199"/>
                  </a:lnTo>
                  <a:lnTo>
                    <a:pt x="3" y="163"/>
                  </a:lnTo>
                  <a:lnTo>
                    <a:pt x="13" y="130"/>
                  </a:lnTo>
                  <a:lnTo>
                    <a:pt x="28" y="98"/>
                  </a:lnTo>
                  <a:lnTo>
                    <a:pt x="47" y="71"/>
                  </a:lnTo>
                  <a:lnTo>
                    <a:pt x="72" y="47"/>
                  </a:lnTo>
                  <a:lnTo>
                    <a:pt x="100" y="28"/>
                  </a:lnTo>
                  <a:lnTo>
                    <a:pt x="131" y="13"/>
                  </a:lnTo>
                  <a:lnTo>
                    <a:pt x="166" y="3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</p:grpSp>
      <p:sp>
        <p:nvSpPr>
          <p:cNvPr id="202" name="Freeform 20"/>
          <p:cNvSpPr>
            <a:spLocks noEditPoints="1"/>
          </p:cNvSpPr>
          <p:nvPr/>
        </p:nvSpPr>
        <p:spPr bwMode="auto">
          <a:xfrm>
            <a:off x="6387927" y="5339280"/>
            <a:ext cx="192419" cy="191189"/>
          </a:xfrm>
          <a:custGeom>
            <a:avLst/>
            <a:gdLst>
              <a:gd name="T0" fmla="*/ 120 w 3130"/>
              <a:gd name="T1" fmla="*/ 2868 h 3105"/>
              <a:gd name="T2" fmla="*/ 209 w 3130"/>
              <a:gd name="T3" fmla="*/ 2981 h 3105"/>
              <a:gd name="T4" fmla="*/ 318 w 3130"/>
              <a:gd name="T5" fmla="*/ 2891 h 3105"/>
              <a:gd name="T6" fmla="*/ 230 w 3130"/>
              <a:gd name="T7" fmla="*/ 2778 h 3105"/>
              <a:gd name="T8" fmla="*/ 2693 w 3130"/>
              <a:gd name="T9" fmla="*/ 913 h 3105"/>
              <a:gd name="T10" fmla="*/ 2670 w 3130"/>
              <a:gd name="T11" fmla="*/ 1092 h 3105"/>
              <a:gd name="T12" fmla="*/ 2749 w 3130"/>
              <a:gd name="T13" fmla="*/ 1282 h 3105"/>
              <a:gd name="T14" fmla="*/ 2923 w 3130"/>
              <a:gd name="T15" fmla="*/ 1503 h 3105"/>
              <a:gd name="T16" fmla="*/ 2950 w 3130"/>
              <a:gd name="T17" fmla="*/ 1224 h 3105"/>
              <a:gd name="T18" fmla="*/ 1682 w 3130"/>
              <a:gd name="T19" fmla="*/ 174 h 3105"/>
              <a:gd name="T20" fmla="*/ 1163 w 3130"/>
              <a:gd name="T21" fmla="*/ 339 h 3105"/>
              <a:gd name="T22" fmla="*/ 1105 w 3130"/>
              <a:gd name="T23" fmla="*/ 544 h 3105"/>
              <a:gd name="T24" fmla="*/ 1153 w 3130"/>
              <a:gd name="T25" fmla="*/ 718 h 3105"/>
              <a:gd name="T26" fmla="*/ 1042 w 3130"/>
              <a:gd name="T27" fmla="*/ 829 h 3105"/>
              <a:gd name="T28" fmla="*/ 894 w 3130"/>
              <a:gd name="T29" fmla="*/ 903 h 3105"/>
              <a:gd name="T30" fmla="*/ 858 w 3130"/>
              <a:gd name="T31" fmla="*/ 1068 h 3105"/>
              <a:gd name="T32" fmla="*/ 866 w 3130"/>
              <a:gd name="T33" fmla="*/ 1230 h 3105"/>
              <a:gd name="T34" fmla="*/ 929 w 3130"/>
              <a:gd name="T35" fmla="*/ 1294 h 3105"/>
              <a:gd name="T36" fmla="*/ 886 w 3130"/>
              <a:gd name="T37" fmla="*/ 1385 h 3105"/>
              <a:gd name="T38" fmla="*/ 673 w 3130"/>
              <a:gd name="T39" fmla="*/ 1515 h 3105"/>
              <a:gd name="T40" fmla="*/ 665 w 3130"/>
              <a:gd name="T41" fmla="*/ 1885 h 3105"/>
              <a:gd name="T42" fmla="*/ 1907 w 3130"/>
              <a:gd name="T43" fmla="*/ 847 h 3105"/>
              <a:gd name="T44" fmla="*/ 1043 w 3130"/>
              <a:gd name="T45" fmla="*/ 2375 h 3105"/>
              <a:gd name="T46" fmla="*/ 1527 w 3130"/>
              <a:gd name="T47" fmla="*/ 2602 h 3105"/>
              <a:gd name="T48" fmla="*/ 2097 w 3130"/>
              <a:gd name="T49" fmla="*/ 2578 h 3105"/>
              <a:gd name="T50" fmla="*/ 2586 w 3130"/>
              <a:gd name="T51" fmla="*/ 2290 h 3105"/>
              <a:gd name="T52" fmla="*/ 2285 w 3130"/>
              <a:gd name="T53" fmla="*/ 2383 h 3105"/>
              <a:gd name="T54" fmla="*/ 2095 w 3130"/>
              <a:gd name="T55" fmla="*/ 2417 h 3105"/>
              <a:gd name="T56" fmla="*/ 2052 w 3130"/>
              <a:gd name="T57" fmla="*/ 2332 h 3105"/>
              <a:gd name="T58" fmla="*/ 2192 w 3130"/>
              <a:gd name="T59" fmla="*/ 2221 h 3105"/>
              <a:gd name="T60" fmla="*/ 2304 w 3130"/>
              <a:gd name="T61" fmla="*/ 2140 h 3105"/>
              <a:gd name="T62" fmla="*/ 2363 w 3130"/>
              <a:gd name="T63" fmla="*/ 1969 h 3105"/>
              <a:gd name="T64" fmla="*/ 2408 w 3130"/>
              <a:gd name="T65" fmla="*/ 1786 h 3105"/>
              <a:gd name="T66" fmla="*/ 2430 w 3130"/>
              <a:gd name="T67" fmla="*/ 1725 h 3105"/>
              <a:gd name="T68" fmla="*/ 2451 w 3130"/>
              <a:gd name="T69" fmla="*/ 1562 h 3105"/>
              <a:gd name="T70" fmla="*/ 2477 w 3130"/>
              <a:gd name="T71" fmla="*/ 1394 h 3105"/>
              <a:gd name="T72" fmla="*/ 2584 w 3130"/>
              <a:gd name="T73" fmla="*/ 1228 h 3105"/>
              <a:gd name="T74" fmla="*/ 2568 w 3130"/>
              <a:gd name="T75" fmla="*/ 1017 h 3105"/>
              <a:gd name="T76" fmla="*/ 2485 w 3130"/>
              <a:gd name="T77" fmla="*/ 825 h 3105"/>
              <a:gd name="T78" fmla="*/ 2351 w 3130"/>
              <a:gd name="T79" fmla="*/ 720 h 3105"/>
              <a:gd name="T80" fmla="*/ 2149 w 3130"/>
              <a:gd name="T81" fmla="*/ 563 h 3105"/>
              <a:gd name="T82" fmla="*/ 2026 w 3130"/>
              <a:gd name="T83" fmla="*/ 400 h 3105"/>
              <a:gd name="T84" fmla="*/ 1907 w 3130"/>
              <a:gd name="T85" fmla="*/ 181 h 3105"/>
              <a:gd name="T86" fmla="*/ 2039 w 3130"/>
              <a:gd name="T87" fmla="*/ 29 h 3105"/>
              <a:gd name="T88" fmla="*/ 2598 w 3130"/>
              <a:gd name="T89" fmla="*/ 291 h 3105"/>
              <a:gd name="T90" fmla="*/ 2984 w 3130"/>
              <a:gd name="T91" fmla="*/ 773 h 3105"/>
              <a:gd name="T92" fmla="*/ 3130 w 3130"/>
              <a:gd name="T93" fmla="*/ 1399 h 3105"/>
              <a:gd name="T94" fmla="*/ 2985 w 3130"/>
              <a:gd name="T95" fmla="*/ 2025 h 3105"/>
              <a:gd name="T96" fmla="*/ 2598 w 3130"/>
              <a:gd name="T97" fmla="*/ 2506 h 3105"/>
              <a:gd name="T98" fmla="*/ 2039 w 3130"/>
              <a:gd name="T99" fmla="*/ 2769 h 3105"/>
              <a:gd name="T100" fmla="*/ 1430 w 3130"/>
              <a:gd name="T101" fmla="*/ 2755 h 3105"/>
              <a:gd name="T102" fmla="*/ 922 w 3130"/>
              <a:gd name="T103" fmla="*/ 2498 h 3105"/>
              <a:gd name="T104" fmla="*/ 238 w 3130"/>
              <a:gd name="T105" fmla="*/ 3105 h 3105"/>
              <a:gd name="T106" fmla="*/ 44 w 3130"/>
              <a:gd name="T107" fmla="*/ 3012 h 3105"/>
              <a:gd name="T108" fmla="*/ 12 w 3130"/>
              <a:gd name="T109" fmla="*/ 2797 h 3105"/>
              <a:gd name="T110" fmla="*/ 534 w 3130"/>
              <a:gd name="T111" fmla="*/ 2002 h 3105"/>
              <a:gd name="T112" fmla="*/ 399 w 3130"/>
              <a:gd name="T113" fmla="*/ 1399 h 3105"/>
              <a:gd name="T114" fmla="*/ 543 w 3130"/>
              <a:gd name="T115" fmla="*/ 773 h 3105"/>
              <a:gd name="T116" fmla="*/ 930 w 3130"/>
              <a:gd name="T117" fmla="*/ 291 h 3105"/>
              <a:gd name="T118" fmla="*/ 1490 w 3130"/>
              <a:gd name="T119" fmla="*/ 29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30" h="3105">
                <a:moveTo>
                  <a:pt x="208" y="2778"/>
                </a:moveTo>
                <a:lnTo>
                  <a:pt x="186" y="2783"/>
                </a:lnTo>
                <a:lnTo>
                  <a:pt x="166" y="2792"/>
                </a:lnTo>
                <a:lnTo>
                  <a:pt x="149" y="2807"/>
                </a:lnTo>
                <a:lnTo>
                  <a:pt x="134" y="2826"/>
                </a:lnTo>
                <a:lnTo>
                  <a:pt x="125" y="2846"/>
                </a:lnTo>
                <a:lnTo>
                  <a:pt x="120" y="2868"/>
                </a:lnTo>
                <a:lnTo>
                  <a:pt x="120" y="2891"/>
                </a:lnTo>
                <a:lnTo>
                  <a:pt x="125" y="2913"/>
                </a:lnTo>
                <a:lnTo>
                  <a:pt x="134" y="2933"/>
                </a:lnTo>
                <a:lnTo>
                  <a:pt x="149" y="2952"/>
                </a:lnTo>
                <a:lnTo>
                  <a:pt x="167" y="2966"/>
                </a:lnTo>
                <a:lnTo>
                  <a:pt x="187" y="2976"/>
                </a:lnTo>
                <a:lnTo>
                  <a:pt x="209" y="2981"/>
                </a:lnTo>
                <a:lnTo>
                  <a:pt x="230" y="2981"/>
                </a:lnTo>
                <a:lnTo>
                  <a:pt x="251" y="2977"/>
                </a:lnTo>
                <a:lnTo>
                  <a:pt x="272" y="2966"/>
                </a:lnTo>
                <a:lnTo>
                  <a:pt x="290" y="2952"/>
                </a:lnTo>
                <a:lnTo>
                  <a:pt x="304" y="2934"/>
                </a:lnTo>
                <a:lnTo>
                  <a:pt x="313" y="2913"/>
                </a:lnTo>
                <a:lnTo>
                  <a:pt x="318" y="2891"/>
                </a:lnTo>
                <a:lnTo>
                  <a:pt x="318" y="2868"/>
                </a:lnTo>
                <a:lnTo>
                  <a:pt x="313" y="2846"/>
                </a:lnTo>
                <a:lnTo>
                  <a:pt x="304" y="2826"/>
                </a:lnTo>
                <a:lnTo>
                  <a:pt x="289" y="2807"/>
                </a:lnTo>
                <a:lnTo>
                  <a:pt x="272" y="2792"/>
                </a:lnTo>
                <a:lnTo>
                  <a:pt x="251" y="2783"/>
                </a:lnTo>
                <a:lnTo>
                  <a:pt x="230" y="2778"/>
                </a:lnTo>
                <a:lnTo>
                  <a:pt x="208" y="2778"/>
                </a:lnTo>
                <a:close/>
                <a:moveTo>
                  <a:pt x="2823" y="826"/>
                </a:moveTo>
                <a:lnTo>
                  <a:pt x="2796" y="840"/>
                </a:lnTo>
                <a:lnTo>
                  <a:pt x="2769" y="855"/>
                </a:lnTo>
                <a:lnTo>
                  <a:pt x="2741" y="873"/>
                </a:lnTo>
                <a:lnTo>
                  <a:pt x="2716" y="892"/>
                </a:lnTo>
                <a:lnTo>
                  <a:pt x="2693" y="913"/>
                </a:lnTo>
                <a:lnTo>
                  <a:pt x="2677" y="936"/>
                </a:lnTo>
                <a:lnTo>
                  <a:pt x="2669" y="953"/>
                </a:lnTo>
                <a:lnTo>
                  <a:pt x="2665" y="976"/>
                </a:lnTo>
                <a:lnTo>
                  <a:pt x="2662" y="1002"/>
                </a:lnTo>
                <a:lnTo>
                  <a:pt x="2663" y="1031"/>
                </a:lnTo>
                <a:lnTo>
                  <a:pt x="2666" y="1061"/>
                </a:lnTo>
                <a:lnTo>
                  <a:pt x="2670" y="1092"/>
                </a:lnTo>
                <a:lnTo>
                  <a:pt x="2677" y="1123"/>
                </a:lnTo>
                <a:lnTo>
                  <a:pt x="2686" y="1155"/>
                </a:lnTo>
                <a:lnTo>
                  <a:pt x="2696" y="1186"/>
                </a:lnTo>
                <a:lnTo>
                  <a:pt x="2709" y="1214"/>
                </a:lnTo>
                <a:lnTo>
                  <a:pt x="2721" y="1240"/>
                </a:lnTo>
                <a:lnTo>
                  <a:pt x="2735" y="1263"/>
                </a:lnTo>
                <a:lnTo>
                  <a:pt x="2749" y="1282"/>
                </a:lnTo>
                <a:lnTo>
                  <a:pt x="2766" y="1295"/>
                </a:lnTo>
                <a:lnTo>
                  <a:pt x="2802" y="1326"/>
                </a:lnTo>
                <a:lnTo>
                  <a:pt x="2835" y="1358"/>
                </a:lnTo>
                <a:lnTo>
                  <a:pt x="2862" y="1392"/>
                </a:lnTo>
                <a:lnTo>
                  <a:pt x="2887" y="1428"/>
                </a:lnTo>
                <a:lnTo>
                  <a:pt x="2906" y="1465"/>
                </a:lnTo>
                <a:lnTo>
                  <a:pt x="2923" y="1503"/>
                </a:lnTo>
                <a:lnTo>
                  <a:pt x="2937" y="1541"/>
                </a:lnTo>
                <a:lnTo>
                  <a:pt x="2948" y="1581"/>
                </a:lnTo>
                <a:lnTo>
                  <a:pt x="2955" y="1521"/>
                </a:lnTo>
                <a:lnTo>
                  <a:pt x="2960" y="1460"/>
                </a:lnTo>
                <a:lnTo>
                  <a:pt x="2962" y="1399"/>
                </a:lnTo>
                <a:lnTo>
                  <a:pt x="2959" y="1311"/>
                </a:lnTo>
                <a:lnTo>
                  <a:pt x="2950" y="1224"/>
                </a:lnTo>
                <a:lnTo>
                  <a:pt x="2936" y="1140"/>
                </a:lnTo>
                <a:lnTo>
                  <a:pt x="2915" y="1059"/>
                </a:lnTo>
                <a:lnTo>
                  <a:pt x="2889" y="978"/>
                </a:lnTo>
                <a:lnTo>
                  <a:pt x="2858" y="901"/>
                </a:lnTo>
                <a:lnTo>
                  <a:pt x="2823" y="826"/>
                </a:lnTo>
                <a:close/>
                <a:moveTo>
                  <a:pt x="1763" y="172"/>
                </a:moveTo>
                <a:lnTo>
                  <a:pt x="1682" y="174"/>
                </a:lnTo>
                <a:lnTo>
                  <a:pt x="1603" y="183"/>
                </a:lnTo>
                <a:lnTo>
                  <a:pt x="1524" y="197"/>
                </a:lnTo>
                <a:lnTo>
                  <a:pt x="1448" y="215"/>
                </a:lnTo>
                <a:lnTo>
                  <a:pt x="1373" y="239"/>
                </a:lnTo>
                <a:lnTo>
                  <a:pt x="1300" y="268"/>
                </a:lnTo>
                <a:lnTo>
                  <a:pt x="1230" y="301"/>
                </a:lnTo>
                <a:lnTo>
                  <a:pt x="1163" y="339"/>
                </a:lnTo>
                <a:lnTo>
                  <a:pt x="1098" y="381"/>
                </a:lnTo>
                <a:lnTo>
                  <a:pt x="1036" y="427"/>
                </a:lnTo>
                <a:lnTo>
                  <a:pt x="1049" y="447"/>
                </a:lnTo>
                <a:lnTo>
                  <a:pt x="1063" y="469"/>
                </a:lnTo>
                <a:lnTo>
                  <a:pt x="1078" y="493"/>
                </a:lnTo>
                <a:lnTo>
                  <a:pt x="1092" y="518"/>
                </a:lnTo>
                <a:lnTo>
                  <a:pt x="1105" y="544"/>
                </a:lnTo>
                <a:lnTo>
                  <a:pt x="1118" y="570"/>
                </a:lnTo>
                <a:lnTo>
                  <a:pt x="1129" y="597"/>
                </a:lnTo>
                <a:lnTo>
                  <a:pt x="1140" y="623"/>
                </a:lnTo>
                <a:lnTo>
                  <a:pt x="1147" y="648"/>
                </a:lnTo>
                <a:lnTo>
                  <a:pt x="1152" y="673"/>
                </a:lnTo>
                <a:lnTo>
                  <a:pt x="1155" y="697"/>
                </a:lnTo>
                <a:lnTo>
                  <a:pt x="1153" y="718"/>
                </a:lnTo>
                <a:lnTo>
                  <a:pt x="1149" y="738"/>
                </a:lnTo>
                <a:lnTo>
                  <a:pt x="1140" y="755"/>
                </a:lnTo>
                <a:lnTo>
                  <a:pt x="1124" y="774"/>
                </a:lnTo>
                <a:lnTo>
                  <a:pt x="1106" y="790"/>
                </a:lnTo>
                <a:lnTo>
                  <a:pt x="1087" y="804"/>
                </a:lnTo>
                <a:lnTo>
                  <a:pt x="1065" y="818"/>
                </a:lnTo>
                <a:lnTo>
                  <a:pt x="1042" y="829"/>
                </a:lnTo>
                <a:lnTo>
                  <a:pt x="1020" y="840"/>
                </a:lnTo>
                <a:lnTo>
                  <a:pt x="996" y="850"/>
                </a:lnTo>
                <a:lnTo>
                  <a:pt x="973" y="861"/>
                </a:lnTo>
                <a:lnTo>
                  <a:pt x="950" y="870"/>
                </a:lnTo>
                <a:lnTo>
                  <a:pt x="930" y="880"/>
                </a:lnTo>
                <a:lnTo>
                  <a:pt x="911" y="891"/>
                </a:lnTo>
                <a:lnTo>
                  <a:pt x="894" y="903"/>
                </a:lnTo>
                <a:lnTo>
                  <a:pt x="880" y="916"/>
                </a:lnTo>
                <a:lnTo>
                  <a:pt x="870" y="931"/>
                </a:lnTo>
                <a:lnTo>
                  <a:pt x="864" y="947"/>
                </a:lnTo>
                <a:lnTo>
                  <a:pt x="861" y="966"/>
                </a:lnTo>
                <a:lnTo>
                  <a:pt x="861" y="1000"/>
                </a:lnTo>
                <a:lnTo>
                  <a:pt x="860" y="1035"/>
                </a:lnTo>
                <a:lnTo>
                  <a:pt x="858" y="1068"/>
                </a:lnTo>
                <a:lnTo>
                  <a:pt x="857" y="1100"/>
                </a:lnTo>
                <a:lnTo>
                  <a:pt x="856" y="1130"/>
                </a:lnTo>
                <a:lnTo>
                  <a:pt x="855" y="1158"/>
                </a:lnTo>
                <a:lnTo>
                  <a:pt x="856" y="1182"/>
                </a:lnTo>
                <a:lnTo>
                  <a:pt x="858" y="1203"/>
                </a:lnTo>
                <a:lnTo>
                  <a:pt x="861" y="1220"/>
                </a:lnTo>
                <a:lnTo>
                  <a:pt x="866" y="1230"/>
                </a:lnTo>
                <a:lnTo>
                  <a:pt x="873" y="1239"/>
                </a:lnTo>
                <a:lnTo>
                  <a:pt x="882" y="1248"/>
                </a:lnTo>
                <a:lnTo>
                  <a:pt x="891" y="1257"/>
                </a:lnTo>
                <a:lnTo>
                  <a:pt x="903" y="1266"/>
                </a:lnTo>
                <a:lnTo>
                  <a:pt x="913" y="1275"/>
                </a:lnTo>
                <a:lnTo>
                  <a:pt x="922" y="1284"/>
                </a:lnTo>
                <a:lnTo>
                  <a:pt x="929" y="1294"/>
                </a:lnTo>
                <a:lnTo>
                  <a:pt x="935" y="1305"/>
                </a:lnTo>
                <a:lnTo>
                  <a:pt x="937" y="1316"/>
                </a:lnTo>
                <a:lnTo>
                  <a:pt x="936" y="1328"/>
                </a:lnTo>
                <a:lnTo>
                  <a:pt x="931" y="1341"/>
                </a:lnTo>
                <a:lnTo>
                  <a:pt x="921" y="1355"/>
                </a:lnTo>
                <a:lnTo>
                  <a:pt x="906" y="1370"/>
                </a:lnTo>
                <a:lnTo>
                  <a:pt x="886" y="1385"/>
                </a:lnTo>
                <a:lnTo>
                  <a:pt x="863" y="1402"/>
                </a:lnTo>
                <a:lnTo>
                  <a:pt x="836" y="1419"/>
                </a:lnTo>
                <a:lnTo>
                  <a:pt x="806" y="1438"/>
                </a:lnTo>
                <a:lnTo>
                  <a:pt x="774" y="1457"/>
                </a:lnTo>
                <a:lnTo>
                  <a:pt x="741" y="1477"/>
                </a:lnTo>
                <a:lnTo>
                  <a:pt x="706" y="1497"/>
                </a:lnTo>
                <a:lnTo>
                  <a:pt x="673" y="1515"/>
                </a:lnTo>
                <a:lnTo>
                  <a:pt x="639" y="1534"/>
                </a:lnTo>
                <a:lnTo>
                  <a:pt x="607" y="1551"/>
                </a:lnTo>
                <a:lnTo>
                  <a:pt x="579" y="1566"/>
                </a:lnTo>
                <a:lnTo>
                  <a:pt x="592" y="1649"/>
                </a:lnTo>
                <a:lnTo>
                  <a:pt x="613" y="1730"/>
                </a:lnTo>
                <a:lnTo>
                  <a:pt x="636" y="1809"/>
                </a:lnTo>
                <a:lnTo>
                  <a:pt x="665" y="1885"/>
                </a:lnTo>
                <a:lnTo>
                  <a:pt x="700" y="1958"/>
                </a:lnTo>
                <a:lnTo>
                  <a:pt x="739" y="2030"/>
                </a:lnTo>
                <a:lnTo>
                  <a:pt x="1201" y="1564"/>
                </a:lnTo>
                <a:lnTo>
                  <a:pt x="1205" y="1567"/>
                </a:lnTo>
                <a:lnTo>
                  <a:pt x="1207" y="951"/>
                </a:lnTo>
                <a:lnTo>
                  <a:pt x="1839" y="777"/>
                </a:lnTo>
                <a:lnTo>
                  <a:pt x="1907" y="847"/>
                </a:lnTo>
                <a:lnTo>
                  <a:pt x="1570" y="1191"/>
                </a:lnTo>
                <a:lnTo>
                  <a:pt x="1899" y="1527"/>
                </a:lnTo>
                <a:lnTo>
                  <a:pt x="2235" y="1183"/>
                </a:lnTo>
                <a:lnTo>
                  <a:pt x="2302" y="1252"/>
                </a:lnTo>
                <a:lnTo>
                  <a:pt x="2133" y="1900"/>
                </a:lnTo>
                <a:lnTo>
                  <a:pt x="1514" y="1901"/>
                </a:lnTo>
                <a:lnTo>
                  <a:pt x="1043" y="2375"/>
                </a:lnTo>
                <a:lnTo>
                  <a:pt x="1105" y="2421"/>
                </a:lnTo>
                <a:lnTo>
                  <a:pt x="1169" y="2462"/>
                </a:lnTo>
                <a:lnTo>
                  <a:pt x="1236" y="2499"/>
                </a:lnTo>
                <a:lnTo>
                  <a:pt x="1306" y="2532"/>
                </a:lnTo>
                <a:lnTo>
                  <a:pt x="1378" y="2560"/>
                </a:lnTo>
                <a:lnTo>
                  <a:pt x="1451" y="2583"/>
                </a:lnTo>
                <a:lnTo>
                  <a:pt x="1527" y="2602"/>
                </a:lnTo>
                <a:lnTo>
                  <a:pt x="1605" y="2615"/>
                </a:lnTo>
                <a:lnTo>
                  <a:pt x="1684" y="2623"/>
                </a:lnTo>
                <a:lnTo>
                  <a:pt x="1764" y="2625"/>
                </a:lnTo>
                <a:lnTo>
                  <a:pt x="1850" y="2622"/>
                </a:lnTo>
                <a:lnTo>
                  <a:pt x="1934" y="2613"/>
                </a:lnTo>
                <a:lnTo>
                  <a:pt x="2017" y="2598"/>
                </a:lnTo>
                <a:lnTo>
                  <a:pt x="2097" y="2578"/>
                </a:lnTo>
                <a:lnTo>
                  <a:pt x="2176" y="2550"/>
                </a:lnTo>
                <a:lnTo>
                  <a:pt x="2251" y="2519"/>
                </a:lnTo>
                <a:lnTo>
                  <a:pt x="2324" y="2483"/>
                </a:lnTo>
                <a:lnTo>
                  <a:pt x="2394" y="2441"/>
                </a:lnTo>
                <a:lnTo>
                  <a:pt x="2461" y="2395"/>
                </a:lnTo>
                <a:lnTo>
                  <a:pt x="2526" y="2344"/>
                </a:lnTo>
                <a:lnTo>
                  <a:pt x="2586" y="2290"/>
                </a:lnTo>
                <a:lnTo>
                  <a:pt x="2522" y="2312"/>
                </a:lnTo>
                <a:lnTo>
                  <a:pt x="2457" y="2330"/>
                </a:lnTo>
                <a:lnTo>
                  <a:pt x="2422" y="2340"/>
                </a:lnTo>
                <a:lnTo>
                  <a:pt x="2387" y="2350"/>
                </a:lnTo>
                <a:lnTo>
                  <a:pt x="2353" y="2361"/>
                </a:lnTo>
                <a:lnTo>
                  <a:pt x="2319" y="2372"/>
                </a:lnTo>
                <a:lnTo>
                  <a:pt x="2285" y="2383"/>
                </a:lnTo>
                <a:lnTo>
                  <a:pt x="2254" y="2393"/>
                </a:lnTo>
                <a:lnTo>
                  <a:pt x="2223" y="2401"/>
                </a:lnTo>
                <a:lnTo>
                  <a:pt x="2194" y="2409"/>
                </a:lnTo>
                <a:lnTo>
                  <a:pt x="2166" y="2415"/>
                </a:lnTo>
                <a:lnTo>
                  <a:pt x="2141" y="2418"/>
                </a:lnTo>
                <a:lnTo>
                  <a:pt x="2116" y="2419"/>
                </a:lnTo>
                <a:lnTo>
                  <a:pt x="2095" y="2417"/>
                </a:lnTo>
                <a:lnTo>
                  <a:pt x="2077" y="2412"/>
                </a:lnTo>
                <a:lnTo>
                  <a:pt x="2061" y="2403"/>
                </a:lnTo>
                <a:lnTo>
                  <a:pt x="2047" y="2391"/>
                </a:lnTo>
                <a:lnTo>
                  <a:pt x="2040" y="2376"/>
                </a:lnTo>
                <a:lnTo>
                  <a:pt x="2039" y="2363"/>
                </a:lnTo>
                <a:lnTo>
                  <a:pt x="2043" y="2347"/>
                </a:lnTo>
                <a:lnTo>
                  <a:pt x="2052" y="2332"/>
                </a:lnTo>
                <a:lnTo>
                  <a:pt x="2066" y="2316"/>
                </a:lnTo>
                <a:lnTo>
                  <a:pt x="2082" y="2299"/>
                </a:lnTo>
                <a:lnTo>
                  <a:pt x="2101" y="2284"/>
                </a:lnTo>
                <a:lnTo>
                  <a:pt x="2123" y="2267"/>
                </a:lnTo>
                <a:lnTo>
                  <a:pt x="2145" y="2251"/>
                </a:lnTo>
                <a:lnTo>
                  <a:pt x="2168" y="2236"/>
                </a:lnTo>
                <a:lnTo>
                  <a:pt x="2192" y="2221"/>
                </a:lnTo>
                <a:lnTo>
                  <a:pt x="2214" y="2206"/>
                </a:lnTo>
                <a:lnTo>
                  <a:pt x="2236" y="2193"/>
                </a:lnTo>
                <a:lnTo>
                  <a:pt x="2256" y="2180"/>
                </a:lnTo>
                <a:lnTo>
                  <a:pt x="2272" y="2169"/>
                </a:lnTo>
                <a:lnTo>
                  <a:pt x="2286" y="2158"/>
                </a:lnTo>
                <a:lnTo>
                  <a:pt x="2297" y="2150"/>
                </a:lnTo>
                <a:lnTo>
                  <a:pt x="2304" y="2140"/>
                </a:lnTo>
                <a:lnTo>
                  <a:pt x="2312" y="2125"/>
                </a:lnTo>
                <a:lnTo>
                  <a:pt x="2320" y="2105"/>
                </a:lnTo>
                <a:lnTo>
                  <a:pt x="2329" y="2082"/>
                </a:lnTo>
                <a:lnTo>
                  <a:pt x="2337" y="2057"/>
                </a:lnTo>
                <a:lnTo>
                  <a:pt x="2346" y="2029"/>
                </a:lnTo>
                <a:lnTo>
                  <a:pt x="2355" y="1999"/>
                </a:lnTo>
                <a:lnTo>
                  <a:pt x="2363" y="1969"/>
                </a:lnTo>
                <a:lnTo>
                  <a:pt x="2371" y="1939"/>
                </a:lnTo>
                <a:lnTo>
                  <a:pt x="2379" y="1908"/>
                </a:lnTo>
                <a:lnTo>
                  <a:pt x="2386" y="1879"/>
                </a:lnTo>
                <a:lnTo>
                  <a:pt x="2392" y="1851"/>
                </a:lnTo>
                <a:lnTo>
                  <a:pt x="2398" y="1826"/>
                </a:lnTo>
                <a:lnTo>
                  <a:pt x="2403" y="1804"/>
                </a:lnTo>
                <a:lnTo>
                  <a:pt x="2408" y="1786"/>
                </a:lnTo>
                <a:lnTo>
                  <a:pt x="2411" y="1772"/>
                </a:lnTo>
                <a:lnTo>
                  <a:pt x="2413" y="1763"/>
                </a:lnTo>
                <a:lnTo>
                  <a:pt x="2413" y="1760"/>
                </a:lnTo>
                <a:lnTo>
                  <a:pt x="2415" y="1758"/>
                </a:lnTo>
                <a:lnTo>
                  <a:pt x="2419" y="1751"/>
                </a:lnTo>
                <a:lnTo>
                  <a:pt x="2424" y="1739"/>
                </a:lnTo>
                <a:lnTo>
                  <a:pt x="2430" y="1725"/>
                </a:lnTo>
                <a:lnTo>
                  <a:pt x="2437" y="1707"/>
                </a:lnTo>
                <a:lnTo>
                  <a:pt x="2444" y="1687"/>
                </a:lnTo>
                <a:lnTo>
                  <a:pt x="2450" y="1664"/>
                </a:lnTo>
                <a:lnTo>
                  <a:pt x="2454" y="1640"/>
                </a:lnTo>
                <a:lnTo>
                  <a:pt x="2456" y="1614"/>
                </a:lnTo>
                <a:lnTo>
                  <a:pt x="2455" y="1588"/>
                </a:lnTo>
                <a:lnTo>
                  <a:pt x="2451" y="1562"/>
                </a:lnTo>
                <a:lnTo>
                  <a:pt x="2442" y="1535"/>
                </a:lnTo>
                <a:lnTo>
                  <a:pt x="2436" y="1512"/>
                </a:lnTo>
                <a:lnTo>
                  <a:pt x="2436" y="1489"/>
                </a:lnTo>
                <a:lnTo>
                  <a:pt x="2441" y="1466"/>
                </a:lnTo>
                <a:lnTo>
                  <a:pt x="2450" y="1442"/>
                </a:lnTo>
                <a:lnTo>
                  <a:pt x="2462" y="1418"/>
                </a:lnTo>
                <a:lnTo>
                  <a:pt x="2477" y="1394"/>
                </a:lnTo>
                <a:lnTo>
                  <a:pt x="2494" y="1370"/>
                </a:lnTo>
                <a:lnTo>
                  <a:pt x="2511" y="1346"/>
                </a:lnTo>
                <a:lnTo>
                  <a:pt x="2529" y="1322"/>
                </a:lnTo>
                <a:lnTo>
                  <a:pt x="2546" y="1298"/>
                </a:lnTo>
                <a:lnTo>
                  <a:pt x="2561" y="1275"/>
                </a:lnTo>
                <a:lnTo>
                  <a:pt x="2574" y="1252"/>
                </a:lnTo>
                <a:lnTo>
                  <a:pt x="2584" y="1228"/>
                </a:lnTo>
                <a:lnTo>
                  <a:pt x="2590" y="1206"/>
                </a:lnTo>
                <a:lnTo>
                  <a:pt x="2592" y="1181"/>
                </a:lnTo>
                <a:lnTo>
                  <a:pt x="2591" y="1153"/>
                </a:lnTo>
                <a:lnTo>
                  <a:pt x="2588" y="1121"/>
                </a:lnTo>
                <a:lnTo>
                  <a:pt x="2583" y="1088"/>
                </a:lnTo>
                <a:lnTo>
                  <a:pt x="2576" y="1052"/>
                </a:lnTo>
                <a:lnTo>
                  <a:pt x="2568" y="1017"/>
                </a:lnTo>
                <a:lnTo>
                  <a:pt x="2558" y="983"/>
                </a:lnTo>
                <a:lnTo>
                  <a:pt x="2548" y="948"/>
                </a:lnTo>
                <a:lnTo>
                  <a:pt x="2536" y="916"/>
                </a:lnTo>
                <a:lnTo>
                  <a:pt x="2524" y="888"/>
                </a:lnTo>
                <a:lnTo>
                  <a:pt x="2511" y="862"/>
                </a:lnTo>
                <a:lnTo>
                  <a:pt x="2498" y="841"/>
                </a:lnTo>
                <a:lnTo>
                  <a:pt x="2485" y="825"/>
                </a:lnTo>
                <a:lnTo>
                  <a:pt x="2472" y="815"/>
                </a:lnTo>
                <a:lnTo>
                  <a:pt x="2458" y="806"/>
                </a:lnTo>
                <a:lnTo>
                  <a:pt x="2441" y="795"/>
                </a:lnTo>
                <a:lnTo>
                  <a:pt x="2422" y="779"/>
                </a:lnTo>
                <a:lnTo>
                  <a:pt x="2399" y="762"/>
                </a:lnTo>
                <a:lnTo>
                  <a:pt x="2376" y="742"/>
                </a:lnTo>
                <a:lnTo>
                  <a:pt x="2351" y="720"/>
                </a:lnTo>
                <a:lnTo>
                  <a:pt x="2323" y="697"/>
                </a:lnTo>
                <a:lnTo>
                  <a:pt x="2296" y="673"/>
                </a:lnTo>
                <a:lnTo>
                  <a:pt x="2267" y="650"/>
                </a:lnTo>
                <a:lnTo>
                  <a:pt x="2238" y="626"/>
                </a:lnTo>
                <a:lnTo>
                  <a:pt x="2208" y="603"/>
                </a:lnTo>
                <a:lnTo>
                  <a:pt x="2179" y="582"/>
                </a:lnTo>
                <a:lnTo>
                  <a:pt x="2149" y="563"/>
                </a:lnTo>
                <a:lnTo>
                  <a:pt x="2121" y="545"/>
                </a:lnTo>
                <a:lnTo>
                  <a:pt x="2101" y="530"/>
                </a:lnTo>
                <a:lnTo>
                  <a:pt x="2083" y="511"/>
                </a:lnTo>
                <a:lnTo>
                  <a:pt x="2067" y="489"/>
                </a:lnTo>
                <a:lnTo>
                  <a:pt x="2051" y="461"/>
                </a:lnTo>
                <a:lnTo>
                  <a:pt x="2038" y="431"/>
                </a:lnTo>
                <a:lnTo>
                  <a:pt x="2026" y="400"/>
                </a:lnTo>
                <a:lnTo>
                  <a:pt x="2015" y="366"/>
                </a:lnTo>
                <a:lnTo>
                  <a:pt x="2005" y="330"/>
                </a:lnTo>
                <a:lnTo>
                  <a:pt x="1995" y="295"/>
                </a:lnTo>
                <a:lnTo>
                  <a:pt x="1988" y="259"/>
                </a:lnTo>
                <a:lnTo>
                  <a:pt x="1982" y="225"/>
                </a:lnTo>
                <a:lnTo>
                  <a:pt x="1976" y="191"/>
                </a:lnTo>
                <a:lnTo>
                  <a:pt x="1907" y="181"/>
                </a:lnTo>
                <a:lnTo>
                  <a:pt x="1836" y="174"/>
                </a:lnTo>
                <a:lnTo>
                  <a:pt x="1763" y="172"/>
                </a:lnTo>
                <a:close/>
                <a:moveTo>
                  <a:pt x="1764" y="0"/>
                </a:moveTo>
                <a:lnTo>
                  <a:pt x="1764" y="0"/>
                </a:lnTo>
                <a:lnTo>
                  <a:pt x="1858" y="4"/>
                </a:lnTo>
                <a:lnTo>
                  <a:pt x="1950" y="13"/>
                </a:lnTo>
                <a:lnTo>
                  <a:pt x="2039" y="29"/>
                </a:lnTo>
                <a:lnTo>
                  <a:pt x="2127" y="50"/>
                </a:lnTo>
                <a:lnTo>
                  <a:pt x="2212" y="78"/>
                </a:lnTo>
                <a:lnTo>
                  <a:pt x="2295" y="110"/>
                </a:lnTo>
                <a:lnTo>
                  <a:pt x="2375" y="149"/>
                </a:lnTo>
                <a:lnTo>
                  <a:pt x="2452" y="191"/>
                </a:lnTo>
                <a:lnTo>
                  <a:pt x="2527" y="239"/>
                </a:lnTo>
                <a:lnTo>
                  <a:pt x="2598" y="291"/>
                </a:lnTo>
                <a:lnTo>
                  <a:pt x="2665" y="349"/>
                </a:lnTo>
                <a:lnTo>
                  <a:pt x="2729" y="410"/>
                </a:lnTo>
                <a:lnTo>
                  <a:pt x="2789" y="476"/>
                </a:lnTo>
                <a:lnTo>
                  <a:pt x="2844" y="545"/>
                </a:lnTo>
                <a:lnTo>
                  <a:pt x="2896" y="618"/>
                </a:lnTo>
                <a:lnTo>
                  <a:pt x="2943" y="694"/>
                </a:lnTo>
                <a:lnTo>
                  <a:pt x="2984" y="773"/>
                </a:lnTo>
                <a:lnTo>
                  <a:pt x="3022" y="854"/>
                </a:lnTo>
                <a:lnTo>
                  <a:pt x="3054" y="940"/>
                </a:lnTo>
                <a:lnTo>
                  <a:pt x="3081" y="1027"/>
                </a:lnTo>
                <a:lnTo>
                  <a:pt x="3101" y="1117"/>
                </a:lnTo>
                <a:lnTo>
                  <a:pt x="3117" y="1210"/>
                </a:lnTo>
                <a:lnTo>
                  <a:pt x="3127" y="1304"/>
                </a:lnTo>
                <a:lnTo>
                  <a:pt x="3130" y="1399"/>
                </a:lnTo>
                <a:lnTo>
                  <a:pt x="3127" y="1494"/>
                </a:lnTo>
                <a:lnTo>
                  <a:pt x="3118" y="1588"/>
                </a:lnTo>
                <a:lnTo>
                  <a:pt x="3102" y="1680"/>
                </a:lnTo>
                <a:lnTo>
                  <a:pt x="3081" y="1771"/>
                </a:lnTo>
                <a:lnTo>
                  <a:pt x="3055" y="1858"/>
                </a:lnTo>
                <a:lnTo>
                  <a:pt x="3022" y="1943"/>
                </a:lnTo>
                <a:lnTo>
                  <a:pt x="2985" y="2025"/>
                </a:lnTo>
                <a:lnTo>
                  <a:pt x="2943" y="2104"/>
                </a:lnTo>
                <a:lnTo>
                  <a:pt x="2896" y="2180"/>
                </a:lnTo>
                <a:lnTo>
                  <a:pt x="2845" y="2253"/>
                </a:lnTo>
                <a:lnTo>
                  <a:pt x="2789" y="2322"/>
                </a:lnTo>
                <a:lnTo>
                  <a:pt x="2729" y="2388"/>
                </a:lnTo>
                <a:lnTo>
                  <a:pt x="2666" y="2449"/>
                </a:lnTo>
                <a:lnTo>
                  <a:pt x="2598" y="2506"/>
                </a:lnTo>
                <a:lnTo>
                  <a:pt x="2528" y="2559"/>
                </a:lnTo>
                <a:lnTo>
                  <a:pt x="2453" y="2607"/>
                </a:lnTo>
                <a:lnTo>
                  <a:pt x="2376" y="2649"/>
                </a:lnTo>
                <a:lnTo>
                  <a:pt x="2296" y="2688"/>
                </a:lnTo>
                <a:lnTo>
                  <a:pt x="2212" y="2720"/>
                </a:lnTo>
                <a:lnTo>
                  <a:pt x="2127" y="2747"/>
                </a:lnTo>
                <a:lnTo>
                  <a:pt x="2039" y="2769"/>
                </a:lnTo>
                <a:lnTo>
                  <a:pt x="1950" y="2785"/>
                </a:lnTo>
                <a:lnTo>
                  <a:pt x="1858" y="2794"/>
                </a:lnTo>
                <a:lnTo>
                  <a:pt x="1764" y="2797"/>
                </a:lnTo>
                <a:lnTo>
                  <a:pt x="1679" y="2795"/>
                </a:lnTo>
                <a:lnTo>
                  <a:pt x="1593" y="2787"/>
                </a:lnTo>
                <a:lnTo>
                  <a:pt x="1511" y="2774"/>
                </a:lnTo>
                <a:lnTo>
                  <a:pt x="1430" y="2755"/>
                </a:lnTo>
                <a:lnTo>
                  <a:pt x="1350" y="2732"/>
                </a:lnTo>
                <a:lnTo>
                  <a:pt x="1273" y="2704"/>
                </a:lnTo>
                <a:lnTo>
                  <a:pt x="1198" y="2670"/>
                </a:lnTo>
                <a:lnTo>
                  <a:pt x="1125" y="2634"/>
                </a:lnTo>
                <a:lnTo>
                  <a:pt x="1055" y="2592"/>
                </a:lnTo>
                <a:lnTo>
                  <a:pt x="987" y="2547"/>
                </a:lnTo>
                <a:lnTo>
                  <a:pt x="922" y="2498"/>
                </a:lnTo>
                <a:lnTo>
                  <a:pt x="384" y="3041"/>
                </a:lnTo>
                <a:lnTo>
                  <a:pt x="382" y="3039"/>
                </a:lnTo>
                <a:lnTo>
                  <a:pt x="356" y="3061"/>
                </a:lnTo>
                <a:lnTo>
                  <a:pt x="329" y="3079"/>
                </a:lnTo>
                <a:lnTo>
                  <a:pt x="300" y="3091"/>
                </a:lnTo>
                <a:lnTo>
                  <a:pt x="270" y="3101"/>
                </a:lnTo>
                <a:lnTo>
                  <a:pt x="238" y="3105"/>
                </a:lnTo>
                <a:lnTo>
                  <a:pt x="208" y="3104"/>
                </a:lnTo>
                <a:lnTo>
                  <a:pt x="176" y="3100"/>
                </a:lnTo>
                <a:lnTo>
                  <a:pt x="146" y="3090"/>
                </a:lnTo>
                <a:lnTo>
                  <a:pt x="117" y="3078"/>
                </a:lnTo>
                <a:lnTo>
                  <a:pt x="90" y="3060"/>
                </a:lnTo>
                <a:lnTo>
                  <a:pt x="65" y="3037"/>
                </a:lnTo>
                <a:lnTo>
                  <a:pt x="44" y="3012"/>
                </a:lnTo>
                <a:lnTo>
                  <a:pt x="26" y="2984"/>
                </a:lnTo>
                <a:lnTo>
                  <a:pt x="13" y="2955"/>
                </a:lnTo>
                <a:lnTo>
                  <a:pt x="4" y="2924"/>
                </a:lnTo>
                <a:lnTo>
                  <a:pt x="0" y="2892"/>
                </a:lnTo>
                <a:lnTo>
                  <a:pt x="0" y="2860"/>
                </a:lnTo>
                <a:lnTo>
                  <a:pt x="4" y="2828"/>
                </a:lnTo>
                <a:lnTo>
                  <a:pt x="12" y="2797"/>
                </a:lnTo>
                <a:lnTo>
                  <a:pt x="25" y="2767"/>
                </a:lnTo>
                <a:lnTo>
                  <a:pt x="43" y="2739"/>
                </a:lnTo>
                <a:lnTo>
                  <a:pt x="64" y="2713"/>
                </a:lnTo>
                <a:lnTo>
                  <a:pt x="62" y="2712"/>
                </a:lnTo>
                <a:lnTo>
                  <a:pt x="617" y="2153"/>
                </a:lnTo>
                <a:lnTo>
                  <a:pt x="573" y="2079"/>
                </a:lnTo>
                <a:lnTo>
                  <a:pt x="534" y="2002"/>
                </a:lnTo>
                <a:lnTo>
                  <a:pt x="500" y="1923"/>
                </a:lnTo>
                <a:lnTo>
                  <a:pt x="469" y="1841"/>
                </a:lnTo>
                <a:lnTo>
                  <a:pt x="445" y="1756"/>
                </a:lnTo>
                <a:lnTo>
                  <a:pt x="425" y="1670"/>
                </a:lnTo>
                <a:lnTo>
                  <a:pt x="411" y="1581"/>
                </a:lnTo>
                <a:lnTo>
                  <a:pt x="402" y="1490"/>
                </a:lnTo>
                <a:lnTo>
                  <a:pt x="399" y="1399"/>
                </a:lnTo>
                <a:lnTo>
                  <a:pt x="402" y="1304"/>
                </a:lnTo>
                <a:lnTo>
                  <a:pt x="411" y="1210"/>
                </a:lnTo>
                <a:lnTo>
                  <a:pt x="426" y="1117"/>
                </a:lnTo>
                <a:lnTo>
                  <a:pt x="448" y="1027"/>
                </a:lnTo>
                <a:lnTo>
                  <a:pt x="474" y="940"/>
                </a:lnTo>
                <a:lnTo>
                  <a:pt x="507" y="854"/>
                </a:lnTo>
                <a:lnTo>
                  <a:pt x="543" y="773"/>
                </a:lnTo>
                <a:lnTo>
                  <a:pt x="585" y="694"/>
                </a:lnTo>
                <a:lnTo>
                  <a:pt x="633" y="618"/>
                </a:lnTo>
                <a:lnTo>
                  <a:pt x="684" y="545"/>
                </a:lnTo>
                <a:lnTo>
                  <a:pt x="740" y="476"/>
                </a:lnTo>
                <a:lnTo>
                  <a:pt x="799" y="410"/>
                </a:lnTo>
                <a:lnTo>
                  <a:pt x="863" y="349"/>
                </a:lnTo>
                <a:lnTo>
                  <a:pt x="930" y="291"/>
                </a:lnTo>
                <a:lnTo>
                  <a:pt x="1001" y="239"/>
                </a:lnTo>
                <a:lnTo>
                  <a:pt x="1076" y="191"/>
                </a:lnTo>
                <a:lnTo>
                  <a:pt x="1153" y="149"/>
                </a:lnTo>
                <a:lnTo>
                  <a:pt x="1233" y="110"/>
                </a:lnTo>
                <a:lnTo>
                  <a:pt x="1317" y="78"/>
                </a:lnTo>
                <a:lnTo>
                  <a:pt x="1402" y="50"/>
                </a:lnTo>
                <a:lnTo>
                  <a:pt x="1490" y="29"/>
                </a:lnTo>
                <a:lnTo>
                  <a:pt x="1579" y="13"/>
                </a:lnTo>
                <a:lnTo>
                  <a:pt x="1671" y="4"/>
                </a:lnTo>
                <a:lnTo>
                  <a:pt x="176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8343761" y="4370321"/>
            <a:ext cx="3095625" cy="265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45%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8459599" y="4445175"/>
            <a:ext cx="1366309" cy="11593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8343761" y="4828204"/>
            <a:ext cx="3095625" cy="265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100%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8459599" y="4903059"/>
            <a:ext cx="2360661" cy="11593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8343761" y="5286087"/>
            <a:ext cx="3095625" cy="265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71%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8459599" y="5360942"/>
            <a:ext cx="1717724" cy="11593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8343761" y="5743971"/>
            <a:ext cx="3095625" cy="2656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27000" dist="38100" dir="2700000" algn="tl" rotWithShape="0">
              <a:schemeClr val="bg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89%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8459598" y="5818825"/>
            <a:ext cx="2088359" cy="11593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grpSp>
        <p:nvGrpSpPr>
          <p:cNvPr id="71" name="组 70"/>
          <p:cNvGrpSpPr/>
          <p:nvPr/>
        </p:nvGrpSpPr>
        <p:grpSpPr>
          <a:xfrm>
            <a:off x="3197999" y="652863"/>
            <a:ext cx="5796000" cy="984559"/>
            <a:chOff x="3197999" y="652863"/>
            <a:chExt cx="5796000" cy="984559"/>
          </a:xfrm>
        </p:grpSpPr>
        <p:sp>
          <p:nvSpPr>
            <p:cNvPr id="72" name="Title 35"/>
            <p:cNvSpPr txBox="1"/>
            <p:nvPr/>
          </p:nvSpPr>
          <p:spPr>
            <a:xfrm>
              <a:off x="4135224" y="652863"/>
              <a:ext cx="3921551" cy="47136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4000" dirty="0">
                  <a:latin typeface="华文黑体" charset="-122"/>
                  <a:ea typeface="华文黑体" charset="-122"/>
                  <a:cs typeface="华文黑体" charset="-122"/>
                </a:rPr>
                <a:t>关注口腔健康</a:t>
              </a:r>
              <a:endParaRPr lang="en-US" altLang="zh-CN" sz="4000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197999" y="1237312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华文黑体" charset="-122"/>
                  <a:ea typeface="华文黑体" charset="-122"/>
                </a:rPr>
                <a:t>Oral Health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占位符 29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8"/>
          <a:stretch/>
        </p:blipFill>
        <p:spPr>
          <a:xfrm>
            <a:off x="8056775" y="5094000"/>
            <a:ext cx="2783502" cy="1224245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63" y="3470990"/>
            <a:ext cx="2206800" cy="1407856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104" y="3470990"/>
            <a:ext cx="2050610" cy="1364996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50" y="3470990"/>
            <a:ext cx="2157002" cy="1435816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63" y="1594625"/>
            <a:ext cx="2206800" cy="1468964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75" y="1596499"/>
            <a:ext cx="2206800" cy="1468964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2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51" y="1592753"/>
            <a:ext cx="2206800" cy="1468964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0" y="1610025"/>
            <a:ext cx="3045600" cy="4568400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993642" y="4850261"/>
            <a:ext cx="3043782" cy="1467984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But I must explain to you how all this mistaken with idea of denouncing pleasure meeting.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6917" y="5094000"/>
            <a:ext cx="2624155" cy="1224245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But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I must explain to you how all this mistaken 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with idea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of denouncing 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rPr>
              <a:t>pleasure meeting.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黑体" charset="-122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100951" y="5094000"/>
            <a:ext cx="1235966" cy="1224245"/>
            <a:chOff x="4100951" y="5094000"/>
            <a:chExt cx="1235966" cy="122424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2" name="Rectangle 21"/>
            <p:cNvSpPr/>
            <p:nvPr/>
          </p:nvSpPr>
          <p:spPr>
            <a:xfrm>
              <a:off x="4100951" y="5094000"/>
              <a:ext cx="1235966" cy="12242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黑体" charset="-122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379219" y="5430899"/>
              <a:ext cx="679430" cy="700152"/>
              <a:chOff x="4673600" y="3303588"/>
              <a:chExt cx="1717675" cy="1770062"/>
            </a:xfrm>
            <a:solidFill>
              <a:schemeClr val="bg1"/>
            </a:solidFill>
          </p:grpSpPr>
          <p:sp>
            <p:nvSpPr>
              <p:cNvPr id="24" name="Freeform 32"/>
              <p:cNvSpPr/>
              <p:nvPr/>
            </p:nvSpPr>
            <p:spPr bwMode="auto">
              <a:xfrm>
                <a:off x="4673600" y="3303588"/>
                <a:ext cx="1717675" cy="150813"/>
              </a:xfrm>
              <a:custGeom>
                <a:avLst/>
                <a:gdLst>
                  <a:gd name="T0" fmla="*/ 142 w 3245"/>
                  <a:gd name="T1" fmla="*/ 0 h 287"/>
                  <a:gd name="T2" fmla="*/ 3101 w 3245"/>
                  <a:gd name="T3" fmla="*/ 0 h 287"/>
                  <a:gd name="T4" fmla="*/ 3130 w 3245"/>
                  <a:gd name="T5" fmla="*/ 3 h 287"/>
                  <a:gd name="T6" fmla="*/ 3158 w 3245"/>
                  <a:gd name="T7" fmla="*/ 12 h 287"/>
                  <a:gd name="T8" fmla="*/ 3181 w 3245"/>
                  <a:gd name="T9" fmla="*/ 25 h 287"/>
                  <a:gd name="T10" fmla="*/ 3203 w 3245"/>
                  <a:gd name="T11" fmla="*/ 42 h 287"/>
                  <a:gd name="T12" fmla="*/ 3220 w 3245"/>
                  <a:gd name="T13" fmla="*/ 64 h 287"/>
                  <a:gd name="T14" fmla="*/ 3233 w 3245"/>
                  <a:gd name="T15" fmla="*/ 89 h 287"/>
                  <a:gd name="T16" fmla="*/ 3242 w 3245"/>
                  <a:gd name="T17" fmla="*/ 115 h 287"/>
                  <a:gd name="T18" fmla="*/ 3245 w 3245"/>
                  <a:gd name="T19" fmla="*/ 144 h 287"/>
                  <a:gd name="T20" fmla="*/ 3242 w 3245"/>
                  <a:gd name="T21" fmla="*/ 173 h 287"/>
                  <a:gd name="T22" fmla="*/ 3233 w 3245"/>
                  <a:gd name="T23" fmla="*/ 199 h 287"/>
                  <a:gd name="T24" fmla="*/ 3220 w 3245"/>
                  <a:gd name="T25" fmla="*/ 224 h 287"/>
                  <a:gd name="T26" fmla="*/ 3203 w 3245"/>
                  <a:gd name="T27" fmla="*/ 245 h 287"/>
                  <a:gd name="T28" fmla="*/ 3181 w 3245"/>
                  <a:gd name="T29" fmla="*/ 263 h 287"/>
                  <a:gd name="T30" fmla="*/ 3158 w 3245"/>
                  <a:gd name="T31" fmla="*/ 276 h 287"/>
                  <a:gd name="T32" fmla="*/ 3130 w 3245"/>
                  <a:gd name="T33" fmla="*/ 284 h 287"/>
                  <a:gd name="T34" fmla="*/ 3101 w 3245"/>
                  <a:gd name="T35" fmla="*/ 287 h 287"/>
                  <a:gd name="T36" fmla="*/ 142 w 3245"/>
                  <a:gd name="T37" fmla="*/ 287 h 287"/>
                  <a:gd name="T38" fmla="*/ 114 w 3245"/>
                  <a:gd name="T39" fmla="*/ 284 h 287"/>
                  <a:gd name="T40" fmla="*/ 87 w 3245"/>
                  <a:gd name="T41" fmla="*/ 276 h 287"/>
                  <a:gd name="T42" fmla="*/ 62 w 3245"/>
                  <a:gd name="T43" fmla="*/ 263 h 287"/>
                  <a:gd name="T44" fmla="*/ 41 w 3245"/>
                  <a:gd name="T45" fmla="*/ 245 h 287"/>
                  <a:gd name="T46" fmla="*/ 24 w 3245"/>
                  <a:gd name="T47" fmla="*/ 224 h 287"/>
                  <a:gd name="T48" fmla="*/ 10 w 3245"/>
                  <a:gd name="T49" fmla="*/ 199 h 287"/>
                  <a:gd name="T50" fmla="*/ 2 w 3245"/>
                  <a:gd name="T51" fmla="*/ 173 h 287"/>
                  <a:gd name="T52" fmla="*/ 0 w 3245"/>
                  <a:gd name="T53" fmla="*/ 144 h 287"/>
                  <a:gd name="T54" fmla="*/ 2 w 3245"/>
                  <a:gd name="T55" fmla="*/ 115 h 287"/>
                  <a:gd name="T56" fmla="*/ 10 w 3245"/>
                  <a:gd name="T57" fmla="*/ 89 h 287"/>
                  <a:gd name="T58" fmla="*/ 24 w 3245"/>
                  <a:gd name="T59" fmla="*/ 64 h 287"/>
                  <a:gd name="T60" fmla="*/ 41 w 3245"/>
                  <a:gd name="T61" fmla="*/ 42 h 287"/>
                  <a:gd name="T62" fmla="*/ 62 w 3245"/>
                  <a:gd name="T63" fmla="*/ 25 h 287"/>
                  <a:gd name="T64" fmla="*/ 87 w 3245"/>
                  <a:gd name="T65" fmla="*/ 12 h 287"/>
                  <a:gd name="T66" fmla="*/ 114 w 3245"/>
                  <a:gd name="T67" fmla="*/ 3 h 287"/>
                  <a:gd name="T68" fmla="*/ 142 w 3245"/>
                  <a:gd name="T69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45" h="287">
                    <a:moveTo>
                      <a:pt x="142" y="0"/>
                    </a:moveTo>
                    <a:lnTo>
                      <a:pt x="3101" y="0"/>
                    </a:lnTo>
                    <a:lnTo>
                      <a:pt x="3130" y="3"/>
                    </a:lnTo>
                    <a:lnTo>
                      <a:pt x="3158" y="12"/>
                    </a:lnTo>
                    <a:lnTo>
                      <a:pt x="3181" y="25"/>
                    </a:lnTo>
                    <a:lnTo>
                      <a:pt x="3203" y="42"/>
                    </a:lnTo>
                    <a:lnTo>
                      <a:pt x="3220" y="64"/>
                    </a:lnTo>
                    <a:lnTo>
                      <a:pt x="3233" y="89"/>
                    </a:lnTo>
                    <a:lnTo>
                      <a:pt x="3242" y="115"/>
                    </a:lnTo>
                    <a:lnTo>
                      <a:pt x="3245" y="144"/>
                    </a:lnTo>
                    <a:lnTo>
                      <a:pt x="3242" y="173"/>
                    </a:lnTo>
                    <a:lnTo>
                      <a:pt x="3233" y="199"/>
                    </a:lnTo>
                    <a:lnTo>
                      <a:pt x="3220" y="224"/>
                    </a:lnTo>
                    <a:lnTo>
                      <a:pt x="3203" y="245"/>
                    </a:lnTo>
                    <a:lnTo>
                      <a:pt x="3181" y="263"/>
                    </a:lnTo>
                    <a:lnTo>
                      <a:pt x="3158" y="276"/>
                    </a:lnTo>
                    <a:lnTo>
                      <a:pt x="3130" y="284"/>
                    </a:lnTo>
                    <a:lnTo>
                      <a:pt x="3101" y="287"/>
                    </a:lnTo>
                    <a:lnTo>
                      <a:pt x="142" y="287"/>
                    </a:lnTo>
                    <a:lnTo>
                      <a:pt x="114" y="284"/>
                    </a:lnTo>
                    <a:lnTo>
                      <a:pt x="87" y="276"/>
                    </a:lnTo>
                    <a:lnTo>
                      <a:pt x="62" y="263"/>
                    </a:lnTo>
                    <a:lnTo>
                      <a:pt x="41" y="245"/>
                    </a:lnTo>
                    <a:lnTo>
                      <a:pt x="24" y="224"/>
                    </a:lnTo>
                    <a:lnTo>
                      <a:pt x="10" y="199"/>
                    </a:lnTo>
                    <a:lnTo>
                      <a:pt x="2" y="173"/>
                    </a:lnTo>
                    <a:lnTo>
                      <a:pt x="0" y="144"/>
                    </a:lnTo>
                    <a:lnTo>
                      <a:pt x="2" y="115"/>
                    </a:lnTo>
                    <a:lnTo>
                      <a:pt x="10" y="89"/>
                    </a:lnTo>
                    <a:lnTo>
                      <a:pt x="24" y="64"/>
                    </a:lnTo>
                    <a:lnTo>
                      <a:pt x="41" y="42"/>
                    </a:lnTo>
                    <a:lnTo>
                      <a:pt x="62" y="25"/>
                    </a:lnTo>
                    <a:lnTo>
                      <a:pt x="87" y="12"/>
                    </a:lnTo>
                    <a:lnTo>
                      <a:pt x="114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黑体" charset="-122"/>
                  <a:ea typeface="+mn-ea"/>
                  <a:cs typeface="+mn-cs"/>
                </a:endParaRPr>
              </a:p>
            </p:txBody>
          </p:sp>
          <p:sp>
            <p:nvSpPr>
              <p:cNvPr id="25" name="Freeform 33"/>
              <p:cNvSpPr/>
              <p:nvPr/>
            </p:nvSpPr>
            <p:spPr bwMode="auto">
              <a:xfrm>
                <a:off x="4840288" y="3648075"/>
                <a:ext cx="1382713" cy="901700"/>
              </a:xfrm>
              <a:custGeom>
                <a:avLst/>
                <a:gdLst>
                  <a:gd name="T0" fmla="*/ 172 w 2612"/>
                  <a:gd name="T1" fmla="*/ 3 h 1703"/>
                  <a:gd name="T2" fmla="*/ 224 w 2612"/>
                  <a:gd name="T3" fmla="*/ 24 h 1703"/>
                  <a:gd name="T4" fmla="*/ 261 w 2612"/>
                  <a:gd name="T5" fmla="*/ 63 h 1703"/>
                  <a:gd name="T6" fmla="*/ 283 w 2612"/>
                  <a:gd name="T7" fmla="*/ 114 h 1703"/>
                  <a:gd name="T8" fmla="*/ 286 w 2612"/>
                  <a:gd name="T9" fmla="*/ 1274 h 1703"/>
                  <a:gd name="T10" fmla="*/ 297 w 2612"/>
                  <a:gd name="T11" fmla="*/ 1329 h 1703"/>
                  <a:gd name="T12" fmla="*/ 328 w 2612"/>
                  <a:gd name="T13" fmla="*/ 1374 h 1703"/>
                  <a:gd name="T14" fmla="*/ 373 w 2612"/>
                  <a:gd name="T15" fmla="*/ 1404 h 1703"/>
                  <a:gd name="T16" fmla="*/ 428 w 2612"/>
                  <a:gd name="T17" fmla="*/ 1416 h 1703"/>
                  <a:gd name="T18" fmla="*/ 2213 w 2612"/>
                  <a:gd name="T19" fmla="*/ 1413 h 1703"/>
                  <a:gd name="T20" fmla="*/ 2263 w 2612"/>
                  <a:gd name="T21" fmla="*/ 1391 h 1703"/>
                  <a:gd name="T22" fmla="*/ 2302 w 2612"/>
                  <a:gd name="T23" fmla="*/ 1353 h 1703"/>
                  <a:gd name="T24" fmla="*/ 2324 w 2612"/>
                  <a:gd name="T25" fmla="*/ 1303 h 1703"/>
                  <a:gd name="T26" fmla="*/ 2326 w 2612"/>
                  <a:gd name="T27" fmla="*/ 143 h 1703"/>
                  <a:gd name="T28" fmla="*/ 2337 w 2612"/>
                  <a:gd name="T29" fmla="*/ 88 h 1703"/>
                  <a:gd name="T30" fmla="*/ 2368 w 2612"/>
                  <a:gd name="T31" fmla="*/ 42 h 1703"/>
                  <a:gd name="T32" fmla="*/ 2414 w 2612"/>
                  <a:gd name="T33" fmla="*/ 11 h 1703"/>
                  <a:gd name="T34" fmla="*/ 2469 w 2612"/>
                  <a:gd name="T35" fmla="*/ 0 h 1703"/>
                  <a:gd name="T36" fmla="*/ 2525 w 2612"/>
                  <a:gd name="T37" fmla="*/ 11 h 1703"/>
                  <a:gd name="T38" fmla="*/ 2570 w 2612"/>
                  <a:gd name="T39" fmla="*/ 42 h 1703"/>
                  <a:gd name="T40" fmla="*/ 2601 w 2612"/>
                  <a:gd name="T41" fmla="*/ 88 h 1703"/>
                  <a:gd name="T42" fmla="*/ 2612 w 2612"/>
                  <a:gd name="T43" fmla="*/ 143 h 1703"/>
                  <a:gd name="T44" fmla="*/ 2609 w 2612"/>
                  <a:gd name="T45" fmla="*/ 1323 h 1703"/>
                  <a:gd name="T46" fmla="*/ 2588 w 2612"/>
                  <a:gd name="T47" fmla="*/ 1418 h 1703"/>
                  <a:gd name="T48" fmla="*/ 2546 w 2612"/>
                  <a:gd name="T49" fmla="*/ 1504 h 1703"/>
                  <a:gd name="T50" fmla="*/ 2486 w 2612"/>
                  <a:gd name="T51" fmla="*/ 1577 h 1703"/>
                  <a:gd name="T52" fmla="*/ 2414 w 2612"/>
                  <a:gd name="T53" fmla="*/ 1635 h 1703"/>
                  <a:gd name="T54" fmla="*/ 2329 w 2612"/>
                  <a:gd name="T55" fmla="*/ 1677 h 1703"/>
                  <a:gd name="T56" fmla="*/ 2234 w 2612"/>
                  <a:gd name="T57" fmla="*/ 1700 h 1703"/>
                  <a:gd name="T58" fmla="*/ 428 w 2612"/>
                  <a:gd name="T59" fmla="*/ 1703 h 1703"/>
                  <a:gd name="T60" fmla="*/ 330 w 2612"/>
                  <a:gd name="T61" fmla="*/ 1692 h 1703"/>
                  <a:gd name="T62" fmla="*/ 240 w 2612"/>
                  <a:gd name="T63" fmla="*/ 1659 h 1703"/>
                  <a:gd name="T64" fmla="*/ 160 w 2612"/>
                  <a:gd name="T65" fmla="*/ 1608 h 1703"/>
                  <a:gd name="T66" fmla="*/ 95 w 2612"/>
                  <a:gd name="T67" fmla="*/ 1542 h 1703"/>
                  <a:gd name="T68" fmla="*/ 43 w 2612"/>
                  <a:gd name="T69" fmla="*/ 1462 h 1703"/>
                  <a:gd name="T70" fmla="*/ 12 w 2612"/>
                  <a:gd name="T71" fmla="*/ 1372 h 1703"/>
                  <a:gd name="T72" fmla="*/ 0 w 2612"/>
                  <a:gd name="T73" fmla="*/ 1274 h 1703"/>
                  <a:gd name="T74" fmla="*/ 2 w 2612"/>
                  <a:gd name="T75" fmla="*/ 114 h 1703"/>
                  <a:gd name="T76" fmla="*/ 24 w 2612"/>
                  <a:gd name="T77" fmla="*/ 63 h 1703"/>
                  <a:gd name="T78" fmla="*/ 63 w 2612"/>
                  <a:gd name="T79" fmla="*/ 24 h 1703"/>
                  <a:gd name="T80" fmla="*/ 114 w 2612"/>
                  <a:gd name="T81" fmla="*/ 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12" h="1703">
                    <a:moveTo>
                      <a:pt x="143" y="0"/>
                    </a:moveTo>
                    <a:lnTo>
                      <a:pt x="172" y="3"/>
                    </a:lnTo>
                    <a:lnTo>
                      <a:pt x="199" y="11"/>
                    </a:lnTo>
                    <a:lnTo>
                      <a:pt x="224" y="24"/>
                    </a:lnTo>
                    <a:lnTo>
                      <a:pt x="244" y="42"/>
                    </a:lnTo>
                    <a:lnTo>
                      <a:pt x="261" y="63"/>
                    </a:lnTo>
                    <a:lnTo>
                      <a:pt x="275" y="88"/>
                    </a:lnTo>
                    <a:lnTo>
                      <a:pt x="283" y="114"/>
                    </a:lnTo>
                    <a:lnTo>
                      <a:pt x="286" y="143"/>
                    </a:lnTo>
                    <a:lnTo>
                      <a:pt x="286" y="1274"/>
                    </a:lnTo>
                    <a:lnTo>
                      <a:pt x="289" y="1303"/>
                    </a:lnTo>
                    <a:lnTo>
                      <a:pt x="297" y="1329"/>
                    </a:lnTo>
                    <a:lnTo>
                      <a:pt x="311" y="1353"/>
                    </a:lnTo>
                    <a:lnTo>
                      <a:pt x="328" y="1374"/>
                    </a:lnTo>
                    <a:lnTo>
                      <a:pt x="349" y="1391"/>
                    </a:lnTo>
                    <a:lnTo>
                      <a:pt x="373" y="1404"/>
                    </a:lnTo>
                    <a:lnTo>
                      <a:pt x="400" y="1413"/>
                    </a:lnTo>
                    <a:lnTo>
                      <a:pt x="428" y="1416"/>
                    </a:lnTo>
                    <a:lnTo>
                      <a:pt x="2184" y="1416"/>
                    </a:lnTo>
                    <a:lnTo>
                      <a:pt x="2213" y="1413"/>
                    </a:lnTo>
                    <a:lnTo>
                      <a:pt x="2240" y="1404"/>
                    </a:lnTo>
                    <a:lnTo>
                      <a:pt x="2263" y="1391"/>
                    </a:lnTo>
                    <a:lnTo>
                      <a:pt x="2285" y="1374"/>
                    </a:lnTo>
                    <a:lnTo>
                      <a:pt x="2302" y="1353"/>
                    </a:lnTo>
                    <a:lnTo>
                      <a:pt x="2314" y="1329"/>
                    </a:lnTo>
                    <a:lnTo>
                      <a:pt x="2324" y="1303"/>
                    </a:lnTo>
                    <a:lnTo>
                      <a:pt x="2326" y="1274"/>
                    </a:lnTo>
                    <a:lnTo>
                      <a:pt x="2326" y="143"/>
                    </a:lnTo>
                    <a:lnTo>
                      <a:pt x="2329" y="114"/>
                    </a:lnTo>
                    <a:lnTo>
                      <a:pt x="2337" y="88"/>
                    </a:lnTo>
                    <a:lnTo>
                      <a:pt x="2350" y="63"/>
                    </a:lnTo>
                    <a:lnTo>
                      <a:pt x="2368" y="42"/>
                    </a:lnTo>
                    <a:lnTo>
                      <a:pt x="2389" y="24"/>
                    </a:lnTo>
                    <a:lnTo>
                      <a:pt x="2414" y="11"/>
                    </a:lnTo>
                    <a:lnTo>
                      <a:pt x="2440" y="3"/>
                    </a:lnTo>
                    <a:lnTo>
                      <a:pt x="2469" y="0"/>
                    </a:lnTo>
                    <a:lnTo>
                      <a:pt x="2498" y="3"/>
                    </a:lnTo>
                    <a:lnTo>
                      <a:pt x="2525" y="11"/>
                    </a:lnTo>
                    <a:lnTo>
                      <a:pt x="2549" y="24"/>
                    </a:lnTo>
                    <a:lnTo>
                      <a:pt x="2570" y="42"/>
                    </a:lnTo>
                    <a:lnTo>
                      <a:pt x="2588" y="63"/>
                    </a:lnTo>
                    <a:lnTo>
                      <a:pt x="2601" y="88"/>
                    </a:lnTo>
                    <a:lnTo>
                      <a:pt x="2609" y="114"/>
                    </a:lnTo>
                    <a:lnTo>
                      <a:pt x="2612" y="143"/>
                    </a:lnTo>
                    <a:lnTo>
                      <a:pt x="2612" y="1274"/>
                    </a:lnTo>
                    <a:lnTo>
                      <a:pt x="2609" y="1323"/>
                    </a:lnTo>
                    <a:lnTo>
                      <a:pt x="2601" y="1372"/>
                    </a:lnTo>
                    <a:lnTo>
                      <a:pt x="2588" y="1418"/>
                    </a:lnTo>
                    <a:lnTo>
                      <a:pt x="2568" y="1462"/>
                    </a:lnTo>
                    <a:lnTo>
                      <a:pt x="2546" y="1504"/>
                    </a:lnTo>
                    <a:lnTo>
                      <a:pt x="2518" y="1542"/>
                    </a:lnTo>
                    <a:lnTo>
                      <a:pt x="2486" y="1577"/>
                    </a:lnTo>
                    <a:lnTo>
                      <a:pt x="2452" y="1608"/>
                    </a:lnTo>
                    <a:lnTo>
                      <a:pt x="2414" y="1635"/>
                    </a:lnTo>
                    <a:lnTo>
                      <a:pt x="2373" y="1659"/>
                    </a:lnTo>
                    <a:lnTo>
                      <a:pt x="2329" y="1677"/>
                    </a:lnTo>
                    <a:lnTo>
                      <a:pt x="2283" y="1692"/>
                    </a:lnTo>
                    <a:lnTo>
                      <a:pt x="2234" y="1700"/>
                    </a:lnTo>
                    <a:lnTo>
                      <a:pt x="2184" y="1703"/>
                    </a:lnTo>
                    <a:lnTo>
                      <a:pt x="428" y="1703"/>
                    </a:lnTo>
                    <a:lnTo>
                      <a:pt x="378" y="1700"/>
                    </a:lnTo>
                    <a:lnTo>
                      <a:pt x="330" y="1692"/>
                    </a:lnTo>
                    <a:lnTo>
                      <a:pt x="284" y="1677"/>
                    </a:lnTo>
                    <a:lnTo>
                      <a:pt x="240" y="1659"/>
                    </a:lnTo>
                    <a:lnTo>
                      <a:pt x="199" y="1635"/>
                    </a:lnTo>
                    <a:lnTo>
                      <a:pt x="160" y="1608"/>
                    </a:lnTo>
                    <a:lnTo>
                      <a:pt x="125" y="1577"/>
                    </a:lnTo>
                    <a:lnTo>
                      <a:pt x="95" y="1542"/>
                    </a:lnTo>
                    <a:lnTo>
                      <a:pt x="67" y="1504"/>
                    </a:lnTo>
                    <a:lnTo>
                      <a:pt x="43" y="1462"/>
                    </a:lnTo>
                    <a:lnTo>
                      <a:pt x="25" y="1418"/>
                    </a:lnTo>
                    <a:lnTo>
                      <a:pt x="12" y="1372"/>
                    </a:lnTo>
                    <a:lnTo>
                      <a:pt x="2" y="1323"/>
                    </a:lnTo>
                    <a:lnTo>
                      <a:pt x="0" y="1274"/>
                    </a:lnTo>
                    <a:lnTo>
                      <a:pt x="0" y="143"/>
                    </a:lnTo>
                    <a:lnTo>
                      <a:pt x="2" y="114"/>
                    </a:lnTo>
                    <a:lnTo>
                      <a:pt x="12" y="88"/>
                    </a:lnTo>
                    <a:lnTo>
                      <a:pt x="24" y="63"/>
                    </a:lnTo>
                    <a:lnTo>
                      <a:pt x="42" y="42"/>
                    </a:lnTo>
                    <a:lnTo>
                      <a:pt x="63" y="24"/>
                    </a:lnTo>
                    <a:lnTo>
                      <a:pt x="87" y="11"/>
                    </a:lnTo>
                    <a:lnTo>
                      <a:pt x="114" y="3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黑体" charset="-122"/>
                  <a:ea typeface="+mn-ea"/>
                  <a:cs typeface="+mn-cs"/>
                </a:endParaRPr>
              </a:p>
            </p:txBody>
          </p:sp>
          <p:sp>
            <p:nvSpPr>
              <p:cNvPr id="26" name="Freeform 34"/>
              <p:cNvSpPr/>
              <p:nvPr/>
            </p:nvSpPr>
            <p:spPr bwMode="auto">
              <a:xfrm>
                <a:off x="5195888" y="3946525"/>
                <a:ext cx="152400" cy="285750"/>
              </a:xfrm>
              <a:custGeom>
                <a:avLst/>
                <a:gdLst>
                  <a:gd name="T0" fmla="*/ 143 w 287"/>
                  <a:gd name="T1" fmla="*/ 0 h 540"/>
                  <a:gd name="T2" fmla="*/ 172 w 287"/>
                  <a:gd name="T3" fmla="*/ 3 h 540"/>
                  <a:gd name="T4" fmla="*/ 200 w 287"/>
                  <a:gd name="T5" fmla="*/ 11 h 540"/>
                  <a:gd name="T6" fmla="*/ 223 w 287"/>
                  <a:gd name="T7" fmla="*/ 24 h 540"/>
                  <a:gd name="T8" fmla="*/ 245 w 287"/>
                  <a:gd name="T9" fmla="*/ 42 h 540"/>
                  <a:gd name="T10" fmla="*/ 262 w 287"/>
                  <a:gd name="T11" fmla="*/ 63 h 540"/>
                  <a:gd name="T12" fmla="*/ 275 w 287"/>
                  <a:gd name="T13" fmla="*/ 88 h 540"/>
                  <a:gd name="T14" fmla="*/ 284 w 287"/>
                  <a:gd name="T15" fmla="*/ 114 h 540"/>
                  <a:gd name="T16" fmla="*/ 287 w 287"/>
                  <a:gd name="T17" fmla="*/ 143 h 540"/>
                  <a:gd name="T18" fmla="*/ 287 w 287"/>
                  <a:gd name="T19" fmla="*/ 396 h 540"/>
                  <a:gd name="T20" fmla="*/ 284 w 287"/>
                  <a:gd name="T21" fmla="*/ 426 h 540"/>
                  <a:gd name="T22" fmla="*/ 275 w 287"/>
                  <a:gd name="T23" fmla="*/ 453 h 540"/>
                  <a:gd name="T24" fmla="*/ 262 w 287"/>
                  <a:gd name="T25" fmla="*/ 477 h 540"/>
                  <a:gd name="T26" fmla="*/ 245 w 287"/>
                  <a:gd name="T27" fmla="*/ 498 h 540"/>
                  <a:gd name="T28" fmla="*/ 223 w 287"/>
                  <a:gd name="T29" fmla="*/ 515 h 540"/>
                  <a:gd name="T30" fmla="*/ 200 w 287"/>
                  <a:gd name="T31" fmla="*/ 529 h 540"/>
                  <a:gd name="T32" fmla="*/ 172 w 287"/>
                  <a:gd name="T33" fmla="*/ 537 h 540"/>
                  <a:gd name="T34" fmla="*/ 143 w 287"/>
                  <a:gd name="T35" fmla="*/ 540 h 540"/>
                  <a:gd name="T36" fmla="*/ 115 w 287"/>
                  <a:gd name="T37" fmla="*/ 537 h 540"/>
                  <a:gd name="T38" fmla="*/ 88 w 287"/>
                  <a:gd name="T39" fmla="*/ 529 h 540"/>
                  <a:gd name="T40" fmla="*/ 64 w 287"/>
                  <a:gd name="T41" fmla="*/ 515 h 540"/>
                  <a:gd name="T42" fmla="*/ 42 w 287"/>
                  <a:gd name="T43" fmla="*/ 498 h 540"/>
                  <a:gd name="T44" fmla="*/ 25 w 287"/>
                  <a:gd name="T45" fmla="*/ 477 h 540"/>
                  <a:gd name="T46" fmla="*/ 11 w 287"/>
                  <a:gd name="T47" fmla="*/ 453 h 540"/>
                  <a:gd name="T48" fmla="*/ 3 w 287"/>
                  <a:gd name="T49" fmla="*/ 426 h 540"/>
                  <a:gd name="T50" fmla="*/ 0 w 287"/>
                  <a:gd name="T51" fmla="*/ 396 h 540"/>
                  <a:gd name="T52" fmla="*/ 0 w 287"/>
                  <a:gd name="T53" fmla="*/ 143 h 540"/>
                  <a:gd name="T54" fmla="*/ 3 w 287"/>
                  <a:gd name="T55" fmla="*/ 114 h 540"/>
                  <a:gd name="T56" fmla="*/ 11 w 287"/>
                  <a:gd name="T57" fmla="*/ 88 h 540"/>
                  <a:gd name="T58" fmla="*/ 25 w 287"/>
                  <a:gd name="T59" fmla="*/ 63 h 540"/>
                  <a:gd name="T60" fmla="*/ 42 w 287"/>
                  <a:gd name="T61" fmla="*/ 42 h 540"/>
                  <a:gd name="T62" fmla="*/ 64 w 287"/>
                  <a:gd name="T63" fmla="*/ 24 h 540"/>
                  <a:gd name="T64" fmla="*/ 88 w 287"/>
                  <a:gd name="T65" fmla="*/ 11 h 540"/>
                  <a:gd name="T66" fmla="*/ 115 w 287"/>
                  <a:gd name="T67" fmla="*/ 3 h 540"/>
                  <a:gd name="T68" fmla="*/ 143 w 287"/>
                  <a:gd name="T6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7" h="540">
                    <a:moveTo>
                      <a:pt x="143" y="0"/>
                    </a:moveTo>
                    <a:lnTo>
                      <a:pt x="172" y="3"/>
                    </a:lnTo>
                    <a:lnTo>
                      <a:pt x="200" y="11"/>
                    </a:lnTo>
                    <a:lnTo>
                      <a:pt x="223" y="24"/>
                    </a:lnTo>
                    <a:lnTo>
                      <a:pt x="245" y="42"/>
                    </a:lnTo>
                    <a:lnTo>
                      <a:pt x="262" y="63"/>
                    </a:lnTo>
                    <a:lnTo>
                      <a:pt x="275" y="88"/>
                    </a:lnTo>
                    <a:lnTo>
                      <a:pt x="284" y="114"/>
                    </a:lnTo>
                    <a:lnTo>
                      <a:pt x="287" y="143"/>
                    </a:lnTo>
                    <a:lnTo>
                      <a:pt x="287" y="396"/>
                    </a:lnTo>
                    <a:lnTo>
                      <a:pt x="284" y="426"/>
                    </a:lnTo>
                    <a:lnTo>
                      <a:pt x="275" y="453"/>
                    </a:lnTo>
                    <a:lnTo>
                      <a:pt x="262" y="477"/>
                    </a:lnTo>
                    <a:lnTo>
                      <a:pt x="245" y="498"/>
                    </a:lnTo>
                    <a:lnTo>
                      <a:pt x="223" y="515"/>
                    </a:lnTo>
                    <a:lnTo>
                      <a:pt x="200" y="529"/>
                    </a:lnTo>
                    <a:lnTo>
                      <a:pt x="172" y="537"/>
                    </a:lnTo>
                    <a:lnTo>
                      <a:pt x="143" y="540"/>
                    </a:lnTo>
                    <a:lnTo>
                      <a:pt x="115" y="537"/>
                    </a:lnTo>
                    <a:lnTo>
                      <a:pt x="88" y="529"/>
                    </a:lnTo>
                    <a:lnTo>
                      <a:pt x="64" y="515"/>
                    </a:lnTo>
                    <a:lnTo>
                      <a:pt x="42" y="498"/>
                    </a:lnTo>
                    <a:lnTo>
                      <a:pt x="25" y="477"/>
                    </a:lnTo>
                    <a:lnTo>
                      <a:pt x="11" y="453"/>
                    </a:lnTo>
                    <a:lnTo>
                      <a:pt x="3" y="426"/>
                    </a:lnTo>
                    <a:lnTo>
                      <a:pt x="0" y="396"/>
                    </a:lnTo>
                    <a:lnTo>
                      <a:pt x="0" y="143"/>
                    </a:lnTo>
                    <a:lnTo>
                      <a:pt x="3" y="114"/>
                    </a:lnTo>
                    <a:lnTo>
                      <a:pt x="11" y="88"/>
                    </a:lnTo>
                    <a:lnTo>
                      <a:pt x="25" y="63"/>
                    </a:lnTo>
                    <a:lnTo>
                      <a:pt x="42" y="42"/>
                    </a:lnTo>
                    <a:lnTo>
                      <a:pt x="64" y="24"/>
                    </a:lnTo>
                    <a:lnTo>
                      <a:pt x="88" y="11"/>
                    </a:lnTo>
                    <a:lnTo>
                      <a:pt x="115" y="3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黑体" charset="-122"/>
                  <a:ea typeface="+mn-ea"/>
                  <a:cs typeface="+mn-cs"/>
                </a:endParaRPr>
              </a:p>
            </p:txBody>
          </p:sp>
          <p:sp>
            <p:nvSpPr>
              <p:cNvPr id="27" name="Freeform 35"/>
              <p:cNvSpPr/>
              <p:nvPr/>
            </p:nvSpPr>
            <p:spPr bwMode="auto">
              <a:xfrm>
                <a:off x="5456238" y="3670300"/>
                <a:ext cx="150813" cy="561975"/>
              </a:xfrm>
              <a:custGeom>
                <a:avLst/>
                <a:gdLst>
                  <a:gd name="T0" fmla="*/ 142 w 285"/>
                  <a:gd name="T1" fmla="*/ 0 h 1063"/>
                  <a:gd name="T2" fmla="*/ 172 w 285"/>
                  <a:gd name="T3" fmla="*/ 3 h 1063"/>
                  <a:gd name="T4" fmla="*/ 198 w 285"/>
                  <a:gd name="T5" fmla="*/ 11 h 1063"/>
                  <a:gd name="T6" fmla="*/ 223 w 285"/>
                  <a:gd name="T7" fmla="*/ 24 h 1063"/>
                  <a:gd name="T8" fmla="*/ 243 w 285"/>
                  <a:gd name="T9" fmla="*/ 42 h 1063"/>
                  <a:gd name="T10" fmla="*/ 261 w 285"/>
                  <a:gd name="T11" fmla="*/ 63 h 1063"/>
                  <a:gd name="T12" fmla="*/ 274 w 285"/>
                  <a:gd name="T13" fmla="*/ 88 h 1063"/>
                  <a:gd name="T14" fmla="*/ 282 w 285"/>
                  <a:gd name="T15" fmla="*/ 114 h 1063"/>
                  <a:gd name="T16" fmla="*/ 285 w 285"/>
                  <a:gd name="T17" fmla="*/ 143 h 1063"/>
                  <a:gd name="T18" fmla="*/ 285 w 285"/>
                  <a:gd name="T19" fmla="*/ 919 h 1063"/>
                  <a:gd name="T20" fmla="*/ 282 w 285"/>
                  <a:gd name="T21" fmla="*/ 949 h 1063"/>
                  <a:gd name="T22" fmla="*/ 274 w 285"/>
                  <a:gd name="T23" fmla="*/ 976 h 1063"/>
                  <a:gd name="T24" fmla="*/ 261 w 285"/>
                  <a:gd name="T25" fmla="*/ 1000 h 1063"/>
                  <a:gd name="T26" fmla="*/ 243 w 285"/>
                  <a:gd name="T27" fmla="*/ 1021 h 1063"/>
                  <a:gd name="T28" fmla="*/ 222 w 285"/>
                  <a:gd name="T29" fmla="*/ 1038 h 1063"/>
                  <a:gd name="T30" fmla="*/ 198 w 285"/>
                  <a:gd name="T31" fmla="*/ 1052 h 1063"/>
                  <a:gd name="T32" fmla="*/ 171 w 285"/>
                  <a:gd name="T33" fmla="*/ 1060 h 1063"/>
                  <a:gd name="T34" fmla="*/ 142 w 285"/>
                  <a:gd name="T35" fmla="*/ 1063 h 1063"/>
                  <a:gd name="T36" fmla="*/ 113 w 285"/>
                  <a:gd name="T37" fmla="*/ 1060 h 1063"/>
                  <a:gd name="T38" fmla="*/ 87 w 285"/>
                  <a:gd name="T39" fmla="*/ 1052 h 1063"/>
                  <a:gd name="T40" fmla="*/ 62 w 285"/>
                  <a:gd name="T41" fmla="*/ 1038 h 1063"/>
                  <a:gd name="T42" fmla="*/ 40 w 285"/>
                  <a:gd name="T43" fmla="*/ 1021 h 1063"/>
                  <a:gd name="T44" fmla="*/ 23 w 285"/>
                  <a:gd name="T45" fmla="*/ 1000 h 1063"/>
                  <a:gd name="T46" fmla="*/ 11 w 285"/>
                  <a:gd name="T47" fmla="*/ 976 h 1063"/>
                  <a:gd name="T48" fmla="*/ 2 w 285"/>
                  <a:gd name="T49" fmla="*/ 949 h 1063"/>
                  <a:gd name="T50" fmla="*/ 0 w 285"/>
                  <a:gd name="T51" fmla="*/ 919 h 1063"/>
                  <a:gd name="T52" fmla="*/ 0 w 285"/>
                  <a:gd name="T53" fmla="*/ 143 h 1063"/>
                  <a:gd name="T54" fmla="*/ 2 w 285"/>
                  <a:gd name="T55" fmla="*/ 114 h 1063"/>
                  <a:gd name="T56" fmla="*/ 11 w 285"/>
                  <a:gd name="T57" fmla="*/ 88 h 1063"/>
                  <a:gd name="T58" fmla="*/ 23 w 285"/>
                  <a:gd name="T59" fmla="*/ 63 h 1063"/>
                  <a:gd name="T60" fmla="*/ 40 w 285"/>
                  <a:gd name="T61" fmla="*/ 42 h 1063"/>
                  <a:gd name="T62" fmla="*/ 62 w 285"/>
                  <a:gd name="T63" fmla="*/ 24 h 1063"/>
                  <a:gd name="T64" fmla="*/ 87 w 285"/>
                  <a:gd name="T65" fmla="*/ 11 h 1063"/>
                  <a:gd name="T66" fmla="*/ 113 w 285"/>
                  <a:gd name="T67" fmla="*/ 3 h 1063"/>
                  <a:gd name="T68" fmla="*/ 142 w 285"/>
                  <a:gd name="T69" fmla="*/ 0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5" h="1063">
                    <a:moveTo>
                      <a:pt x="142" y="0"/>
                    </a:moveTo>
                    <a:lnTo>
                      <a:pt x="172" y="3"/>
                    </a:lnTo>
                    <a:lnTo>
                      <a:pt x="198" y="11"/>
                    </a:lnTo>
                    <a:lnTo>
                      <a:pt x="223" y="24"/>
                    </a:lnTo>
                    <a:lnTo>
                      <a:pt x="243" y="42"/>
                    </a:lnTo>
                    <a:lnTo>
                      <a:pt x="261" y="63"/>
                    </a:lnTo>
                    <a:lnTo>
                      <a:pt x="274" y="88"/>
                    </a:lnTo>
                    <a:lnTo>
                      <a:pt x="282" y="114"/>
                    </a:lnTo>
                    <a:lnTo>
                      <a:pt x="285" y="143"/>
                    </a:lnTo>
                    <a:lnTo>
                      <a:pt x="285" y="919"/>
                    </a:lnTo>
                    <a:lnTo>
                      <a:pt x="282" y="949"/>
                    </a:lnTo>
                    <a:lnTo>
                      <a:pt x="274" y="976"/>
                    </a:lnTo>
                    <a:lnTo>
                      <a:pt x="261" y="1000"/>
                    </a:lnTo>
                    <a:lnTo>
                      <a:pt x="243" y="1021"/>
                    </a:lnTo>
                    <a:lnTo>
                      <a:pt x="222" y="1038"/>
                    </a:lnTo>
                    <a:lnTo>
                      <a:pt x="198" y="1052"/>
                    </a:lnTo>
                    <a:lnTo>
                      <a:pt x="171" y="1060"/>
                    </a:lnTo>
                    <a:lnTo>
                      <a:pt x="142" y="1063"/>
                    </a:lnTo>
                    <a:lnTo>
                      <a:pt x="113" y="1060"/>
                    </a:lnTo>
                    <a:lnTo>
                      <a:pt x="87" y="1052"/>
                    </a:lnTo>
                    <a:lnTo>
                      <a:pt x="62" y="1038"/>
                    </a:lnTo>
                    <a:lnTo>
                      <a:pt x="40" y="1021"/>
                    </a:lnTo>
                    <a:lnTo>
                      <a:pt x="23" y="1000"/>
                    </a:lnTo>
                    <a:lnTo>
                      <a:pt x="11" y="976"/>
                    </a:lnTo>
                    <a:lnTo>
                      <a:pt x="2" y="949"/>
                    </a:lnTo>
                    <a:lnTo>
                      <a:pt x="0" y="919"/>
                    </a:lnTo>
                    <a:lnTo>
                      <a:pt x="0" y="143"/>
                    </a:lnTo>
                    <a:lnTo>
                      <a:pt x="2" y="114"/>
                    </a:lnTo>
                    <a:lnTo>
                      <a:pt x="11" y="88"/>
                    </a:lnTo>
                    <a:lnTo>
                      <a:pt x="23" y="63"/>
                    </a:lnTo>
                    <a:lnTo>
                      <a:pt x="40" y="42"/>
                    </a:lnTo>
                    <a:lnTo>
                      <a:pt x="62" y="24"/>
                    </a:lnTo>
                    <a:lnTo>
                      <a:pt x="87" y="11"/>
                    </a:lnTo>
                    <a:lnTo>
                      <a:pt x="113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黑体" charset="-122"/>
                  <a:ea typeface="+mn-ea"/>
                  <a:cs typeface="+mn-cs"/>
                </a:endParaRPr>
              </a:p>
            </p:txBody>
          </p:sp>
          <p:sp>
            <p:nvSpPr>
              <p:cNvPr id="28" name="Freeform 36"/>
              <p:cNvSpPr/>
              <p:nvPr/>
            </p:nvSpPr>
            <p:spPr bwMode="auto">
              <a:xfrm>
                <a:off x="5716588" y="3808413"/>
                <a:ext cx="150813" cy="423863"/>
              </a:xfrm>
              <a:custGeom>
                <a:avLst/>
                <a:gdLst>
                  <a:gd name="T0" fmla="*/ 142 w 286"/>
                  <a:gd name="T1" fmla="*/ 0 h 802"/>
                  <a:gd name="T2" fmla="*/ 172 w 286"/>
                  <a:gd name="T3" fmla="*/ 3 h 802"/>
                  <a:gd name="T4" fmla="*/ 199 w 286"/>
                  <a:gd name="T5" fmla="*/ 11 h 802"/>
                  <a:gd name="T6" fmla="*/ 223 w 286"/>
                  <a:gd name="T7" fmla="*/ 25 h 802"/>
                  <a:gd name="T8" fmla="*/ 244 w 286"/>
                  <a:gd name="T9" fmla="*/ 42 h 802"/>
                  <a:gd name="T10" fmla="*/ 261 w 286"/>
                  <a:gd name="T11" fmla="*/ 64 h 802"/>
                  <a:gd name="T12" fmla="*/ 274 w 286"/>
                  <a:gd name="T13" fmla="*/ 88 h 802"/>
                  <a:gd name="T14" fmla="*/ 283 w 286"/>
                  <a:gd name="T15" fmla="*/ 115 h 802"/>
                  <a:gd name="T16" fmla="*/ 286 w 286"/>
                  <a:gd name="T17" fmla="*/ 144 h 802"/>
                  <a:gd name="T18" fmla="*/ 286 w 286"/>
                  <a:gd name="T19" fmla="*/ 658 h 802"/>
                  <a:gd name="T20" fmla="*/ 283 w 286"/>
                  <a:gd name="T21" fmla="*/ 688 h 802"/>
                  <a:gd name="T22" fmla="*/ 274 w 286"/>
                  <a:gd name="T23" fmla="*/ 715 h 802"/>
                  <a:gd name="T24" fmla="*/ 261 w 286"/>
                  <a:gd name="T25" fmla="*/ 739 h 802"/>
                  <a:gd name="T26" fmla="*/ 244 w 286"/>
                  <a:gd name="T27" fmla="*/ 760 h 802"/>
                  <a:gd name="T28" fmla="*/ 223 w 286"/>
                  <a:gd name="T29" fmla="*/ 777 h 802"/>
                  <a:gd name="T30" fmla="*/ 199 w 286"/>
                  <a:gd name="T31" fmla="*/ 791 h 802"/>
                  <a:gd name="T32" fmla="*/ 172 w 286"/>
                  <a:gd name="T33" fmla="*/ 799 h 802"/>
                  <a:gd name="T34" fmla="*/ 142 w 286"/>
                  <a:gd name="T35" fmla="*/ 802 h 802"/>
                  <a:gd name="T36" fmla="*/ 114 w 286"/>
                  <a:gd name="T37" fmla="*/ 799 h 802"/>
                  <a:gd name="T38" fmla="*/ 87 w 286"/>
                  <a:gd name="T39" fmla="*/ 791 h 802"/>
                  <a:gd name="T40" fmla="*/ 62 w 286"/>
                  <a:gd name="T41" fmla="*/ 777 h 802"/>
                  <a:gd name="T42" fmla="*/ 42 w 286"/>
                  <a:gd name="T43" fmla="*/ 760 h 802"/>
                  <a:gd name="T44" fmla="*/ 24 w 286"/>
                  <a:gd name="T45" fmla="*/ 739 h 802"/>
                  <a:gd name="T46" fmla="*/ 11 w 286"/>
                  <a:gd name="T47" fmla="*/ 715 h 802"/>
                  <a:gd name="T48" fmla="*/ 2 w 286"/>
                  <a:gd name="T49" fmla="*/ 688 h 802"/>
                  <a:gd name="T50" fmla="*/ 0 w 286"/>
                  <a:gd name="T51" fmla="*/ 658 h 802"/>
                  <a:gd name="T52" fmla="*/ 0 w 286"/>
                  <a:gd name="T53" fmla="*/ 144 h 802"/>
                  <a:gd name="T54" fmla="*/ 2 w 286"/>
                  <a:gd name="T55" fmla="*/ 115 h 802"/>
                  <a:gd name="T56" fmla="*/ 11 w 286"/>
                  <a:gd name="T57" fmla="*/ 88 h 802"/>
                  <a:gd name="T58" fmla="*/ 24 w 286"/>
                  <a:gd name="T59" fmla="*/ 64 h 802"/>
                  <a:gd name="T60" fmla="*/ 42 w 286"/>
                  <a:gd name="T61" fmla="*/ 42 h 802"/>
                  <a:gd name="T62" fmla="*/ 62 w 286"/>
                  <a:gd name="T63" fmla="*/ 25 h 802"/>
                  <a:gd name="T64" fmla="*/ 87 w 286"/>
                  <a:gd name="T65" fmla="*/ 11 h 802"/>
                  <a:gd name="T66" fmla="*/ 114 w 286"/>
                  <a:gd name="T67" fmla="*/ 3 h 802"/>
                  <a:gd name="T68" fmla="*/ 142 w 286"/>
                  <a:gd name="T6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6" h="802">
                    <a:moveTo>
                      <a:pt x="142" y="0"/>
                    </a:moveTo>
                    <a:lnTo>
                      <a:pt x="172" y="3"/>
                    </a:lnTo>
                    <a:lnTo>
                      <a:pt x="199" y="11"/>
                    </a:lnTo>
                    <a:lnTo>
                      <a:pt x="223" y="25"/>
                    </a:lnTo>
                    <a:lnTo>
                      <a:pt x="244" y="42"/>
                    </a:lnTo>
                    <a:lnTo>
                      <a:pt x="261" y="64"/>
                    </a:lnTo>
                    <a:lnTo>
                      <a:pt x="274" y="88"/>
                    </a:lnTo>
                    <a:lnTo>
                      <a:pt x="283" y="115"/>
                    </a:lnTo>
                    <a:lnTo>
                      <a:pt x="286" y="144"/>
                    </a:lnTo>
                    <a:lnTo>
                      <a:pt x="286" y="658"/>
                    </a:lnTo>
                    <a:lnTo>
                      <a:pt x="283" y="688"/>
                    </a:lnTo>
                    <a:lnTo>
                      <a:pt x="274" y="715"/>
                    </a:lnTo>
                    <a:lnTo>
                      <a:pt x="261" y="739"/>
                    </a:lnTo>
                    <a:lnTo>
                      <a:pt x="244" y="760"/>
                    </a:lnTo>
                    <a:lnTo>
                      <a:pt x="223" y="777"/>
                    </a:lnTo>
                    <a:lnTo>
                      <a:pt x="199" y="791"/>
                    </a:lnTo>
                    <a:lnTo>
                      <a:pt x="172" y="799"/>
                    </a:lnTo>
                    <a:lnTo>
                      <a:pt x="142" y="802"/>
                    </a:lnTo>
                    <a:lnTo>
                      <a:pt x="114" y="799"/>
                    </a:lnTo>
                    <a:lnTo>
                      <a:pt x="87" y="791"/>
                    </a:lnTo>
                    <a:lnTo>
                      <a:pt x="62" y="777"/>
                    </a:lnTo>
                    <a:lnTo>
                      <a:pt x="42" y="760"/>
                    </a:lnTo>
                    <a:lnTo>
                      <a:pt x="24" y="739"/>
                    </a:lnTo>
                    <a:lnTo>
                      <a:pt x="11" y="715"/>
                    </a:lnTo>
                    <a:lnTo>
                      <a:pt x="2" y="688"/>
                    </a:lnTo>
                    <a:lnTo>
                      <a:pt x="0" y="658"/>
                    </a:lnTo>
                    <a:lnTo>
                      <a:pt x="0" y="144"/>
                    </a:lnTo>
                    <a:lnTo>
                      <a:pt x="2" y="115"/>
                    </a:lnTo>
                    <a:lnTo>
                      <a:pt x="11" y="88"/>
                    </a:lnTo>
                    <a:lnTo>
                      <a:pt x="24" y="64"/>
                    </a:lnTo>
                    <a:lnTo>
                      <a:pt x="42" y="42"/>
                    </a:lnTo>
                    <a:lnTo>
                      <a:pt x="62" y="25"/>
                    </a:lnTo>
                    <a:lnTo>
                      <a:pt x="87" y="11"/>
                    </a:lnTo>
                    <a:lnTo>
                      <a:pt x="114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黑体" charset="-122"/>
                  <a:ea typeface="+mn-ea"/>
                  <a:cs typeface="+mn-cs"/>
                </a:endParaRPr>
              </a:p>
            </p:txBody>
          </p:sp>
          <p:sp>
            <p:nvSpPr>
              <p:cNvPr id="29" name="Freeform 37"/>
              <p:cNvSpPr/>
              <p:nvPr/>
            </p:nvSpPr>
            <p:spPr bwMode="auto">
              <a:xfrm>
                <a:off x="5153025" y="4670425"/>
                <a:ext cx="758825" cy="403225"/>
              </a:xfrm>
              <a:custGeom>
                <a:avLst/>
                <a:gdLst>
                  <a:gd name="T0" fmla="*/ 428 w 1434"/>
                  <a:gd name="T1" fmla="*/ 0 h 763"/>
                  <a:gd name="T2" fmla="*/ 1006 w 1434"/>
                  <a:gd name="T3" fmla="*/ 0 h 763"/>
                  <a:gd name="T4" fmla="*/ 1031 w 1434"/>
                  <a:gd name="T5" fmla="*/ 3 h 763"/>
                  <a:gd name="T6" fmla="*/ 1055 w 1434"/>
                  <a:gd name="T7" fmla="*/ 10 h 763"/>
                  <a:gd name="T8" fmla="*/ 1076 w 1434"/>
                  <a:gd name="T9" fmla="*/ 19 h 763"/>
                  <a:gd name="T10" fmla="*/ 1097 w 1434"/>
                  <a:gd name="T11" fmla="*/ 33 h 763"/>
                  <a:gd name="T12" fmla="*/ 1114 w 1434"/>
                  <a:gd name="T13" fmla="*/ 51 h 763"/>
                  <a:gd name="T14" fmla="*/ 1128 w 1434"/>
                  <a:gd name="T15" fmla="*/ 70 h 763"/>
                  <a:gd name="T16" fmla="*/ 1413 w 1434"/>
                  <a:gd name="T17" fmla="*/ 546 h 763"/>
                  <a:gd name="T18" fmla="*/ 1424 w 1434"/>
                  <a:gd name="T19" fmla="*/ 569 h 763"/>
                  <a:gd name="T20" fmla="*/ 1432 w 1434"/>
                  <a:gd name="T21" fmla="*/ 593 h 763"/>
                  <a:gd name="T22" fmla="*/ 1434 w 1434"/>
                  <a:gd name="T23" fmla="*/ 618 h 763"/>
                  <a:gd name="T24" fmla="*/ 1433 w 1434"/>
                  <a:gd name="T25" fmla="*/ 642 h 763"/>
                  <a:gd name="T26" fmla="*/ 1426 w 1434"/>
                  <a:gd name="T27" fmla="*/ 666 h 763"/>
                  <a:gd name="T28" fmla="*/ 1416 w 1434"/>
                  <a:gd name="T29" fmla="*/ 689 h 763"/>
                  <a:gd name="T30" fmla="*/ 1403 w 1434"/>
                  <a:gd name="T31" fmla="*/ 709 h 763"/>
                  <a:gd name="T32" fmla="*/ 1385 w 1434"/>
                  <a:gd name="T33" fmla="*/ 728 h 763"/>
                  <a:gd name="T34" fmla="*/ 1365 w 1434"/>
                  <a:gd name="T35" fmla="*/ 743 h 763"/>
                  <a:gd name="T36" fmla="*/ 1340 w 1434"/>
                  <a:gd name="T37" fmla="*/ 754 h 763"/>
                  <a:gd name="T38" fmla="*/ 1316 w 1434"/>
                  <a:gd name="T39" fmla="*/ 760 h 763"/>
                  <a:gd name="T40" fmla="*/ 1291 w 1434"/>
                  <a:gd name="T41" fmla="*/ 763 h 763"/>
                  <a:gd name="T42" fmla="*/ 1267 w 1434"/>
                  <a:gd name="T43" fmla="*/ 761 h 763"/>
                  <a:gd name="T44" fmla="*/ 1243 w 1434"/>
                  <a:gd name="T45" fmla="*/ 755 h 763"/>
                  <a:gd name="T46" fmla="*/ 1222 w 1434"/>
                  <a:gd name="T47" fmla="*/ 745 h 763"/>
                  <a:gd name="T48" fmla="*/ 1201 w 1434"/>
                  <a:gd name="T49" fmla="*/ 732 h 763"/>
                  <a:gd name="T50" fmla="*/ 1183 w 1434"/>
                  <a:gd name="T51" fmla="*/ 714 h 763"/>
                  <a:gd name="T52" fmla="*/ 1168 w 1434"/>
                  <a:gd name="T53" fmla="*/ 694 h 763"/>
                  <a:gd name="T54" fmla="*/ 925 w 1434"/>
                  <a:gd name="T55" fmla="*/ 288 h 763"/>
                  <a:gd name="T56" fmla="*/ 509 w 1434"/>
                  <a:gd name="T57" fmla="*/ 288 h 763"/>
                  <a:gd name="T58" fmla="*/ 266 w 1434"/>
                  <a:gd name="T59" fmla="*/ 694 h 763"/>
                  <a:gd name="T60" fmla="*/ 251 w 1434"/>
                  <a:gd name="T61" fmla="*/ 714 h 763"/>
                  <a:gd name="T62" fmla="*/ 233 w 1434"/>
                  <a:gd name="T63" fmla="*/ 732 h 763"/>
                  <a:gd name="T64" fmla="*/ 212 w 1434"/>
                  <a:gd name="T65" fmla="*/ 745 h 763"/>
                  <a:gd name="T66" fmla="*/ 190 w 1434"/>
                  <a:gd name="T67" fmla="*/ 755 h 763"/>
                  <a:gd name="T68" fmla="*/ 166 w 1434"/>
                  <a:gd name="T69" fmla="*/ 761 h 763"/>
                  <a:gd name="T70" fmla="*/ 141 w 1434"/>
                  <a:gd name="T71" fmla="*/ 763 h 763"/>
                  <a:gd name="T72" fmla="*/ 117 w 1434"/>
                  <a:gd name="T73" fmla="*/ 760 h 763"/>
                  <a:gd name="T74" fmla="*/ 93 w 1434"/>
                  <a:gd name="T75" fmla="*/ 754 h 763"/>
                  <a:gd name="T76" fmla="*/ 70 w 1434"/>
                  <a:gd name="T77" fmla="*/ 743 h 763"/>
                  <a:gd name="T78" fmla="*/ 49 w 1434"/>
                  <a:gd name="T79" fmla="*/ 728 h 763"/>
                  <a:gd name="T80" fmla="*/ 32 w 1434"/>
                  <a:gd name="T81" fmla="*/ 709 h 763"/>
                  <a:gd name="T82" fmla="*/ 18 w 1434"/>
                  <a:gd name="T83" fmla="*/ 689 h 763"/>
                  <a:gd name="T84" fmla="*/ 8 w 1434"/>
                  <a:gd name="T85" fmla="*/ 666 h 763"/>
                  <a:gd name="T86" fmla="*/ 2 w 1434"/>
                  <a:gd name="T87" fmla="*/ 642 h 763"/>
                  <a:gd name="T88" fmla="*/ 0 w 1434"/>
                  <a:gd name="T89" fmla="*/ 618 h 763"/>
                  <a:gd name="T90" fmla="*/ 3 w 1434"/>
                  <a:gd name="T91" fmla="*/ 593 h 763"/>
                  <a:gd name="T92" fmla="*/ 9 w 1434"/>
                  <a:gd name="T93" fmla="*/ 569 h 763"/>
                  <a:gd name="T94" fmla="*/ 21 w 1434"/>
                  <a:gd name="T95" fmla="*/ 546 h 763"/>
                  <a:gd name="T96" fmla="*/ 305 w 1434"/>
                  <a:gd name="T97" fmla="*/ 70 h 763"/>
                  <a:gd name="T98" fmla="*/ 321 w 1434"/>
                  <a:gd name="T99" fmla="*/ 51 h 763"/>
                  <a:gd name="T100" fmla="*/ 338 w 1434"/>
                  <a:gd name="T101" fmla="*/ 33 h 763"/>
                  <a:gd name="T102" fmla="*/ 357 w 1434"/>
                  <a:gd name="T103" fmla="*/ 19 h 763"/>
                  <a:gd name="T104" fmla="*/ 380 w 1434"/>
                  <a:gd name="T105" fmla="*/ 10 h 763"/>
                  <a:gd name="T106" fmla="*/ 404 w 1434"/>
                  <a:gd name="T107" fmla="*/ 3 h 763"/>
                  <a:gd name="T108" fmla="*/ 428 w 1434"/>
                  <a:gd name="T109" fmla="*/ 0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34" h="763">
                    <a:moveTo>
                      <a:pt x="428" y="0"/>
                    </a:moveTo>
                    <a:lnTo>
                      <a:pt x="1006" y="0"/>
                    </a:lnTo>
                    <a:lnTo>
                      <a:pt x="1031" y="3"/>
                    </a:lnTo>
                    <a:lnTo>
                      <a:pt x="1055" y="10"/>
                    </a:lnTo>
                    <a:lnTo>
                      <a:pt x="1076" y="19"/>
                    </a:lnTo>
                    <a:lnTo>
                      <a:pt x="1097" y="33"/>
                    </a:lnTo>
                    <a:lnTo>
                      <a:pt x="1114" y="51"/>
                    </a:lnTo>
                    <a:lnTo>
                      <a:pt x="1128" y="70"/>
                    </a:lnTo>
                    <a:lnTo>
                      <a:pt x="1413" y="546"/>
                    </a:lnTo>
                    <a:lnTo>
                      <a:pt x="1424" y="569"/>
                    </a:lnTo>
                    <a:lnTo>
                      <a:pt x="1432" y="593"/>
                    </a:lnTo>
                    <a:lnTo>
                      <a:pt x="1434" y="618"/>
                    </a:lnTo>
                    <a:lnTo>
                      <a:pt x="1433" y="642"/>
                    </a:lnTo>
                    <a:lnTo>
                      <a:pt x="1426" y="666"/>
                    </a:lnTo>
                    <a:lnTo>
                      <a:pt x="1416" y="689"/>
                    </a:lnTo>
                    <a:lnTo>
                      <a:pt x="1403" y="709"/>
                    </a:lnTo>
                    <a:lnTo>
                      <a:pt x="1385" y="728"/>
                    </a:lnTo>
                    <a:lnTo>
                      <a:pt x="1365" y="743"/>
                    </a:lnTo>
                    <a:lnTo>
                      <a:pt x="1340" y="754"/>
                    </a:lnTo>
                    <a:lnTo>
                      <a:pt x="1316" y="760"/>
                    </a:lnTo>
                    <a:lnTo>
                      <a:pt x="1291" y="763"/>
                    </a:lnTo>
                    <a:lnTo>
                      <a:pt x="1267" y="761"/>
                    </a:lnTo>
                    <a:lnTo>
                      <a:pt x="1243" y="755"/>
                    </a:lnTo>
                    <a:lnTo>
                      <a:pt x="1222" y="745"/>
                    </a:lnTo>
                    <a:lnTo>
                      <a:pt x="1201" y="732"/>
                    </a:lnTo>
                    <a:lnTo>
                      <a:pt x="1183" y="714"/>
                    </a:lnTo>
                    <a:lnTo>
                      <a:pt x="1168" y="694"/>
                    </a:lnTo>
                    <a:lnTo>
                      <a:pt x="925" y="288"/>
                    </a:lnTo>
                    <a:lnTo>
                      <a:pt x="509" y="288"/>
                    </a:lnTo>
                    <a:lnTo>
                      <a:pt x="266" y="694"/>
                    </a:lnTo>
                    <a:lnTo>
                      <a:pt x="251" y="714"/>
                    </a:lnTo>
                    <a:lnTo>
                      <a:pt x="233" y="732"/>
                    </a:lnTo>
                    <a:lnTo>
                      <a:pt x="212" y="745"/>
                    </a:lnTo>
                    <a:lnTo>
                      <a:pt x="190" y="755"/>
                    </a:lnTo>
                    <a:lnTo>
                      <a:pt x="166" y="761"/>
                    </a:lnTo>
                    <a:lnTo>
                      <a:pt x="141" y="763"/>
                    </a:lnTo>
                    <a:lnTo>
                      <a:pt x="117" y="760"/>
                    </a:lnTo>
                    <a:lnTo>
                      <a:pt x="93" y="754"/>
                    </a:lnTo>
                    <a:lnTo>
                      <a:pt x="70" y="743"/>
                    </a:lnTo>
                    <a:lnTo>
                      <a:pt x="49" y="728"/>
                    </a:lnTo>
                    <a:lnTo>
                      <a:pt x="32" y="709"/>
                    </a:lnTo>
                    <a:lnTo>
                      <a:pt x="18" y="689"/>
                    </a:lnTo>
                    <a:lnTo>
                      <a:pt x="8" y="666"/>
                    </a:lnTo>
                    <a:lnTo>
                      <a:pt x="2" y="642"/>
                    </a:lnTo>
                    <a:lnTo>
                      <a:pt x="0" y="618"/>
                    </a:lnTo>
                    <a:lnTo>
                      <a:pt x="3" y="593"/>
                    </a:lnTo>
                    <a:lnTo>
                      <a:pt x="9" y="569"/>
                    </a:lnTo>
                    <a:lnTo>
                      <a:pt x="21" y="546"/>
                    </a:lnTo>
                    <a:lnTo>
                      <a:pt x="305" y="70"/>
                    </a:lnTo>
                    <a:lnTo>
                      <a:pt x="321" y="51"/>
                    </a:lnTo>
                    <a:lnTo>
                      <a:pt x="338" y="33"/>
                    </a:lnTo>
                    <a:lnTo>
                      <a:pt x="357" y="19"/>
                    </a:lnTo>
                    <a:lnTo>
                      <a:pt x="380" y="10"/>
                    </a:lnTo>
                    <a:lnTo>
                      <a:pt x="404" y="3"/>
                    </a:lnTo>
                    <a:lnTo>
                      <a:pt x="4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黑体" charset="-122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Title 35"/>
          <p:cNvSpPr txBox="1"/>
          <p:nvPr/>
        </p:nvSpPr>
        <p:spPr>
          <a:xfrm>
            <a:off x="4135224" y="652863"/>
            <a:ext cx="3921551" cy="471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4000" dirty="0">
                <a:latin typeface="华文黑体" charset="-122"/>
                <a:ea typeface="华文黑体" charset="-122"/>
                <a:cs typeface="华文黑体" charset="-122"/>
              </a:rPr>
              <a:t>关注口腔健康</a:t>
            </a:r>
            <a:endParaRPr lang="en-US" altLang="zh-CN" sz="4000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05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1050445" y="2172742"/>
            <a:ext cx="9404909" cy="3285643"/>
            <a:chOff x="4078312" y="1506898"/>
            <a:chExt cx="3937662" cy="3285643"/>
          </a:xfrm>
        </p:grpSpPr>
        <p:sp>
          <p:nvSpPr>
            <p:cNvPr id="4" name="文本框 3"/>
            <p:cNvSpPr txBox="1"/>
            <p:nvPr/>
          </p:nvSpPr>
          <p:spPr>
            <a:xfrm>
              <a:off x="5003682" y="1506898"/>
              <a:ext cx="969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zh-CN" altLang="en-US" sz="4800" dirty="0">
                <a:solidFill>
                  <a:srgbClr val="E7E6E6">
                    <a:lumMod val="25000"/>
                  </a:srgb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grpSp>
          <p:nvGrpSpPr>
            <p:cNvPr id="5" name="组 4"/>
            <p:cNvGrpSpPr/>
            <p:nvPr/>
          </p:nvGrpSpPr>
          <p:grpSpPr>
            <a:xfrm>
              <a:off x="4078312" y="1992544"/>
              <a:ext cx="3937662" cy="2799997"/>
              <a:chOff x="3947517" y="1771594"/>
              <a:chExt cx="3937662" cy="2799997"/>
            </a:xfrm>
          </p:grpSpPr>
          <p:grpSp>
            <p:nvGrpSpPr>
              <p:cNvPr id="6" name="组 5"/>
              <p:cNvGrpSpPr/>
              <p:nvPr/>
            </p:nvGrpSpPr>
            <p:grpSpPr>
              <a:xfrm>
                <a:off x="3947517" y="1771594"/>
                <a:ext cx="2933626" cy="2779360"/>
                <a:chOff x="-1018027" y="966622"/>
                <a:chExt cx="4249465" cy="2779360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904840" y="966622"/>
                  <a:ext cx="102098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5400" b="1" dirty="0" smtClean="0">
                      <a:solidFill>
                        <a:srgbClr val="E7E6E6">
                          <a:lumMod val="25000"/>
                        </a:srgbClr>
                      </a:solidFill>
                      <a:latin typeface="华文黑体" charset="-122"/>
                      <a:ea typeface="华文黑体" charset="-122"/>
                      <a:cs typeface="华文黑体" charset="-122"/>
                    </a:rPr>
                    <a:t>Part </a:t>
                  </a:r>
                  <a:endParaRPr kumimoji="1" lang="zh-CN" altLang="en-US" sz="5400" b="1" dirty="0">
                    <a:solidFill>
                      <a:srgbClr val="E7E6E6">
                        <a:lumMod val="25000"/>
                      </a:srgbClr>
                    </a:solidFill>
                    <a:latin typeface="华文黑体" charset="-122"/>
                    <a:ea typeface="华文黑体" charset="-122"/>
                    <a:cs typeface="华文黑体" charset="-122"/>
                  </a:endParaRPr>
                </a:p>
              </p:txBody>
            </p:sp>
            <p:sp>
              <p:nvSpPr>
                <p:cNvPr id="9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517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2800" dirty="0">
                    <a:solidFill>
                      <a:srgbClr val="E7E6E6">
                        <a:lumMod val="25000"/>
                      </a:srgb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-1018027" y="1862389"/>
                  <a:ext cx="3153391" cy="188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zh-CN" sz="3600" dirty="0">
                      <a:latin typeface="华文黑体" charset="-122"/>
                      <a:ea typeface="华文黑体" charset="-122"/>
                      <a:cs typeface="华文黑体" charset="-122"/>
                    </a:rPr>
                    <a:t>牙齿被撞脱落后怎么办？</a:t>
                  </a:r>
                </a:p>
                <a:p>
                  <a:pPr>
                    <a:spcBef>
                      <a:spcPct val="20000"/>
                    </a:spcBef>
                  </a:pPr>
                  <a:endParaRPr lang="en-US" altLang="zh-CN" sz="3600" b="1" dirty="0" smtClean="0">
                    <a:solidFill>
                      <a:srgbClr val="E7E6E6">
                        <a:lumMod val="25000"/>
                      </a:srgb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endParaRPr>
                </a:p>
                <a:p>
                  <a:pPr>
                    <a:spcBef>
                      <a:spcPct val="20000"/>
                    </a:spcBef>
                  </a:pPr>
                  <a:endParaRPr lang="en-US" altLang="zh-CN" sz="3600" b="1" dirty="0">
                    <a:solidFill>
                      <a:srgbClr val="E7E6E6">
                        <a:lumMod val="25000"/>
                      </a:srgb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5249548" y="3340485"/>
                <a:ext cx="2635631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zh-CN" sz="2000" dirty="0">
                    <a:latin typeface="华文黑体" charset="-122"/>
                    <a:ea typeface="华文黑体" charset="-122"/>
                    <a:cs typeface="华文黑体" charset="-122"/>
                  </a:rPr>
                  <a:t>生活中，由于跌倒、碰撞或打击而使牙齿脱落的情况很多见。遇到这种情况，请千万别将牙齿扔掉，因为现代口腔医学技术可进行牙齿再植术，使牙齿回到原来的位置，继续发挥它的作用。</a:t>
                </a:r>
              </a:p>
            </p:txBody>
          </p:sp>
        </p:grpSp>
      </p:grpSp>
      <p:sp>
        <p:nvSpPr>
          <p:cNvPr id="12" name="弧 11"/>
          <p:cNvSpPr/>
          <p:nvPr/>
        </p:nvSpPr>
        <p:spPr>
          <a:xfrm>
            <a:off x="4797870" y="1824399"/>
            <a:ext cx="4461236" cy="4461236"/>
          </a:xfrm>
          <a:prstGeom prst="arc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zh-CN" sz="11500" dirty="0" smtClean="0">
                <a:solidFill>
                  <a:srgbClr val="E7E6E6"/>
                </a:solidFill>
                <a:latin typeface="华文黑体" charset="-122"/>
                <a:ea typeface="华文黑体" charset="-122"/>
                <a:cs typeface="华文黑体" charset="-122"/>
              </a:rPr>
              <a:t>4</a:t>
            </a:r>
            <a:endParaRPr kumimoji="1" lang="zh-CN" altLang="en-US" sz="11500" dirty="0">
              <a:solidFill>
                <a:srgbClr val="E7E6E6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0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 35"/>
          <p:cNvGrpSpPr/>
          <p:nvPr/>
        </p:nvGrpSpPr>
        <p:grpSpPr>
          <a:xfrm>
            <a:off x="3197999" y="652863"/>
            <a:ext cx="5796000" cy="984559"/>
            <a:chOff x="3197999" y="652863"/>
            <a:chExt cx="5796000" cy="984559"/>
          </a:xfrm>
        </p:grpSpPr>
        <p:sp>
          <p:nvSpPr>
            <p:cNvPr id="37" name="Title 35"/>
            <p:cNvSpPr txBox="1"/>
            <p:nvPr/>
          </p:nvSpPr>
          <p:spPr>
            <a:xfrm>
              <a:off x="4135224" y="652863"/>
              <a:ext cx="3921551" cy="47136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4000" dirty="0">
                  <a:latin typeface="华文黑体" charset="-122"/>
                  <a:ea typeface="华文黑体" charset="-122"/>
                  <a:cs typeface="华文黑体" charset="-122"/>
                </a:rPr>
                <a:t>关注口腔健康</a:t>
              </a:r>
              <a:endParaRPr lang="en-US" altLang="zh-CN" sz="4000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197999" y="1237312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华文黑体" charset="-122"/>
                  <a:ea typeface="华文黑体" charset="-122"/>
                </a:rPr>
                <a:t>Oral Health education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4403188" y="1890375"/>
            <a:ext cx="2560320" cy="18204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charset="0"/>
              <a:ea typeface="Microsoft YaHei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017434" y="1890375"/>
            <a:ext cx="2560320" cy="18204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charset="0"/>
              <a:ea typeface="Microsoft YaHei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631680" y="1890374"/>
            <a:ext cx="1909445" cy="182048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charset="0"/>
              <a:ea typeface="Microsoft YaHei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409636" y="3808075"/>
            <a:ext cx="2560320" cy="242921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charset="0"/>
              <a:ea typeface="Microsoft YaHei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023882" y="3808075"/>
            <a:ext cx="2560320" cy="24292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charset="0"/>
              <a:ea typeface="Microsoft YaHei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638128" y="3808074"/>
            <a:ext cx="1902997" cy="242921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charset="0"/>
              <a:ea typeface="Microsoft YaHei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81050" y="1890373"/>
            <a:ext cx="3511550" cy="434691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7"/>
          <p:cNvGraphicFramePr/>
          <p:nvPr>
            <p:extLst>
              <p:ext uri="{D42A27DB-BD31-4B8C-83A1-F6EECF244321}">
                <p14:modId xmlns:p14="http://schemas.microsoft.com/office/powerpoint/2010/main" val="990526343"/>
              </p:ext>
            </p:extLst>
          </p:nvPr>
        </p:nvGraphicFramePr>
        <p:xfrm>
          <a:off x="4368896" y="2014349"/>
          <a:ext cx="2801230" cy="301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55"/>
          <p:cNvGrpSpPr/>
          <p:nvPr/>
        </p:nvGrpSpPr>
        <p:grpSpPr>
          <a:xfrm>
            <a:off x="1639855" y="2396697"/>
            <a:ext cx="2505477" cy="2044618"/>
            <a:chOff x="803822" y="1016361"/>
            <a:chExt cx="7536357" cy="2044618"/>
          </a:xfrm>
        </p:grpSpPr>
        <p:cxnSp>
          <p:nvCxnSpPr>
            <p:cNvPr id="4" name="Straight Connector 39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0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1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2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3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4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5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Isosceles Triangle 49"/>
          <p:cNvSpPr/>
          <p:nvPr/>
        </p:nvSpPr>
        <p:spPr>
          <a:xfrm>
            <a:off x="1807772" y="3028445"/>
            <a:ext cx="914400" cy="14128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14" name="Isosceles Triangle 50"/>
          <p:cNvSpPr/>
          <p:nvPr/>
        </p:nvSpPr>
        <p:spPr>
          <a:xfrm>
            <a:off x="2459462" y="3331203"/>
            <a:ext cx="914400" cy="111011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15" name="Isosceles Triangle 51"/>
          <p:cNvSpPr/>
          <p:nvPr/>
        </p:nvSpPr>
        <p:spPr>
          <a:xfrm>
            <a:off x="3111152" y="3667601"/>
            <a:ext cx="914400" cy="7737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grpSp>
        <p:nvGrpSpPr>
          <p:cNvPr id="16" name="Group 279"/>
          <p:cNvGrpSpPr/>
          <p:nvPr/>
        </p:nvGrpSpPr>
        <p:grpSpPr>
          <a:xfrm>
            <a:off x="1967948" y="2227516"/>
            <a:ext cx="555782" cy="555779"/>
            <a:chOff x="846989" y="1401020"/>
            <a:chExt cx="877416" cy="877416"/>
          </a:xfrm>
          <a:effectLst/>
        </p:grpSpPr>
        <p:sp>
          <p:nvSpPr>
            <p:cNvPr id="17" name="Teardrop 5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18" name="Oval 5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</a:rPr>
                <a:t>90%</a:t>
              </a:r>
            </a:p>
          </p:txBody>
        </p:sp>
      </p:grpSp>
      <p:grpSp>
        <p:nvGrpSpPr>
          <p:cNvPr id="19" name="Group 279"/>
          <p:cNvGrpSpPr/>
          <p:nvPr/>
        </p:nvGrpSpPr>
        <p:grpSpPr>
          <a:xfrm>
            <a:off x="2637183" y="2600724"/>
            <a:ext cx="555782" cy="555779"/>
            <a:chOff x="846989" y="1401020"/>
            <a:chExt cx="877416" cy="877416"/>
          </a:xfrm>
          <a:effectLst/>
        </p:grpSpPr>
        <p:sp>
          <p:nvSpPr>
            <p:cNvPr id="20" name="Teardrop 5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21" name="Oval 5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</a:rPr>
                <a:t>80%</a:t>
              </a:r>
            </a:p>
          </p:txBody>
        </p:sp>
      </p:grpSp>
      <p:grpSp>
        <p:nvGrpSpPr>
          <p:cNvPr id="22" name="Group 279"/>
          <p:cNvGrpSpPr/>
          <p:nvPr/>
        </p:nvGrpSpPr>
        <p:grpSpPr>
          <a:xfrm>
            <a:off x="3283629" y="2973172"/>
            <a:ext cx="555782" cy="555779"/>
            <a:chOff x="846989" y="1401020"/>
            <a:chExt cx="877416" cy="877416"/>
          </a:xfrm>
          <a:effectLst/>
        </p:grpSpPr>
        <p:sp>
          <p:nvSpPr>
            <p:cNvPr id="23" name="Teardrop 5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24" name="Oval 6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</a:rPr>
                <a:t>70%</a:t>
              </a:r>
            </a:p>
          </p:txBody>
        </p:sp>
      </p:grpSp>
      <p:sp>
        <p:nvSpPr>
          <p:cNvPr id="25" name="TextBox 61"/>
          <p:cNvSpPr txBox="1"/>
          <p:nvPr/>
        </p:nvSpPr>
        <p:spPr>
          <a:xfrm>
            <a:off x="7952431" y="2435393"/>
            <a:ext cx="318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口腔是人体的重要组成部分，是消化道和呼吸道的起端，具有咀嚼、吞咽、言语、感觉和维持颌面部形态</a:t>
            </a: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等功能。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26" name="TextBox 62"/>
          <p:cNvSpPr txBox="1"/>
          <p:nvPr/>
        </p:nvSpPr>
        <p:spPr>
          <a:xfrm>
            <a:off x="7952431" y="3356478"/>
            <a:ext cx="3180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口腔健康也是全身健康的基础。 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27" name="TextBox 63"/>
          <p:cNvSpPr txBox="1"/>
          <p:nvPr/>
        </p:nvSpPr>
        <p:spPr>
          <a:xfrm>
            <a:off x="7952431" y="4039684"/>
            <a:ext cx="318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世界卫生组织（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WHO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）对口腔卫生给予了高度重视，我国政府更把每年的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9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月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20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日定为“爱牙日”</a:t>
            </a:r>
            <a:r>
              <a:rPr lang="zh-CN" altLang="zh-CN" sz="1200" dirty="0" smtClean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。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cxnSp>
        <p:nvCxnSpPr>
          <p:cNvPr id="28" name="Straight Connector 64"/>
          <p:cNvCxnSpPr/>
          <p:nvPr/>
        </p:nvCxnSpPr>
        <p:spPr>
          <a:xfrm>
            <a:off x="4368896" y="2446235"/>
            <a:ext cx="0" cy="200540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/>
          <p:cNvSpPr txBox="1"/>
          <p:nvPr/>
        </p:nvSpPr>
        <p:spPr>
          <a:xfrm>
            <a:off x="7275965" y="2522969"/>
            <a:ext cx="676467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n-US" b="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90%</a:t>
            </a:r>
          </a:p>
        </p:txBody>
      </p:sp>
      <p:sp>
        <p:nvSpPr>
          <p:cNvPr id="30" name="Text Placeholder 3"/>
          <p:cNvSpPr txBox="1"/>
          <p:nvPr/>
        </p:nvSpPr>
        <p:spPr>
          <a:xfrm>
            <a:off x="7275965" y="3306424"/>
            <a:ext cx="676467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n-US" b="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80%</a:t>
            </a:r>
          </a:p>
        </p:txBody>
      </p:sp>
      <p:sp>
        <p:nvSpPr>
          <p:cNvPr id="31" name="Text Placeholder 3"/>
          <p:cNvSpPr txBox="1"/>
          <p:nvPr/>
        </p:nvSpPr>
        <p:spPr>
          <a:xfrm>
            <a:off x="7271016" y="4135965"/>
            <a:ext cx="676467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n-US" b="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70%</a:t>
            </a:r>
          </a:p>
        </p:txBody>
      </p:sp>
      <p:sp>
        <p:nvSpPr>
          <p:cNvPr id="32" name="Freeform 86"/>
          <p:cNvSpPr>
            <a:spLocks noEditPoints="1"/>
          </p:cNvSpPr>
          <p:nvPr/>
        </p:nvSpPr>
        <p:spPr bwMode="auto">
          <a:xfrm>
            <a:off x="5595687" y="3213315"/>
            <a:ext cx="345642" cy="58155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33" name="Footer Text"/>
          <p:cNvSpPr txBox="1"/>
          <p:nvPr/>
        </p:nvSpPr>
        <p:spPr>
          <a:xfrm>
            <a:off x="1734794" y="5098828"/>
            <a:ext cx="775988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世界卫生组织（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WHO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）对口腔健康的定义是“牙齿清洁、无龋洞、无痛感，牙龈颜色正常、无出血现象。”在现实生活中，许多人认为口腔疾病算不了什么，不会影响全身的健康，所以平时不注意口腔保健，甚至患了口腔疾病也不及时治疗。其实，口腔疾病不仅影响到人们的生活质量，更严重的是可引起身体其它方面的一系列病变</a:t>
            </a:r>
            <a:r>
              <a:rPr lang="zh-CN" altLang="en-US" sz="1000" dirty="0" smtClean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。</a:t>
            </a:r>
          </a:p>
          <a:p>
            <a:pPr algn="ctr"/>
            <a:endParaRPr lang="zh-CN" altLang="en-US" sz="1000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  <a:p>
            <a:pPr algn="ctr"/>
            <a:r>
              <a:rPr lang="zh-CN" altLang="zh-CN" sz="10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口腔疾病是可以预防、控制和治疗的，良好的口腔卫生习惯与定期口腔专业保健相结合可维护口腔健康，促进全身健康，提高生命质量。</a:t>
            </a:r>
          </a:p>
          <a:p>
            <a:pPr algn="ctr"/>
            <a:endParaRPr lang="zh-CN" altLang="en-US" sz="1000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cxnSp>
        <p:nvCxnSpPr>
          <p:cNvPr id="34" name="Straight Line buttom"/>
          <p:cNvCxnSpPr/>
          <p:nvPr/>
        </p:nvCxnSpPr>
        <p:spPr>
          <a:xfrm>
            <a:off x="1728537" y="4965376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 35"/>
          <p:cNvGrpSpPr/>
          <p:nvPr/>
        </p:nvGrpSpPr>
        <p:grpSpPr>
          <a:xfrm>
            <a:off x="3197999" y="652863"/>
            <a:ext cx="5796000" cy="984559"/>
            <a:chOff x="3197999" y="652863"/>
            <a:chExt cx="5796000" cy="984559"/>
          </a:xfrm>
        </p:grpSpPr>
        <p:sp>
          <p:nvSpPr>
            <p:cNvPr id="37" name="Title 35"/>
            <p:cNvSpPr txBox="1"/>
            <p:nvPr/>
          </p:nvSpPr>
          <p:spPr>
            <a:xfrm>
              <a:off x="4135224" y="652863"/>
              <a:ext cx="3921551" cy="47136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4000" dirty="0">
                  <a:latin typeface="华文黑体" charset="-122"/>
                  <a:ea typeface="华文黑体" charset="-122"/>
                  <a:cs typeface="华文黑体" charset="-122"/>
                </a:rPr>
                <a:t>关注口腔健康</a:t>
              </a:r>
              <a:endParaRPr lang="en-US" altLang="zh-CN" sz="4000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197999" y="1237312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华文黑体" charset="-122"/>
                  <a:ea typeface="华文黑体" charset="-122"/>
                </a:rPr>
                <a:t>Oral Health education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" grpId="0" animBg="1"/>
      <p:bldP spid="14" grpId="0" animBg="1"/>
      <p:bldP spid="15" grpId="0" animBg="1"/>
      <p:bldP spid="25" grpId="0"/>
      <p:bldP spid="26" grpId="0"/>
      <p:bldP spid="29" grpId="0"/>
      <p:bldP spid="30" grpId="0"/>
      <p:bldP spid="31" grpId="0"/>
      <p:bldP spid="32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5" b="100000" l="3191" r="89970">
                        <a14:foregroundMark x1="19605" y1="56264" x2="19605" y2="56264"/>
                        <a14:foregroundMark x1="19605" y1="56264" x2="19605" y2="56264"/>
                        <a14:foregroundMark x1="16717" y1="56264" x2="16717" y2="56264"/>
                        <a14:foregroundMark x1="16717" y1="56264" x2="16717" y2="56264"/>
                        <a14:backgroundMark x1="33739" y1="46241" x2="33739" y2="46241"/>
                        <a14:backgroundMark x1="33739" y1="46241" x2="33739" y2="4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27"/>
          <a:stretch/>
        </p:blipFill>
        <p:spPr>
          <a:xfrm>
            <a:off x="506000" y="-9032"/>
            <a:ext cx="9311770" cy="5906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454171" y="3970407"/>
            <a:ext cx="466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prstClr val="black"/>
                </a:solidFill>
                <a:latin typeface="华文黑体" charset="-122"/>
                <a:ea typeface="华文黑体" charset="-122"/>
                <a:cs typeface="华文黑体" charset="-122"/>
              </a:rPr>
              <a:t>感谢您的关注！</a:t>
            </a:r>
            <a:endParaRPr lang="zh-CN" altLang="en-US" sz="4800" b="1" dirty="0">
              <a:solidFill>
                <a:prstClr val="black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25611" y="5428463"/>
            <a:ext cx="1152128" cy="432048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prstClr val="black"/>
                </a:solidFill>
                <a:latin typeface="华文黑体" charset="-122"/>
                <a:ea typeface="华文黑体" charset="-122"/>
                <a:cs typeface="华文黑体" charset="-122"/>
              </a:rPr>
              <a:t>在行</a:t>
            </a:r>
            <a:endParaRPr lang="zh-CN" altLang="en-US" sz="1200" b="1" dirty="0">
              <a:solidFill>
                <a:prstClr val="black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56067" y="5428463"/>
            <a:ext cx="1656184" cy="4320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white"/>
                </a:solidFill>
                <a:latin typeface="华文黑体" charset="-122"/>
                <a:ea typeface="华文黑体" charset="-122"/>
                <a:cs typeface="华文黑体" charset="-122"/>
              </a:rPr>
              <a:t>ANYWHERE  &gt;</a:t>
            </a:r>
            <a:endParaRPr lang="zh-CN" altLang="en-US" sz="1200" b="1" dirty="0">
              <a:solidFill>
                <a:prstClr val="white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7035" y="4887313"/>
            <a:ext cx="462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prstClr val="black"/>
                </a:solidFill>
                <a:latin typeface="华文黑体" charset="-122"/>
                <a:ea typeface="华文黑体" charset="-122"/>
                <a:cs typeface="华文黑体" charset="-122"/>
              </a:rPr>
              <a:t>口腔医院｜口腔专业｜牙科门诊｜华西齿科</a:t>
            </a:r>
            <a:endParaRPr kumimoji="1" lang="zh-CN" altLang="en-US" dirty="0">
              <a:solidFill>
                <a:prstClr val="black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7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9850" y="3083899"/>
            <a:ext cx="2881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>
                <a:latin typeface="华文黑体" charset="-122"/>
                <a:ea typeface="华文黑体" charset="-122"/>
                <a:cs typeface="华文黑体" charset="-122"/>
              </a:rPr>
              <a:t>世界卫生组织（</a:t>
            </a:r>
            <a:r>
              <a:rPr lang="en-US" altLang="zh-CN" sz="1600" dirty="0">
                <a:latin typeface="华文黑体" charset="-122"/>
                <a:ea typeface="华文黑体" charset="-122"/>
                <a:cs typeface="华文黑体" charset="-122"/>
              </a:rPr>
              <a:t>WHO</a:t>
            </a:r>
            <a:r>
              <a:rPr lang="zh-CN" altLang="zh-CN" sz="1600" dirty="0">
                <a:latin typeface="华文黑体" charset="-122"/>
                <a:ea typeface="华文黑体" charset="-122"/>
                <a:cs typeface="华文黑体" charset="-122"/>
              </a:rPr>
              <a:t>）对口腔健康的定义是“牙齿清洁、无龋洞、无痛感，牙龈颜色正常、无出血现象。” 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7" name="弧 6"/>
          <p:cNvSpPr/>
          <p:nvPr/>
        </p:nvSpPr>
        <p:spPr>
          <a:xfrm rot="20733232">
            <a:off x="802106" y="990970"/>
            <a:ext cx="3004457" cy="3004457"/>
          </a:xfrm>
          <a:prstGeom prst="arc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396430" y="1501767"/>
            <a:ext cx="2982183" cy="1120888"/>
            <a:chOff x="5003682" y="1490001"/>
            <a:chExt cx="2461786" cy="1120888"/>
          </a:xfrm>
        </p:grpSpPr>
        <p:sp>
          <p:nvSpPr>
            <p:cNvPr id="9" name="文本框 8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zh-CN" altLang="en-US" sz="2400" b="1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5453265" y="1490001"/>
              <a:ext cx="2012203" cy="1120888"/>
              <a:chOff x="973642" y="464079"/>
              <a:chExt cx="2914750" cy="1120888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973642" y="464079"/>
                <a:ext cx="13881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</a:rPr>
                  <a:t>Part 1</a:t>
                </a:r>
                <a:endParaRPr kumimoji="1"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</a:endParaRPr>
              </a:p>
            </p:txBody>
          </p:sp>
          <p:sp>
            <p:nvSpPr>
              <p:cNvPr id="14" name="矩形 16"/>
              <p:cNvSpPr>
                <a:spLocks noChangeArrowheads="1"/>
              </p:cNvSpPr>
              <p:nvPr/>
            </p:nvSpPr>
            <p:spPr bwMode="auto">
              <a:xfrm>
                <a:off x="1024813" y="1345324"/>
                <a:ext cx="2206625" cy="22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endParaRPr lang="en-US" altLang="zh-CN" sz="12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3"/>
              <p:cNvSpPr txBox="1">
                <a:spLocks noChangeArrowheads="1"/>
              </p:cNvSpPr>
              <p:nvPr/>
            </p:nvSpPr>
            <p:spPr bwMode="auto">
              <a:xfrm>
                <a:off x="1024814" y="1043280"/>
                <a:ext cx="2863578" cy="54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rPr>
                  <a:t>为什么要进行口腔保健？</a:t>
                </a:r>
                <a:endPara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  <a:p>
                <a:pPr eaLnBrk="1" hangingPunct="1">
                  <a:spcBef>
                    <a:spcPct val="20000"/>
                  </a:spcBef>
                </a:pPr>
                <a:endPara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" name="弧 15"/>
          <p:cNvSpPr/>
          <p:nvPr/>
        </p:nvSpPr>
        <p:spPr>
          <a:xfrm rot="20733232">
            <a:off x="1604720" y="3857864"/>
            <a:ext cx="3004457" cy="3004457"/>
          </a:xfrm>
          <a:prstGeom prst="arc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grpSp>
        <p:nvGrpSpPr>
          <p:cNvPr id="17" name="组 16"/>
          <p:cNvGrpSpPr/>
          <p:nvPr/>
        </p:nvGrpSpPr>
        <p:grpSpPr>
          <a:xfrm>
            <a:off x="1199043" y="4368661"/>
            <a:ext cx="2351619" cy="1120888"/>
            <a:chOff x="5003682" y="1490001"/>
            <a:chExt cx="2099219" cy="1120888"/>
          </a:xfrm>
        </p:grpSpPr>
        <p:sp>
          <p:nvSpPr>
            <p:cNvPr id="18" name="文本框 17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zh-CN" altLang="en-US" sz="2400" b="1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grpSp>
          <p:nvGrpSpPr>
            <p:cNvPr id="20" name="组 19"/>
            <p:cNvGrpSpPr/>
            <p:nvPr/>
          </p:nvGrpSpPr>
          <p:grpSpPr>
            <a:xfrm>
              <a:off x="5453265" y="1490001"/>
              <a:ext cx="1649636" cy="1120888"/>
              <a:chOff x="973642" y="464079"/>
              <a:chExt cx="2389558" cy="1120888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73642" y="464079"/>
                <a:ext cx="15011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</a:rPr>
                  <a:t>Part 2</a:t>
                </a:r>
                <a:endParaRPr kumimoji="1"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</a:endParaRPr>
              </a:p>
            </p:txBody>
          </p:sp>
          <p:sp>
            <p:nvSpPr>
              <p:cNvPr id="23" name="矩形 16"/>
              <p:cNvSpPr>
                <a:spLocks noChangeArrowheads="1"/>
              </p:cNvSpPr>
              <p:nvPr/>
            </p:nvSpPr>
            <p:spPr bwMode="auto">
              <a:xfrm>
                <a:off x="1024813" y="1345324"/>
                <a:ext cx="2206625" cy="22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endParaRPr lang="en-US" altLang="zh-CN" sz="12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TextBox 13"/>
              <p:cNvSpPr txBox="1">
                <a:spLocks noChangeArrowheads="1"/>
              </p:cNvSpPr>
              <p:nvPr/>
            </p:nvSpPr>
            <p:spPr bwMode="auto">
              <a:xfrm>
                <a:off x="1024812" y="1043280"/>
                <a:ext cx="2338388" cy="54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rPr>
                  <a:t>口腔保健五步骤</a:t>
                </a:r>
                <a:endPara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  <a:p>
                <a:pPr eaLnBrk="1" hangingPunct="1">
                  <a:spcBef>
                    <a:spcPct val="20000"/>
                  </a:spcBef>
                </a:pPr>
                <a:endPara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" name="弧 33"/>
          <p:cNvSpPr/>
          <p:nvPr/>
        </p:nvSpPr>
        <p:spPr>
          <a:xfrm rot="17215257">
            <a:off x="8558177" y="1013996"/>
            <a:ext cx="3004457" cy="3004457"/>
          </a:xfrm>
          <a:prstGeom prst="arc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grpSp>
        <p:nvGrpSpPr>
          <p:cNvPr id="35" name="组 34"/>
          <p:cNvGrpSpPr/>
          <p:nvPr/>
        </p:nvGrpSpPr>
        <p:grpSpPr>
          <a:xfrm>
            <a:off x="8141487" y="1523449"/>
            <a:ext cx="3475603" cy="1345427"/>
            <a:chOff x="5003682" y="1489270"/>
            <a:chExt cx="3119789" cy="1345427"/>
          </a:xfrm>
        </p:grpSpPr>
        <p:sp>
          <p:nvSpPr>
            <p:cNvPr id="36" name="文本框 35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kumimoji="1" lang="zh-CN" altLang="en-US" sz="2400" b="1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grpSp>
          <p:nvGrpSpPr>
            <p:cNvPr id="38" name="组 37"/>
            <p:cNvGrpSpPr/>
            <p:nvPr/>
          </p:nvGrpSpPr>
          <p:grpSpPr>
            <a:xfrm>
              <a:off x="5488591" y="1489270"/>
              <a:ext cx="2634880" cy="1345427"/>
              <a:chOff x="1024813" y="463348"/>
              <a:chExt cx="3816720" cy="1345427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3332088" y="463348"/>
                <a:ext cx="15094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kumimoji="1" lang="en-US" altLang="zh-CN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</a:rPr>
                  <a:t>Part 3</a:t>
                </a:r>
                <a:endParaRPr kumimoji="1"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</a:endParaRPr>
              </a:p>
            </p:txBody>
          </p:sp>
          <p:sp>
            <p:nvSpPr>
              <p:cNvPr id="41" name="矩形 16"/>
              <p:cNvSpPr>
                <a:spLocks noChangeArrowheads="1"/>
              </p:cNvSpPr>
              <p:nvPr/>
            </p:nvSpPr>
            <p:spPr bwMode="auto">
              <a:xfrm>
                <a:off x="1024813" y="1345324"/>
                <a:ext cx="2206625" cy="22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endParaRPr lang="en-US" altLang="zh-CN" sz="12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TextBox 13"/>
              <p:cNvSpPr txBox="1">
                <a:spLocks noChangeArrowheads="1"/>
              </p:cNvSpPr>
              <p:nvPr/>
            </p:nvSpPr>
            <p:spPr bwMode="auto">
              <a:xfrm>
                <a:off x="2385171" y="1020867"/>
                <a:ext cx="2338387" cy="78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rPr>
                  <a:t>什么时候进行正畸治疗最佳？</a:t>
                </a:r>
                <a:endPara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  <a:p>
                <a:pPr algn="r" eaLnBrk="1" hangingPunct="1">
                  <a:spcBef>
                    <a:spcPct val="20000"/>
                  </a:spcBef>
                </a:pPr>
                <a:endPara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2" name="弧 51"/>
          <p:cNvSpPr/>
          <p:nvPr/>
        </p:nvSpPr>
        <p:spPr>
          <a:xfrm rot="17215257">
            <a:off x="7752780" y="3904879"/>
            <a:ext cx="3004457" cy="3004457"/>
          </a:xfrm>
          <a:prstGeom prst="arc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grpSp>
        <p:nvGrpSpPr>
          <p:cNvPr id="53" name="组 52"/>
          <p:cNvGrpSpPr/>
          <p:nvPr/>
        </p:nvGrpSpPr>
        <p:grpSpPr>
          <a:xfrm>
            <a:off x="7358808" y="4414332"/>
            <a:ext cx="3452885" cy="1394671"/>
            <a:chOff x="5003682" y="1489270"/>
            <a:chExt cx="3119789" cy="1394671"/>
          </a:xfrm>
        </p:grpSpPr>
        <p:sp>
          <p:nvSpPr>
            <p:cNvPr id="54" name="文本框 53"/>
            <p:cNvSpPr txBox="1"/>
            <p:nvPr/>
          </p:nvSpPr>
          <p:spPr>
            <a:xfrm>
              <a:off x="5003682" y="1506898"/>
              <a:ext cx="96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kumimoji="1" lang="zh-CN" altLang="en-US" sz="2400" b="1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grpSp>
          <p:nvGrpSpPr>
            <p:cNvPr id="56" name="组 55"/>
            <p:cNvGrpSpPr/>
            <p:nvPr/>
          </p:nvGrpSpPr>
          <p:grpSpPr>
            <a:xfrm>
              <a:off x="5488591" y="1489270"/>
              <a:ext cx="2634880" cy="1394671"/>
              <a:chOff x="1024813" y="463348"/>
              <a:chExt cx="3816720" cy="1394671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3322158" y="463348"/>
                <a:ext cx="15193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kumimoji="1" lang="en-US" altLang="zh-CN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</a:rPr>
                  <a:t>Part 4</a:t>
                </a:r>
                <a:endParaRPr kumimoji="1"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</a:endParaRPr>
              </a:p>
            </p:txBody>
          </p:sp>
          <p:sp>
            <p:nvSpPr>
              <p:cNvPr id="59" name="矩形 16"/>
              <p:cNvSpPr>
                <a:spLocks noChangeArrowheads="1"/>
              </p:cNvSpPr>
              <p:nvPr/>
            </p:nvSpPr>
            <p:spPr bwMode="auto">
              <a:xfrm>
                <a:off x="1024813" y="1345324"/>
                <a:ext cx="2206625" cy="22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lnSpc>
                    <a:spcPct val="120000"/>
                  </a:lnSpc>
                  <a:spcBef>
                    <a:spcPct val="20000"/>
                  </a:spcBef>
                </a:pPr>
                <a:endParaRPr lang="en-US" altLang="zh-CN" sz="12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TextBox 13"/>
              <p:cNvSpPr txBox="1">
                <a:spLocks noChangeArrowheads="1"/>
              </p:cNvSpPr>
              <p:nvPr/>
            </p:nvSpPr>
            <p:spPr bwMode="auto">
              <a:xfrm>
                <a:off x="2385171" y="1020867"/>
                <a:ext cx="2338387" cy="837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rPr>
                  <a:t>牙齿被撞脱落后</a:t>
                </a:r>
              </a:p>
              <a:p>
                <a:pPr algn="r"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rPr>
                  <a:t>怎么办？</a:t>
                </a:r>
                <a:endParaRPr lang="en-US" altLang="zh-CN" sz="1600" b="1" dirty="0" smtClean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  <a:p>
                <a:pPr algn="r" eaLnBrk="1" hangingPunct="1">
                  <a:spcBef>
                    <a:spcPct val="20000"/>
                  </a:spcBef>
                </a:pPr>
                <a:endPara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1" name="文本框 60"/>
          <p:cNvSpPr txBox="1"/>
          <p:nvPr/>
        </p:nvSpPr>
        <p:spPr>
          <a:xfrm>
            <a:off x="4526182" y="2220818"/>
            <a:ext cx="338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 smtClean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CONTENTS</a:t>
            </a:r>
            <a:endParaRPr kumimoji="1" lang="zh-CN" altLang="en-US" sz="4800" b="1" dirty="0">
              <a:solidFill>
                <a:schemeClr val="bg2">
                  <a:lumMod val="25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34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1050445" y="2172742"/>
            <a:ext cx="9404909" cy="3265006"/>
            <a:chOff x="4078312" y="1506898"/>
            <a:chExt cx="3937662" cy="3265006"/>
          </a:xfrm>
        </p:grpSpPr>
        <p:sp>
          <p:nvSpPr>
            <p:cNvPr id="4" name="文本框 3"/>
            <p:cNvSpPr txBox="1"/>
            <p:nvPr/>
          </p:nvSpPr>
          <p:spPr>
            <a:xfrm>
              <a:off x="5003682" y="1506898"/>
              <a:ext cx="969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zh-CN" altLang="en-US" sz="4800" dirty="0">
                <a:solidFill>
                  <a:schemeClr val="bg2">
                    <a:lumMod val="25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grpSp>
          <p:nvGrpSpPr>
            <p:cNvPr id="5" name="组 4"/>
            <p:cNvGrpSpPr/>
            <p:nvPr/>
          </p:nvGrpSpPr>
          <p:grpSpPr>
            <a:xfrm>
              <a:off x="4078312" y="1992544"/>
              <a:ext cx="3937662" cy="2779360"/>
              <a:chOff x="3947517" y="1771594"/>
              <a:chExt cx="3937662" cy="2779360"/>
            </a:xfrm>
          </p:grpSpPr>
          <p:grpSp>
            <p:nvGrpSpPr>
              <p:cNvPr id="6" name="组 5"/>
              <p:cNvGrpSpPr/>
              <p:nvPr/>
            </p:nvGrpSpPr>
            <p:grpSpPr>
              <a:xfrm>
                <a:off x="3947517" y="1771594"/>
                <a:ext cx="2933626" cy="2779360"/>
                <a:chOff x="-1018027" y="966622"/>
                <a:chExt cx="4249465" cy="2779360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904840" y="966622"/>
                  <a:ext cx="102098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54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华文黑体" charset="-122"/>
                      <a:ea typeface="华文黑体" charset="-122"/>
                      <a:cs typeface="华文黑体" charset="-122"/>
                    </a:rPr>
                    <a:t>Part </a:t>
                  </a:r>
                  <a:endParaRPr kumimoji="1" lang="zh-CN" altLang="en-US" sz="5400" b="1" dirty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</a:endParaRPr>
                </a:p>
              </p:txBody>
            </p:sp>
            <p:sp>
              <p:nvSpPr>
                <p:cNvPr id="9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517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2800" dirty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-1018027" y="1862389"/>
                  <a:ext cx="3153391" cy="188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zh-CN" sz="3600" dirty="0">
                      <a:latin typeface="华文黑体" charset="-122"/>
                      <a:ea typeface="华文黑体" charset="-122"/>
                      <a:cs typeface="华文黑体" charset="-122"/>
                    </a:rPr>
                    <a:t>为什么要进行口腔保健？</a:t>
                  </a:r>
                </a:p>
                <a:p>
                  <a:pPr eaLnBrk="1" hangingPunct="1">
                    <a:spcBef>
                      <a:spcPct val="20000"/>
                    </a:spcBef>
                  </a:pPr>
                  <a:endParaRPr lang="en-US" altLang="zh-CN" sz="3600" b="1" dirty="0" smtClean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endParaRPr>
                </a:p>
                <a:p>
                  <a:pPr eaLnBrk="1" hangingPunct="1">
                    <a:spcBef>
                      <a:spcPct val="20000"/>
                    </a:spcBef>
                  </a:pPr>
                  <a:endParaRPr lang="en-US" altLang="zh-CN" sz="3600" b="1" dirty="0">
                    <a:solidFill>
                      <a:schemeClr val="bg2">
                        <a:lumMod val="25000"/>
                      </a:scheme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5249548" y="3340485"/>
                <a:ext cx="2635631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zh-CN" sz="2000" dirty="0">
                    <a:latin typeface="华文黑体" charset="-122"/>
                    <a:ea typeface="华文黑体" charset="-122"/>
                    <a:cs typeface="华文黑体" charset="-122"/>
                  </a:rPr>
                  <a:t>口腔是人体的重要组成部分，是消化道和呼吸道的起端，具有咀嚼、吞咽、言语、感觉和维持颌面部形态等功能。同时，口腔健康也是全身健康的基础。 </a:t>
                </a:r>
                <a:endPara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" name="弧 11"/>
          <p:cNvSpPr/>
          <p:nvPr/>
        </p:nvSpPr>
        <p:spPr>
          <a:xfrm>
            <a:off x="4797870" y="1824399"/>
            <a:ext cx="4461236" cy="4461236"/>
          </a:xfrm>
          <a:prstGeom prst="arc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zh-CN" sz="11500" dirty="0" smtClean="0">
                <a:solidFill>
                  <a:schemeClr val="bg2"/>
                </a:solidFill>
                <a:latin typeface="华文黑体" charset="-122"/>
                <a:ea typeface="华文黑体" charset="-122"/>
                <a:cs typeface="华文黑体" charset="-122"/>
              </a:rPr>
              <a:t>1</a:t>
            </a:r>
            <a:endParaRPr kumimoji="1" lang="zh-CN" altLang="en-US" sz="11500" dirty="0">
              <a:solidFill>
                <a:schemeClr val="bg2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0" y="0"/>
            <a:ext cx="7416371" cy="6858000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华文黑体" charset="-122"/>
              <a:ea typeface="华文黑体" charset="-122"/>
            </a:endParaRPr>
          </a:p>
        </p:txBody>
      </p:sp>
      <p:sp>
        <p:nvSpPr>
          <p:cNvPr id="4" name="Teardrop 30"/>
          <p:cNvSpPr/>
          <p:nvPr/>
        </p:nvSpPr>
        <p:spPr>
          <a:xfrm rot="8100000">
            <a:off x="2798127" y="2474530"/>
            <a:ext cx="2158916" cy="2158916"/>
          </a:xfrm>
          <a:prstGeom prst="teardrop">
            <a:avLst>
              <a:gd name="adj" fmla="val 11283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文黑体" charset="-122"/>
            </a:endParaRPr>
          </a:p>
        </p:txBody>
      </p:sp>
      <p:sp>
        <p:nvSpPr>
          <p:cNvPr id="5" name="Teardrop 31"/>
          <p:cNvSpPr/>
          <p:nvPr/>
        </p:nvSpPr>
        <p:spPr>
          <a:xfrm rot="8100000">
            <a:off x="3000532" y="3115580"/>
            <a:ext cx="1754106" cy="1754107"/>
          </a:xfrm>
          <a:prstGeom prst="teardrop">
            <a:avLst>
              <a:gd name="adj" fmla="val 1128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文黑体" charset="-122"/>
            </a:endParaRPr>
          </a:p>
        </p:txBody>
      </p:sp>
      <p:sp>
        <p:nvSpPr>
          <p:cNvPr id="6" name="Teardrop 32"/>
          <p:cNvSpPr/>
          <p:nvPr/>
        </p:nvSpPr>
        <p:spPr>
          <a:xfrm rot="8100000">
            <a:off x="3195851" y="3647934"/>
            <a:ext cx="1363468" cy="1363468"/>
          </a:xfrm>
          <a:prstGeom prst="teardrop">
            <a:avLst>
              <a:gd name="adj" fmla="val 11283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文黑体" charset="-122"/>
            </a:endParaRPr>
          </a:p>
        </p:txBody>
      </p:sp>
      <p:sp>
        <p:nvSpPr>
          <p:cNvPr id="7" name="Freeform 69"/>
          <p:cNvSpPr/>
          <p:nvPr/>
        </p:nvSpPr>
        <p:spPr bwMode="auto">
          <a:xfrm>
            <a:off x="3728384" y="1825723"/>
            <a:ext cx="298402" cy="560513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8" name="Freeform 23"/>
          <p:cNvSpPr>
            <a:spLocks noEditPoints="1"/>
          </p:cNvSpPr>
          <p:nvPr/>
        </p:nvSpPr>
        <p:spPr bwMode="auto">
          <a:xfrm>
            <a:off x="3679402" y="3197188"/>
            <a:ext cx="396391" cy="374819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9" name="Freeform 144"/>
          <p:cNvSpPr>
            <a:spLocks noEditPoints="1"/>
          </p:cNvSpPr>
          <p:nvPr/>
        </p:nvSpPr>
        <p:spPr bwMode="auto">
          <a:xfrm>
            <a:off x="3623893" y="2653744"/>
            <a:ext cx="451888" cy="391872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10" name="Freeform 56"/>
          <p:cNvSpPr>
            <a:spLocks noEditPoints="1"/>
          </p:cNvSpPr>
          <p:nvPr/>
        </p:nvSpPr>
        <p:spPr bwMode="auto">
          <a:xfrm>
            <a:off x="3661995" y="4157332"/>
            <a:ext cx="456695" cy="456695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grpSp>
        <p:nvGrpSpPr>
          <p:cNvPr id="11" name="Group 56"/>
          <p:cNvGrpSpPr/>
          <p:nvPr/>
        </p:nvGrpSpPr>
        <p:grpSpPr>
          <a:xfrm>
            <a:off x="7707211" y="3598503"/>
            <a:ext cx="3628509" cy="1695283"/>
            <a:chOff x="-315359" y="1208683"/>
            <a:chExt cx="3628509" cy="1695283"/>
          </a:xfrm>
        </p:grpSpPr>
        <p:sp>
          <p:nvSpPr>
            <p:cNvPr id="12" name="TextBox 63"/>
            <p:cNvSpPr txBox="1"/>
            <p:nvPr/>
          </p:nvSpPr>
          <p:spPr>
            <a:xfrm>
              <a:off x="-296511" y="1611304"/>
              <a:ext cx="3609661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zh-CN" altLang="zh-CN" sz="1200" dirty="0">
                  <a:latin typeface="华文黑体" charset="-122"/>
                  <a:ea typeface="华文黑体" charset="-122"/>
                  <a:cs typeface="华文黑体" charset="-122"/>
                </a:rPr>
                <a:t>现代医学研究证明，牙齿及口腔疾病可引起慢性肠炎、肠结核等胃肠消化系统疾病以及糖尿病、头痛、溃疡病、败血症、关节炎、风湿性心脏病、心肌炎、心内膜炎、支气管炎、咽喉炎、扁桃体炎、肺炎、肾炎等全身疾病！而龋齿更被世界卫生组织（</a:t>
              </a:r>
              <a:r>
                <a:rPr lang="en-US" altLang="zh-CN" sz="1200" dirty="0">
                  <a:latin typeface="华文黑体" charset="-122"/>
                  <a:ea typeface="华文黑体" charset="-122"/>
                  <a:cs typeface="华文黑体" charset="-122"/>
                </a:rPr>
                <a:t>WHO</a:t>
              </a:r>
              <a:r>
                <a:rPr lang="zh-CN" altLang="zh-CN" sz="1200" dirty="0">
                  <a:latin typeface="华文黑体" charset="-122"/>
                  <a:ea typeface="华文黑体" charset="-122"/>
                  <a:cs typeface="华文黑体" charset="-122"/>
                </a:rPr>
                <a:t>）列为继心脑血管病、癌症后的第三大慢性非传染性疾病，危害极大。 </a:t>
              </a:r>
              <a:endParaRPr lang="en-US" sz="1200" b="1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13" name="Rectangle 64"/>
            <p:cNvSpPr/>
            <p:nvPr/>
          </p:nvSpPr>
          <p:spPr>
            <a:xfrm>
              <a:off x="-315359" y="1208683"/>
              <a:ext cx="1538883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000" b="1" dirty="0" smtClean="0">
                  <a:latin typeface="华文黑体" charset="-122"/>
                  <a:ea typeface="华文黑体" charset="-122"/>
                  <a:cs typeface="华文黑体" charset="-122"/>
                </a:rPr>
                <a:t>医学研究数据</a:t>
              </a:r>
              <a:endParaRPr lang="en-US" sz="2000" b="1" dirty="0" smtClean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20690" y="110881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2">
                    <a:lumMod val="10000"/>
                  </a:schemeClr>
                </a:solidFill>
                <a:latin typeface="华文黑体" charset="-122"/>
                <a:ea typeface="华文黑体" charset="-122"/>
                <a:cs typeface="华文黑体" charset="-122"/>
              </a:rPr>
              <a:t>口腔健康重要性不言而喻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5"/>
          <p:cNvSpPr/>
          <p:nvPr/>
        </p:nvSpPr>
        <p:spPr>
          <a:xfrm>
            <a:off x="6459289" y="2706423"/>
            <a:ext cx="1030614" cy="1030612"/>
          </a:xfrm>
          <a:prstGeom prst="ellipse">
            <a:avLst/>
          </a:prstGeom>
          <a:solidFill>
            <a:schemeClr val="tx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华文黑体" charset="-122"/>
            </a:endParaRPr>
          </a:p>
        </p:txBody>
      </p:sp>
      <p:sp>
        <p:nvSpPr>
          <p:cNvPr id="3" name="Oval 36"/>
          <p:cNvSpPr/>
          <p:nvPr/>
        </p:nvSpPr>
        <p:spPr>
          <a:xfrm>
            <a:off x="4702097" y="2706423"/>
            <a:ext cx="1030614" cy="1030612"/>
          </a:xfrm>
          <a:prstGeom prst="ellipse">
            <a:avLst/>
          </a:prstGeom>
          <a:solidFill>
            <a:schemeClr val="tx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华文黑体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03853" y="3159397"/>
            <a:ext cx="1384294" cy="2528863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accent1">
                <a:lumMod val="5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0" y="5471559"/>
            <a:ext cx="12192000" cy="1386441"/>
          </a:xfrm>
          <a:custGeom>
            <a:avLst/>
            <a:gdLst/>
            <a:ahLst/>
            <a:cxnLst>
              <a:cxn ang="0">
                <a:pos x="0" y="1489"/>
              </a:cxn>
              <a:cxn ang="0">
                <a:pos x="0" y="700"/>
              </a:cxn>
              <a:cxn ang="0">
                <a:pos x="940" y="320"/>
              </a:cxn>
              <a:cxn ang="0">
                <a:pos x="3842" y="0"/>
              </a:cxn>
              <a:cxn ang="0">
                <a:pos x="6745" y="320"/>
              </a:cxn>
              <a:cxn ang="0">
                <a:pos x="7680" y="696"/>
              </a:cxn>
              <a:cxn ang="0">
                <a:pos x="7680" y="1492"/>
              </a:cxn>
              <a:cxn ang="0">
                <a:pos x="7659" y="1506"/>
              </a:cxn>
              <a:cxn ang="0">
                <a:pos x="25" y="1506"/>
              </a:cxn>
              <a:cxn ang="0">
                <a:pos x="0" y="1489"/>
              </a:cxn>
            </a:cxnLst>
            <a:rect l="0" t="0" r="r" b="b"/>
            <a:pathLst>
              <a:path w="7680" h="1506">
                <a:moveTo>
                  <a:pt x="0" y="1489"/>
                </a:moveTo>
                <a:cubicBezTo>
                  <a:pt x="0" y="700"/>
                  <a:pt x="0" y="700"/>
                  <a:pt x="0" y="700"/>
                </a:cubicBezTo>
                <a:cubicBezTo>
                  <a:pt x="199" y="561"/>
                  <a:pt x="512" y="434"/>
                  <a:pt x="940" y="320"/>
                </a:cubicBezTo>
                <a:cubicBezTo>
                  <a:pt x="1741" y="107"/>
                  <a:pt x="2709" y="0"/>
                  <a:pt x="3842" y="0"/>
                </a:cubicBezTo>
                <a:cubicBezTo>
                  <a:pt x="4976" y="0"/>
                  <a:pt x="5943" y="107"/>
                  <a:pt x="6745" y="320"/>
                </a:cubicBezTo>
                <a:cubicBezTo>
                  <a:pt x="7168" y="433"/>
                  <a:pt x="7480" y="559"/>
                  <a:pt x="7680" y="696"/>
                </a:cubicBezTo>
                <a:cubicBezTo>
                  <a:pt x="7680" y="1492"/>
                  <a:pt x="7680" y="1492"/>
                  <a:pt x="7680" y="1492"/>
                </a:cubicBezTo>
                <a:cubicBezTo>
                  <a:pt x="7673" y="1497"/>
                  <a:pt x="7666" y="1501"/>
                  <a:pt x="7659" y="1506"/>
                </a:cubicBezTo>
                <a:cubicBezTo>
                  <a:pt x="25" y="1506"/>
                  <a:pt x="25" y="1506"/>
                  <a:pt x="25" y="1506"/>
                </a:cubicBezTo>
                <a:cubicBezTo>
                  <a:pt x="16" y="1500"/>
                  <a:pt x="8" y="1494"/>
                  <a:pt x="0" y="148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8" name="Oval 41"/>
          <p:cNvSpPr/>
          <p:nvPr/>
        </p:nvSpPr>
        <p:spPr>
          <a:xfrm>
            <a:off x="5403853" y="2478504"/>
            <a:ext cx="1341670" cy="1341668"/>
          </a:xfrm>
          <a:prstGeom prst="ellipse">
            <a:avLst/>
          </a:prstGeom>
          <a:solidFill>
            <a:schemeClr val="tx1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华文黑体" charset="-122"/>
            </a:endParaRPr>
          </a:p>
        </p:txBody>
      </p:sp>
      <p:sp>
        <p:nvSpPr>
          <p:cNvPr id="9" name="Oval 42"/>
          <p:cNvSpPr/>
          <p:nvPr/>
        </p:nvSpPr>
        <p:spPr>
          <a:xfrm>
            <a:off x="6278268" y="3455115"/>
            <a:ext cx="1094733" cy="1094733"/>
          </a:xfrm>
          <a:prstGeom prst="ellipse">
            <a:avLst/>
          </a:prstGeom>
          <a:solidFill>
            <a:schemeClr val="tx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华文黑体" charset="-122"/>
            </a:endParaRPr>
          </a:p>
        </p:txBody>
      </p:sp>
      <p:sp>
        <p:nvSpPr>
          <p:cNvPr id="10" name="Oval 43"/>
          <p:cNvSpPr/>
          <p:nvPr/>
        </p:nvSpPr>
        <p:spPr>
          <a:xfrm>
            <a:off x="4808327" y="3455115"/>
            <a:ext cx="1094733" cy="1094733"/>
          </a:xfrm>
          <a:prstGeom prst="ellipse">
            <a:avLst/>
          </a:prstGeom>
          <a:solidFill>
            <a:schemeClr val="tx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华文黑体" charset="-122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7706038" y="3025779"/>
            <a:ext cx="1641978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CN" sz="1000" dirty="0">
                <a:latin typeface="华文黑体" charset="-122"/>
                <a:ea typeface="华文黑体" charset="-122"/>
              </a:rPr>
              <a:t>3</a:t>
            </a:r>
            <a:r>
              <a:rPr lang="zh-CN" altLang="zh-CN" sz="1000" dirty="0">
                <a:latin typeface="华文黑体" charset="-122"/>
                <a:ea typeface="华文黑体" charset="-122"/>
              </a:rPr>
              <a:t>、每日至少彻底刷牙两次，每次刷牙</a:t>
            </a:r>
            <a:r>
              <a:rPr lang="en-US" altLang="zh-CN" sz="1000" dirty="0">
                <a:latin typeface="华文黑体" charset="-122"/>
                <a:ea typeface="华文黑体" charset="-122"/>
              </a:rPr>
              <a:t>2-3</a:t>
            </a:r>
            <a:r>
              <a:rPr lang="zh-CN" altLang="zh-CN" sz="1000" dirty="0">
                <a:latin typeface="华文黑体" charset="-122"/>
                <a:ea typeface="华文黑体" charset="-122"/>
              </a:rPr>
              <a:t>分钟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3094111" y="3025779"/>
            <a:ext cx="1533090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CN" sz="1000" dirty="0">
                <a:latin typeface="华文黑体" charset="-122"/>
                <a:ea typeface="华文黑体" charset="-122"/>
              </a:rPr>
              <a:t>2</a:t>
            </a:r>
            <a:r>
              <a:rPr lang="zh-CN" altLang="zh-CN" sz="1000" dirty="0">
                <a:latin typeface="华文黑体" charset="-122"/>
                <a:ea typeface="华文黑体" charset="-122"/>
              </a:rPr>
              <a:t>、使用含氟牙膏和保健牙刷</a:t>
            </a:r>
          </a:p>
        </p:txBody>
      </p:sp>
      <p:sp>
        <p:nvSpPr>
          <p:cNvPr id="19" name="Text Placeholder 3"/>
          <p:cNvSpPr txBox="1"/>
          <p:nvPr/>
        </p:nvSpPr>
        <p:spPr>
          <a:xfrm>
            <a:off x="7564800" y="3977926"/>
            <a:ext cx="1641978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CN" sz="1000" dirty="0">
                <a:latin typeface="华文黑体" charset="-122"/>
                <a:ea typeface="华文黑体" charset="-122"/>
              </a:rPr>
              <a:t>5</a:t>
            </a:r>
            <a:r>
              <a:rPr lang="zh-CN" altLang="zh-CN" sz="1000" dirty="0">
                <a:latin typeface="华文黑体" charset="-122"/>
                <a:ea typeface="华文黑体" charset="-122"/>
              </a:rPr>
              <a:t>、定期口腔检查，及早发现并治疗口腔疾病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3094111" y="3997263"/>
            <a:ext cx="1533090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CN" sz="1000" dirty="0">
                <a:latin typeface="华文黑体" charset="-122"/>
                <a:ea typeface="华文黑体" charset="-122"/>
              </a:rPr>
              <a:t>4</a:t>
            </a:r>
            <a:r>
              <a:rPr lang="zh-CN" altLang="zh-CN" sz="1000" dirty="0">
                <a:latin typeface="华文黑体" charset="-122"/>
                <a:ea typeface="华文黑体" charset="-122"/>
              </a:rPr>
              <a:t>、每日使用牙线</a:t>
            </a:r>
          </a:p>
        </p:txBody>
      </p:sp>
      <p:sp>
        <p:nvSpPr>
          <p:cNvPr id="25" name="Text Placeholder 3"/>
          <p:cNvSpPr txBox="1"/>
          <p:nvPr/>
        </p:nvSpPr>
        <p:spPr>
          <a:xfrm>
            <a:off x="5308143" y="2018034"/>
            <a:ext cx="1533090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CN" sz="1000" dirty="0">
                <a:latin typeface="华文黑体" charset="-122"/>
                <a:ea typeface="华文黑体" charset="-122"/>
              </a:rPr>
              <a:t>1</a:t>
            </a:r>
            <a:r>
              <a:rPr lang="zh-CN" altLang="zh-CN" sz="1000" dirty="0">
                <a:latin typeface="华文黑体" charset="-122"/>
                <a:ea typeface="华文黑体" charset="-122"/>
              </a:rPr>
              <a:t>、均衡饮食</a:t>
            </a:r>
            <a:r>
              <a:rPr lang="zh-CN" altLang="zh-CN" sz="1000" dirty="0" smtClean="0">
                <a:latin typeface="华文黑体" charset="-122"/>
                <a:ea typeface="华文黑体" charset="-122"/>
              </a:rPr>
              <a:t>，</a:t>
            </a:r>
            <a:r>
              <a:rPr lang="zh-CN" altLang="en-US" sz="1000" dirty="0" smtClean="0">
                <a:latin typeface="华文黑体" charset="-122"/>
                <a:ea typeface="华文黑体" charset="-122"/>
              </a:rPr>
              <a:t>减少</a:t>
            </a:r>
            <a:r>
              <a:rPr lang="zh-CN" altLang="zh-CN" sz="1000" dirty="0" smtClean="0">
                <a:latin typeface="华文黑体" charset="-122"/>
                <a:ea typeface="华文黑体" charset="-122"/>
              </a:rPr>
              <a:t>吃</a:t>
            </a:r>
            <a:r>
              <a:rPr lang="zh-CN" altLang="zh-CN" sz="1000" dirty="0">
                <a:latin typeface="华文黑体" charset="-122"/>
                <a:ea typeface="华文黑体" charset="-122"/>
              </a:rPr>
              <a:t>甜食的次数</a:t>
            </a:r>
          </a:p>
        </p:txBody>
      </p:sp>
      <p:sp>
        <p:nvSpPr>
          <p:cNvPr id="26" name="Freeform 126"/>
          <p:cNvSpPr/>
          <p:nvPr/>
        </p:nvSpPr>
        <p:spPr bwMode="auto">
          <a:xfrm>
            <a:off x="5161899" y="3753059"/>
            <a:ext cx="387589" cy="49884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27" name="Freeform 127"/>
          <p:cNvSpPr/>
          <p:nvPr/>
        </p:nvSpPr>
        <p:spPr bwMode="auto">
          <a:xfrm>
            <a:off x="6643928" y="3802269"/>
            <a:ext cx="363410" cy="400425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28" name="Freeform 56"/>
          <p:cNvSpPr>
            <a:spLocks noEditPoints="1"/>
          </p:cNvSpPr>
          <p:nvPr/>
        </p:nvSpPr>
        <p:spPr bwMode="auto">
          <a:xfrm>
            <a:off x="6793966" y="3041099"/>
            <a:ext cx="361263" cy="3612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29" name="Freeform 24"/>
          <p:cNvSpPr>
            <a:spLocks noEditPoints="1"/>
          </p:cNvSpPr>
          <p:nvPr/>
        </p:nvSpPr>
        <p:spPr bwMode="auto">
          <a:xfrm>
            <a:off x="5057482" y="3041098"/>
            <a:ext cx="304604" cy="330782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5763373" y="2838023"/>
            <a:ext cx="622633" cy="62263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3197999" y="652863"/>
            <a:ext cx="5796000" cy="984559"/>
            <a:chOff x="3197999" y="652863"/>
            <a:chExt cx="5796000" cy="984559"/>
          </a:xfrm>
        </p:grpSpPr>
        <p:sp>
          <p:nvSpPr>
            <p:cNvPr id="32" name="Title 35"/>
            <p:cNvSpPr txBox="1"/>
            <p:nvPr/>
          </p:nvSpPr>
          <p:spPr>
            <a:xfrm>
              <a:off x="4135224" y="652863"/>
              <a:ext cx="3921551" cy="47136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4000" dirty="0">
                  <a:latin typeface="华文黑体" charset="-122"/>
                  <a:ea typeface="华文黑体" charset="-122"/>
                  <a:cs typeface="华文黑体" charset="-122"/>
                </a:rPr>
                <a:t>关注口腔健康</a:t>
              </a:r>
              <a:endParaRPr lang="en-US" altLang="zh-CN" sz="4000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97999" y="1237312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华文黑体" charset="-122"/>
                  <a:ea typeface="华文黑体" charset="-122"/>
                </a:rPr>
                <a:t>Oral Health </a:t>
              </a:r>
              <a:r>
                <a:rPr lang="en-US" altLang="zh-CN" sz="2000" dirty="0" smtClean="0">
                  <a:latin typeface="华文黑体" charset="-122"/>
                  <a:ea typeface="华文黑体" charset="-122"/>
                </a:rPr>
                <a:t>education——</a:t>
              </a:r>
              <a:r>
                <a:rPr lang="zh-CN" altLang="en-US" sz="2000" dirty="0" smtClean="0">
                  <a:latin typeface="华文黑体" charset="-122"/>
                  <a:ea typeface="华文黑体" charset="-122"/>
                </a:rPr>
                <a:t>口腔保健五步骤</a:t>
              </a:r>
              <a:endParaRPr lang="en-US" altLang="zh-CN" sz="2000" dirty="0">
                <a:latin typeface="华文黑体" charset="-122"/>
                <a:ea typeface="华文黑体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1"/>
          <p:cNvSpPr/>
          <p:nvPr/>
        </p:nvSpPr>
        <p:spPr>
          <a:xfrm>
            <a:off x="8169852" y="2647660"/>
            <a:ext cx="921712" cy="259231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sp>
        <p:nvSpPr>
          <p:cNvPr id="3" name="Rounded Rectangle 92"/>
          <p:cNvSpPr/>
          <p:nvPr/>
        </p:nvSpPr>
        <p:spPr>
          <a:xfrm>
            <a:off x="6911338" y="3218649"/>
            <a:ext cx="921712" cy="199731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sp>
        <p:nvSpPr>
          <p:cNvPr id="4" name="Rounded Rectangle 93"/>
          <p:cNvSpPr/>
          <p:nvPr/>
        </p:nvSpPr>
        <p:spPr>
          <a:xfrm>
            <a:off x="5573550" y="2046433"/>
            <a:ext cx="921712" cy="316838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华文黑体" charset="-122"/>
            </a:endParaRPr>
          </a:p>
        </p:txBody>
      </p:sp>
      <p:sp>
        <p:nvSpPr>
          <p:cNvPr id="5" name="Rounded Rectangle 94"/>
          <p:cNvSpPr/>
          <p:nvPr/>
        </p:nvSpPr>
        <p:spPr>
          <a:xfrm>
            <a:off x="4354256" y="3045828"/>
            <a:ext cx="921712" cy="218906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sp>
        <p:nvSpPr>
          <p:cNvPr id="6" name="Rounded Rectangle 95"/>
          <p:cNvSpPr/>
          <p:nvPr/>
        </p:nvSpPr>
        <p:spPr>
          <a:xfrm>
            <a:off x="3120735" y="2642580"/>
            <a:ext cx="921712" cy="259231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sp>
        <p:nvSpPr>
          <p:cNvPr id="7" name="Rounded Rectangle 99"/>
          <p:cNvSpPr/>
          <p:nvPr/>
        </p:nvSpPr>
        <p:spPr>
          <a:xfrm>
            <a:off x="3185049" y="2642580"/>
            <a:ext cx="921712" cy="259231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grpSp>
        <p:nvGrpSpPr>
          <p:cNvPr id="8" name="Group 100"/>
          <p:cNvGrpSpPr/>
          <p:nvPr/>
        </p:nvGrpSpPr>
        <p:grpSpPr>
          <a:xfrm>
            <a:off x="3254485" y="4370789"/>
            <a:ext cx="782840" cy="782838"/>
            <a:chOff x="1703480" y="3032606"/>
            <a:chExt cx="782840" cy="782838"/>
          </a:xfrm>
        </p:grpSpPr>
        <p:sp>
          <p:nvSpPr>
            <p:cNvPr id="9" name="Oval 101"/>
            <p:cNvSpPr/>
            <p:nvPr/>
          </p:nvSpPr>
          <p:spPr>
            <a:xfrm>
              <a:off x="1758217" y="3087343"/>
              <a:ext cx="673367" cy="673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1"/>
                </a:solidFill>
                <a:latin typeface="华文黑体" charset="-122"/>
              </a:endParaRPr>
            </a:p>
          </p:txBody>
        </p:sp>
        <p:sp>
          <p:nvSpPr>
            <p:cNvPr id="10" name="Oval 102"/>
            <p:cNvSpPr/>
            <p:nvPr/>
          </p:nvSpPr>
          <p:spPr>
            <a:xfrm>
              <a:off x="1703480" y="3032606"/>
              <a:ext cx="782840" cy="78283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2"/>
                </a:solidFill>
                <a:latin typeface="华文黑体" charset="-122"/>
              </a:endParaRPr>
            </a:p>
          </p:txBody>
        </p:sp>
      </p:grpSp>
      <p:sp>
        <p:nvSpPr>
          <p:cNvPr id="11" name="Rectangle 103"/>
          <p:cNvSpPr/>
          <p:nvPr/>
        </p:nvSpPr>
        <p:spPr>
          <a:xfrm>
            <a:off x="3335564" y="2815400"/>
            <a:ext cx="62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华文黑体" charset="-122"/>
              </a:rPr>
              <a:t>90%</a:t>
            </a:r>
          </a:p>
        </p:txBody>
      </p:sp>
      <p:sp>
        <p:nvSpPr>
          <p:cNvPr id="12" name="Rounded Rectangle 104"/>
          <p:cNvSpPr/>
          <p:nvPr/>
        </p:nvSpPr>
        <p:spPr>
          <a:xfrm>
            <a:off x="4419592" y="3045828"/>
            <a:ext cx="921712" cy="218906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grpSp>
        <p:nvGrpSpPr>
          <p:cNvPr id="13" name="Group 105"/>
          <p:cNvGrpSpPr/>
          <p:nvPr/>
        </p:nvGrpSpPr>
        <p:grpSpPr>
          <a:xfrm>
            <a:off x="4489028" y="4370789"/>
            <a:ext cx="782840" cy="782838"/>
            <a:chOff x="1703480" y="3032606"/>
            <a:chExt cx="782840" cy="782838"/>
          </a:xfrm>
        </p:grpSpPr>
        <p:sp>
          <p:nvSpPr>
            <p:cNvPr id="14" name="Oval 106"/>
            <p:cNvSpPr/>
            <p:nvPr/>
          </p:nvSpPr>
          <p:spPr>
            <a:xfrm>
              <a:off x="1758217" y="3087343"/>
              <a:ext cx="673367" cy="673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2"/>
                </a:solidFill>
                <a:latin typeface="华文黑体" charset="-122"/>
              </a:endParaRPr>
            </a:p>
          </p:txBody>
        </p:sp>
        <p:sp>
          <p:nvSpPr>
            <p:cNvPr id="15" name="Oval 107"/>
            <p:cNvSpPr/>
            <p:nvPr/>
          </p:nvSpPr>
          <p:spPr>
            <a:xfrm>
              <a:off x="1703480" y="3032606"/>
              <a:ext cx="782840" cy="78283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2"/>
                </a:solidFill>
                <a:latin typeface="华文黑体" charset="-122"/>
              </a:endParaRPr>
            </a:p>
          </p:txBody>
        </p:sp>
      </p:grpSp>
      <p:sp>
        <p:nvSpPr>
          <p:cNvPr id="16" name="Rectangle 108"/>
          <p:cNvSpPr/>
          <p:nvPr/>
        </p:nvSpPr>
        <p:spPr>
          <a:xfrm>
            <a:off x="4564822" y="3164181"/>
            <a:ext cx="62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华文黑体" charset="-122"/>
              </a:rPr>
              <a:t>80%</a:t>
            </a:r>
          </a:p>
        </p:txBody>
      </p:sp>
      <p:sp>
        <p:nvSpPr>
          <p:cNvPr id="17" name="Rounded Rectangle 109"/>
          <p:cNvSpPr/>
          <p:nvPr/>
        </p:nvSpPr>
        <p:spPr>
          <a:xfrm>
            <a:off x="5634737" y="2066510"/>
            <a:ext cx="921712" cy="316838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华文黑体" charset="-122"/>
            </a:endParaRPr>
          </a:p>
        </p:txBody>
      </p:sp>
      <p:grpSp>
        <p:nvGrpSpPr>
          <p:cNvPr id="18" name="Group 110"/>
          <p:cNvGrpSpPr/>
          <p:nvPr/>
        </p:nvGrpSpPr>
        <p:grpSpPr>
          <a:xfrm>
            <a:off x="5704173" y="4370789"/>
            <a:ext cx="782840" cy="782838"/>
            <a:chOff x="1703480" y="3032606"/>
            <a:chExt cx="782840" cy="782838"/>
          </a:xfrm>
        </p:grpSpPr>
        <p:sp>
          <p:nvSpPr>
            <p:cNvPr id="19" name="Oval 111"/>
            <p:cNvSpPr/>
            <p:nvPr/>
          </p:nvSpPr>
          <p:spPr>
            <a:xfrm>
              <a:off x="1758217" y="3087343"/>
              <a:ext cx="673367" cy="673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3"/>
                </a:solidFill>
                <a:latin typeface="华文黑体" charset="-122"/>
              </a:endParaRPr>
            </a:p>
          </p:txBody>
        </p:sp>
        <p:sp>
          <p:nvSpPr>
            <p:cNvPr id="20" name="Oval 112"/>
            <p:cNvSpPr/>
            <p:nvPr/>
          </p:nvSpPr>
          <p:spPr>
            <a:xfrm>
              <a:off x="1703480" y="3032606"/>
              <a:ext cx="782840" cy="78283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3F3F"/>
                </a:solidFill>
                <a:latin typeface="华文黑体" charset="-122"/>
              </a:endParaRPr>
            </a:p>
          </p:txBody>
        </p:sp>
      </p:grpSp>
      <p:sp>
        <p:nvSpPr>
          <p:cNvPr id="21" name="Rectangle 113"/>
          <p:cNvSpPr/>
          <p:nvPr/>
        </p:nvSpPr>
        <p:spPr>
          <a:xfrm>
            <a:off x="5722430" y="229693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华文黑体" charset="-122"/>
              </a:rPr>
              <a:t>100%</a:t>
            </a:r>
          </a:p>
        </p:txBody>
      </p:sp>
      <p:sp>
        <p:nvSpPr>
          <p:cNvPr id="22" name="Rounded Rectangle 114"/>
          <p:cNvSpPr/>
          <p:nvPr/>
        </p:nvSpPr>
        <p:spPr>
          <a:xfrm>
            <a:off x="8102084" y="2642580"/>
            <a:ext cx="921712" cy="259231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grpSp>
        <p:nvGrpSpPr>
          <p:cNvPr id="23" name="Group 115"/>
          <p:cNvGrpSpPr/>
          <p:nvPr/>
        </p:nvGrpSpPr>
        <p:grpSpPr>
          <a:xfrm>
            <a:off x="8171520" y="4370789"/>
            <a:ext cx="782840" cy="782838"/>
            <a:chOff x="1703480" y="3032606"/>
            <a:chExt cx="782840" cy="782838"/>
          </a:xfrm>
        </p:grpSpPr>
        <p:sp>
          <p:nvSpPr>
            <p:cNvPr id="24" name="Oval 116"/>
            <p:cNvSpPr/>
            <p:nvPr/>
          </p:nvSpPr>
          <p:spPr>
            <a:xfrm>
              <a:off x="1758217" y="3087343"/>
              <a:ext cx="673367" cy="673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5"/>
                </a:solidFill>
                <a:latin typeface="华文黑体" charset="-122"/>
              </a:endParaRPr>
            </a:p>
          </p:txBody>
        </p:sp>
        <p:sp>
          <p:nvSpPr>
            <p:cNvPr id="25" name="Oval 117"/>
            <p:cNvSpPr/>
            <p:nvPr/>
          </p:nvSpPr>
          <p:spPr>
            <a:xfrm>
              <a:off x="1703480" y="3032606"/>
              <a:ext cx="782840" cy="78283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B0F0"/>
                </a:solidFill>
                <a:latin typeface="华文黑体" charset="-122"/>
              </a:endParaRPr>
            </a:p>
          </p:txBody>
        </p:sp>
      </p:grpSp>
      <p:sp>
        <p:nvSpPr>
          <p:cNvPr id="26" name="Rectangle 118"/>
          <p:cNvSpPr/>
          <p:nvPr/>
        </p:nvSpPr>
        <p:spPr>
          <a:xfrm>
            <a:off x="8247314" y="2815400"/>
            <a:ext cx="62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华文黑体" charset="-122"/>
              </a:rPr>
              <a:t>90%</a:t>
            </a:r>
          </a:p>
        </p:txBody>
      </p:sp>
      <p:sp>
        <p:nvSpPr>
          <p:cNvPr id="27" name="Rounded Rectangle 119"/>
          <p:cNvSpPr/>
          <p:nvPr/>
        </p:nvSpPr>
        <p:spPr>
          <a:xfrm>
            <a:off x="6849108" y="3218649"/>
            <a:ext cx="921712" cy="199731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grpSp>
        <p:nvGrpSpPr>
          <p:cNvPr id="28" name="Group 120"/>
          <p:cNvGrpSpPr/>
          <p:nvPr/>
        </p:nvGrpSpPr>
        <p:grpSpPr>
          <a:xfrm>
            <a:off x="6918544" y="4355892"/>
            <a:ext cx="782840" cy="782838"/>
            <a:chOff x="1703480" y="3032606"/>
            <a:chExt cx="782840" cy="782838"/>
          </a:xfrm>
        </p:grpSpPr>
        <p:sp>
          <p:nvSpPr>
            <p:cNvPr id="29" name="Oval 121"/>
            <p:cNvSpPr/>
            <p:nvPr/>
          </p:nvSpPr>
          <p:spPr>
            <a:xfrm>
              <a:off x="1758217" y="3087343"/>
              <a:ext cx="673367" cy="673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4"/>
                </a:solidFill>
                <a:latin typeface="华文黑体" charset="-122"/>
              </a:endParaRPr>
            </a:p>
          </p:txBody>
        </p:sp>
        <p:sp>
          <p:nvSpPr>
            <p:cNvPr id="30" name="Oval 122"/>
            <p:cNvSpPr/>
            <p:nvPr/>
          </p:nvSpPr>
          <p:spPr>
            <a:xfrm>
              <a:off x="1703480" y="3032606"/>
              <a:ext cx="782840" cy="78283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C000"/>
                </a:solidFill>
                <a:latin typeface="华文黑体" charset="-122"/>
              </a:endParaRPr>
            </a:p>
          </p:txBody>
        </p:sp>
      </p:grpSp>
      <p:sp>
        <p:nvSpPr>
          <p:cNvPr id="31" name="Rectangle 123"/>
          <p:cNvSpPr/>
          <p:nvPr/>
        </p:nvSpPr>
        <p:spPr>
          <a:xfrm>
            <a:off x="6997459" y="3298445"/>
            <a:ext cx="62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华文黑体" charset="-122"/>
              </a:rPr>
              <a:t>70%</a:t>
            </a:r>
          </a:p>
        </p:txBody>
      </p:sp>
      <p:sp>
        <p:nvSpPr>
          <p:cNvPr id="32" name="Rectangle 124"/>
          <p:cNvSpPr/>
          <p:nvPr/>
        </p:nvSpPr>
        <p:spPr>
          <a:xfrm>
            <a:off x="3110343" y="5295641"/>
            <a:ext cx="107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b="1" dirty="0">
                <a:latin typeface="华文黑体" charset="-122"/>
              </a:rPr>
              <a:t>Facebook</a:t>
            </a:r>
          </a:p>
        </p:txBody>
      </p:sp>
      <p:sp>
        <p:nvSpPr>
          <p:cNvPr id="33" name="Rectangle 125"/>
          <p:cNvSpPr/>
          <p:nvPr/>
        </p:nvSpPr>
        <p:spPr>
          <a:xfrm>
            <a:off x="4510797" y="5295641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b="1" dirty="0">
                <a:latin typeface="华文黑体" charset="-122"/>
              </a:rPr>
              <a:t>Twitter</a:t>
            </a:r>
          </a:p>
        </p:txBody>
      </p:sp>
      <p:sp>
        <p:nvSpPr>
          <p:cNvPr id="34" name="Rectangle 126"/>
          <p:cNvSpPr/>
          <p:nvPr/>
        </p:nvSpPr>
        <p:spPr>
          <a:xfrm>
            <a:off x="5624954" y="5295641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b="1" dirty="0">
                <a:latin typeface="华文黑体" charset="-122"/>
              </a:rPr>
              <a:t>YouTube</a:t>
            </a:r>
          </a:p>
        </p:txBody>
      </p:sp>
      <p:sp>
        <p:nvSpPr>
          <p:cNvPr id="35" name="Rectangle 127"/>
          <p:cNvSpPr/>
          <p:nvPr/>
        </p:nvSpPr>
        <p:spPr>
          <a:xfrm>
            <a:off x="6695859" y="5295641"/>
            <a:ext cx="1228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b="1" dirty="0">
                <a:latin typeface="华文黑体" charset="-122"/>
              </a:rPr>
              <a:t>Google plus</a:t>
            </a:r>
          </a:p>
        </p:txBody>
      </p:sp>
      <p:sp>
        <p:nvSpPr>
          <p:cNvPr id="36" name="Rectangle 128"/>
          <p:cNvSpPr/>
          <p:nvPr/>
        </p:nvSpPr>
        <p:spPr>
          <a:xfrm>
            <a:off x="8117148" y="5295641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b="1" dirty="0">
                <a:latin typeface="华文黑体" charset="-122"/>
              </a:rPr>
              <a:t>LinkedIn</a:t>
            </a:r>
          </a:p>
        </p:txBody>
      </p:sp>
      <p:sp>
        <p:nvSpPr>
          <p:cNvPr id="37" name="Freeform 78"/>
          <p:cNvSpPr/>
          <p:nvPr/>
        </p:nvSpPr>
        <p:spPr bwMode="auto">
          <a:xfrm>
            <a:off x="3539383" y="4574582"/>
            <a:ext cx="202685" cy="386704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38" name="Freeform 154"/>
          <p:cNvSpPr/>
          <p:nvPr/>
        </p:nvSpPr>
        <p:spPr bwMode="auto">
          <a:xfrm>
            <a:off x="4693545" y="4616133"/>
            <a:ext cx="413610" cy="329689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39" name="Freeform 141"/>
          <p:cNvSpPr>
            <a:spLocks noEditPoints="1"/>
          </p:cNvSpPr>
          <p:nvPr/>
        </p:nvSpPr>
        <p:spPr bwMode="auto">
          <a:xfrm>
            <a:off x="5914106" y="4638359"/>
            <a:ext cx="376436" cy="271442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40" name="Freeform 117"/>
          <p:cNvSpPr>
            <a:spLocks noEditPoints="1"/>
          </p:cNvSpPr>
          <p:nvPr/>
        </p:nvSpPr>
        <p:spPr bwMode="auto">
          <a:xfrm>
            <a:off x="8433825" y="4639949"/>
            <a:ext cx="261356" cy="252571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41" name="Freeform 65"/>
          <p:cNvSpPr>
            <a:spLocks noEditPoints="1"/>
          </p:cNvSpPr>
          <p:nvPr/>
        </p:nvSpPr>
        <p:spPr bwMode="auto">
          <a:xfrm>
            <a:off x="7171008" y="4591080"/>
            <a:ext cx="337015" cy="355162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42" name="Freeform 9"/>
          <p:cNvSpPr>
            <a:spLocks noEditPoints="1"/>
          </p:cNvSpPr>
          <p:nvPr/>
        </p:nvSpPr>
        <p:spPr bwMode="auto">
          <a:xfrm>
            <a:off x="8394065" y="3564291"/>
            <a:ext cx="394564" cy="450100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128" y="82"/>
              </a:cxn>
              <a:cxn ang="0">
                <a:pos x="148" y="109"/>
              </a:cxn>
              <a:cxn ang="0">
                <a:pos x="146" y="84"/>
              </a:cxn>
              <a:cxn ang="0">
                <a:pos x="100" y="86"/>
              </a:cxn>
              <a:cxn ang="0">
                <a:pos x="130" y="106"/>
              </a:cxn>
              <a:cxn ang="0">
                <a:pos x="155" y="113"/>
              </a:cxn>
              <a:cxn ang="0">
                <a:pos x="192" y="151"/>
              </a:cxn>
              <a:cxn ang="0">
                <a:pos x="192" y="76"/>
              </a:cxn>
              <a:cxn ang="0">
                <a:pos x="130" y="190"/>
              </a:cxn>
              <a:cxn ang="0">
                <a:pos x="130" y="115"/>
              </a:cxn>
              <a:cxn ang="0">
                <a:pos x="130" y="190"/>
              </a:cxn>
              <a:cxn ang="0">
                <a:pos x="114" y="193"/>
              </a:cxn>
              <a:cxn ang="0">
                <a:pos x="66" y="280"/>
              </a:cxn>
              <a:cxn ang="0">
                <a:pos x="69" y="281"/>
              </a:cxn>
              <a:cxn ang="0">
                <a:pos x="191" y="281"/>
              </a:cxn>
              <a:cxn ang="0">
                <a:pos x="194" y="280"/>
              </a:cxn>
              <a:cxn ang="0">
                <a:pos x="146" y="193"/>
              </a:cxn>
              <a:cxn ang="0">
                <a:pos x="177" y="154"/>
              </a:cxn>
              <a:cxn ang="0">
                <a:pos x="203" y="241"/>
              </a:cxn>
              <a:cxn ang="0">
                <a:pos x="254" y="242"/>
              </a:cxn>
              <a:cxn ang="0">
                <a:pos x="256" y="241"/>
              </a:cxn>
              <a:cxn ang="0">
                <a:pos x="208" y="154"/>
              </a:cxn>
              <a:cxn ang="0">
                <a:pos x="84" y="145"/>
              </a:cxn>
              <a:cxn ang="0">
                <a:pos x="102" y="114"/>
              </a:cxn>
              <a:cxn ang="0">
                <a:pos x="27" y="114"/>
              </a:cxn>
              <a:cxn ang="0">
                <a:pos x="98" y="186"/>
              </a:cxn>
              <a:cxn ang="0">
                <a:pos x="80" y="154"/>
              </a:cxn>
              <a:cxn ang="0">
                <a:pos x="0" y="202"/>
              </a:cxn>
              <a:cxn ang="0">
                <a:pos x="0" y="242"/>
              </a:cxn>
              <a:cxn ang="0">
                <a:pos x="57" y="253"/>
              </a:cxn>
              <a:cxn ang="0">
                <a:pos x="98" y="186"/>
              </a:cxn>
              <a:cxn ang="0">
                <a:pos x="98" y="186"/>
              </a:cxn>
            </a:cxnLst>
            <a:rect l="0" t="0" r="r" b="b"/>
            <a:pathLst>
              <a:path w="256" h="292">
                <a:moveTo>
                  <a:pt x="87" y="41"/>
                </a:moveTo>
                <a:cubicBezTo>
                  <a:pt x="87" y="18"/>
                  <a:pt x="106" y="0"/>
                  <a:pt x="128" y="0"/>
                </a:cubicBezTo>
                <a:cubicBezTo>
                  <a:pt x="151" y="0"/>
                  <a:pt x="169" y="18"/>
                  <a:pt x="169" y="41"/>
                </a:cubicBezTo>
                <a:cubicBezTo>
                  <a:pt x="169" y="63"/>
                  <a:pt x="151" y="82"/>
                  <a:pt x="128" y="82"/>
                </a:cubicBezTo>
                <a:cubicBezTo>
                  <a:pt x="106" y="82"/>
                  <a:pt x="87" y="63"/>
                  <a:pt x="87" y="41"/>
                </a:cubicBezTo>
                <a:close/>
                <a:moveTo>
                  <a:pt x="148" y="109"/>
                </a:moveTo>
                <a:cubicBezTo>
                  <a:pt x="148" y="101"/>
                  <a:pt x="151" y="92"/>
                  <a:pt x="156" y="86"/>
                </a:cubicBezTo>
                <a:cubicBezTo>
                  <a:pt x="153" y="85"/>
                  <a:pt x="149" y="84"/>
                  <a:pt x="146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7" y="84"/>
                  <a:pt x="104" y="85"/>
                  <a:pt x="100" y="86"/>
                </a:cubicBezTo>
                <a:cubicBezTo>
                  <a:pt x="105" y="93"/>
                  <a:pt x="109" y="102"/>
                  <a:pt x="109" y="111"/>
                </a:cubicBezTo>
                <a:cubicBezTo>
                  <a:pt x="115" y="108"/>
                  <a:pt x="122" y="106"/>
                  <a:pt x="130" y="106"/>
                </a:cubicBezTo>
                <a:cubicBezTo>
                  <a:pt x="136" y="106"/>
                  <a:pt x="142" y="107"/>
                  <a:pt x="148" y="109"/>
                </a:cubicBezTo>
                <a:close/>
                <a:moveTo>
                  <a:pt x="155" y="113"/>
                </a:moveTo>
                <a:cubicBezTo>
                  <a:pt x="167" y="121"/>
                  <a:pt x="175" y="133"/>
                  <a:pt x="176" y="148"/>
                </a:cubicBezTo>
                <a:cubicBezTo>
                  <a:pt x="181" y="150"/>
                  <a:pt x="187" y="151"/>
                  <a:pt x="192" y="151"/>
                </a:cubicBezTo>
                <a:cubicBezTo>
                  <a:pt x="213" y="151"/>
                  <a:pt x="230" y="134"/>
                  <a:pt x="230" y="114"/>
                </a:cubicBezTo>
                <a:cubicBezTo>
                  <a:pt x="230" y="93"/>
                  <a:pt x="213" y="76"/>
                  <a:pt x="192" y="76"/>
                </a:cubicBezTo>
                <a:cubicBezTo>
                  <a:pt x="172" y="76"/>
                  <a:pt x="155" y="93"/>
                  <a:pt x="155" y="113"/>
                </a:cubicBezTo>
                <a:close/>
                <a:moveTo>
                  <a:pt x="130" y="190"/>
                </a:moveTo>
                <a:cubicBezTo>
                  <a:pt x="151" y="190"/>
                  <a:pt x="168" y="173"/>
                  <a:pt x="168" y="152"/>
                </a:cubicBezTo>
                <a:cubicBezTo>
                  <a:pt x="168" y="132"/>
                  <a:pt x="151" y="115"/>
                  <a:pt x="130" y="115"/>
                </a:cubicBezTo>
                <a:cubicBezTo>
                  <a:pt x="109" y="115"/>
                  <a:pt x="92" y="132"/>
                  <a:pt x="92" y="152"/>
                </a:cubicBezTo>
                <a:cubicBezTo>
                  <a:pt x="92" y="173"/>
                  <a:pt x="109" y="190"/>
                  <a:pt x="130" y="190"/>
                </a:cubicBezTo>
                <a:close/>
                <a:moveTo>
                  <a:pt x="146" y="193"/>
                </a:moveTo>
                <a:cubicBezTo>
                  <a:pt x="114" y="193"/>
                  <a:pt x="114" y="193"/>
                  <a:pt x="114" y="193"/>
                </a:cubicBezTo>
                <a:cubicBezTo>
                  <a:pt x="88" y="193"/>
                  <a:pt x="66" y="214"/>
                  <a:pt x="66" y="241"/>
                </a:cubicBezTo>
                <a:cubicBezTo>
                  <a:pt x="66" y="280"/>
                  <a:pt x="66" y="280"/>
                  <a:pt x="66" y="280"/>
                </a:cubicBezTo>
                <a:cubicBezTo>
                  <a:pt x="66" y="280"/>
                  <a:pt x="66" y="280"/>
                  <a:pt x="66" y="280"/>
                </a:cubicBezTo>
                <a:cubicBezTo>
                  <a:pt x="69" y="281"/>
                  <a:pt x="69" y="281"/>
                  <a:pt x="69" y="281"/>
                </a:cubicBezTo>
                <a:cubicBezTo>
                  <a:pt x="94" y="289"/>
                  <a:pt x="116" y="292"/>
                  <a:pt x="134" y="292"/>
                </a:cubicBezTo>
                <a:cubicBezTo>
                  <a:pt x="170" y="292"/>
                  <a:pt x="190" y="282"/>
                  <a:pt x="191" y="281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14"/>
                  <a:pt x="173" y="193"/>
                  <a:pt x="146" y="193"/>
                </a:cubicBezTo>
                <a:close/>
                <a:moveTo>
                  <a:pt x="208" y="154"/>
                </a:moveTo>
                <a:cubicBezTo>
                  <a:pt x="177" y="154"/>
                  <a:pt x="177" y="154"/>
                  <a:pt x="177" y="154"/>
                </a:cubicBezTo>
                <a:cubicBezTo>
                  <a:pt x="176" y="167"/>
                  <a:pt x="171" y="178"/>
                  <a:pt x="162" y="186"/>
                </a:cubicBezTo>
                <a:cubicBezTo>
                  <a:pt x="186" y="193"/>
                  <a:pt x="203" y="215"/>
                  <a:pt x="203" y="241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34" y="252"/>
                  <a:pt x="252" y="243"/>
                  <a:pt x="254" y="242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6" y="202"/>
                  <a:pt x="256" y="202"/>
                  <a:pt x="256" y="202"/>
                </a:cubicBezTo>
                <a:cubicBezTo>
                  <a:pt x="256" y="175"/>
                  <a:pt x="235" y="154"/>
                  <a:pt x="208" y="154"/>
                </a:cubicBezTo>
                <a:close/>
                <a:moveTo>
                  <a:pt x="64" y="151"/>
                </a:moveTo>
                <a:cubicBezTo>
                  <a:pt x="71" y="151"/>
                  <a:pt x="78" y="149"/>
                  <a:pt x="84" y="145"/>
                </a:cubicBezTo>
                <a:cubicBezTo>
                  <a:pt x="86" y="133"/>
                  <a:pt x="92" y="123"/>
                  <a:pt x="102" y="116"/>
                </a:cubicBezTo>
                <a:cubicBezTo>
                  <a:pt x="102" y="115"/>
                  <a:pt x="102" y="114"/>
                  <a:pt x="102" y="114"/>
                </a:cubicBezTo>
                <a:cubicBezTo>
                  <a:pt x="102" y="93"/>
                  <a:pt x="85" y="76"/>
                  <a:pt x="64" y="76"/>
                </a:cubicBezTo>
                <a:cubicBezTo>
                  <a:pt x="43" y="76"/>
                  <a:pt x="27" y="93"/>
                  <a:pt x="27" y="114"/>
                </a:cubicBezTo>
                <a:cubicBezTo>
                  <a:pt x="27" y="134"/>
                  <a:pt x="43" y="151"/>
                  <a:pt x="64" y="151"/>
                </a:cubicBezTo>
                <a:close/>
                <a:moveTo>
                  <a:pt x="98" y="186"/>
                </a:moveTo>
                <a:cubicBezTo>
                  <a:pt x="89" y="178"/>
                  <a:pt x="84" y="167"/>
                  <a:pt x="84" y="154"/>
                </a:cubicBezTo>
                <a:cubicBezTo>
                  <a:pt x="82" y="154"/>
                  <a:pt x="81" y="154"/>
                  <a:pt x="80" y="154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22" y="154"/>
                  <a:pt x="0" y="175"/>
                  <a:pt x="0" y="20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2"/>
                  <a:pt x="0" y="242"/>
                  <a:pt x="0" y="242"/>
                </a:cubicBezTo>
                <a:cubicBezTo>
                  <a:pt x="3" y="242"/>
                  <a:pt x="3" y="242"/>
                  <a:pt x="3" y="242"/>
                </a:cubicBezTo>
                <a:cubicBezTo>
                  <a:pt x="23" y="249"/>
                  <a:pt x="41" y="252"/>
                  <a:pt x="57" y="253"/>
                </a:cubicBezTo>
                <a:cubicBezTo>
                  <a:pt x="57" y="241"/>
                  <a:pt x="57" y="241"/>
                  <a:pt x="57" y="241"/>
                </a:cubicBezTo>
                <a:cubicBezTo>
                  <a:pt x="57" y="215"/>
                  <a:pt x="74" y="193"/>
                  <a:pt x="98" y="186"/>
                </a:cubicBezTo>
                <a:close/>
                <a:moveTo>
                  <a:pt x="98" y="186"/>
                </a:moveTo>
                <a:cubicBezTo>
                  <a:pt x="98" y="186"/>
                  <a:pt x="98" y="186"/>
                  <a:pt x="98" y="18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43" name="Freeform 24"/>
          <p:cNvSpPr>
            <a:spLocks noEditPoints="1"/>
          </p:cNvSpPr>
          <p:nvPr/>
        </p:nvSpPr>
        <p:spPr bwMode="auto">
          <a:xfrm>
            <a:off x="5866477" y="3381946"/>
            <a:ext cx="465392" cy="442457"/>
          </a:xfrm>
          <a:custGeom>
            <a:avLst/>
            <a:gdLst/>
            <a:ahLst/>
            <a:cxnLst>
              <a:cxn ang="0">
                <a:pos x="791" y="27"/>
              </a:cxn>
              <a:cxn ang="0">
                <a:pos x="734" y="0"/>
              </a:cxn>
              <a:cxn ang="0">
                <a:pos x="98" y="27"/>
              </a:cxn>
              <a:cxn ang="0">
                <a:pos x="41" y="0"/>
              </a:cxn>
              <a:cxn ang="0">
                <a:pos x="0" y="791"/>
              </a:cxn>
              <a:cxn ang="0">
                <a:pos x="41" y="765"/>
              </a:cxn>
              <a:cxn ang="0">
                <a:pos x="98" y="791"/>
              </a:cxn>
              <a:cxn ang="0">
                <a:pos x="734" y="765"/>
              </a:cxn>
              <a:cxn ang="0">
                <a:pos x="791" y="791"/>
              </a:cxn>
              <a:cxn ang="0">
                <a:pos x="832" y="0"/>
              </a:cxn>
              <a:cxn ang="0">
                <a:pos x="98" y="679"/>
              </a:cxn>
              <a:cxn ang="0">
                <a:pos x="41" y="634"/>
              </a:cxn>
              <a:cxn ang="0">
                <a:pos x="98" y="679"/>
              </a:cxn>
              <a:cxn ang="0">
                <a:pos x="41" y="551"/>
              </a:cxn>
              <a:cxn ang="0">
                <a:pos x="98" y="503"/>
              </a:cxn>
              <a:cxn ang="0">
                <a:pos x="98" y="420"/>
              </a:cxn>
              <a:cxn ang="0">
                <a:pos x="41" y="372"/>
              </a:cxn>
              <a:cxn ang="0">
                <a:pos x="98" y="420"/>
              </a:cxn>
              <a:cxn ang="0">
                <a:pos x="41" y="289"/>
              </a:cxn>
              <a:cxn ang="0">
                <a:pos x="98" y="241"/>
              </a:cxn>
              <a:cxn ang="0">
                <a:pos x="98" y="158"/>
              </a:cxn>
              <a:cxn ang="0">
                <a:pos x="41" y="112"/>
              </a:cxn>
              <a:cxn ang="0">
                <a:pos x="98" y="158"/>
              </a:cxn>
              <a:cxn ang="0">
                <a:pos x="158" y="782"/>
              </a:cxn>
              <a:cxn ang="0">
                <a:pos x="672" y="643"/>
              </a:cxn>
              <a:cxn ang="0">
                <a:pos x="672" y="574"/>
              </a:cxn>
              <a:cxn ang="0">
                <a:pos x="158" y="217"/>
              </a:cxn>
              <a:cxn ang="0">
                <a:pos x="672" y="574"/>
              </a:cxn>
              <a:cxn ang="0">
                <a:pos x="158" y="148"/>
              </a:cxn>
              <a:cxn ang="0">
                <a:pos x="672" y="10"/>
              </a:cxn>
              <a:cxn ang="0">
                <a:pos x="791" y="679"/>
              </a:cxn>
              <a:cxn ang="0">
                <a:pos x="734" y="634"/>
              </a:cxn>
              <a:cxn ang="0">
                <a:pos x="791" y="679"/>
              </a:cxn>
              <a:cxn ang="0">
                <a:pos x="734" y="551"/>
              </a:cxn>
              <a:cxn ang="0">
                <a:pos x="791" y="503"/>
              </a:cxn>
              <a:cxn ang="0">
                <a:pos x="791" y="420"/>
              </a:cxn>
              <a:cxn ang="0">
                <a:pos x="734" y="372"/>
              </a:cxn>
              <a:cxn ang="0">
                <a:pos x="791" y="420"/>
              </a:cxn>
              <a:cxn ang="0">
                <a:pos x="734" y="289"/>
              </a:cxn>
              <a:cxn ang="0">
                <a:pos x="791" y="241"/>
              </a:cxn>
              <a:cxn ang="0">
                <a:pos x="791" y="158"/>
              </a:cxn>
              <a:cxn ang="0">
                <a:pos x="734" y="112"/>
              </a:cxn>
              <a:cxn ang="0">
                <a:pos x="791" y="158"/>
              </a:cxn>
              <a:cxn ang="0">
                <a:pos x="791" y="158"/>
              </a:cxn>
            </a:cxnLst>
            <a:rect l="0" t="0" r="r" b="b"/>
            <a:pathLst>
              <a:path w="832" h="791">
                <a:moveTo>
                  <a:pt x="791" y="0"/>
                </a:moveTo>
                <a:lnTo>
                  <a:pt x="791" y="27"/>
                </a:lnTo>
                <a:lnTo>
                  <a:pt x="734" y="27"/>
                </a:lnTo>
                <a:lnTo>
                  <a:pt x="734" y="0"/>
                </a:lnTo>
                <a:lnTo>
                  <a:pt x="98" y="0"/>
                </a:lnTo>
                <a:lnTo>
                  <a:pt x="98" y="27"/>
                </a:lnTo>
                <a:lnTo>
                  <a:pt x="41" y="27"/>
                </a:lnTo>
                <a:lnTo>
                  <a:pt x="41" y="0"/>
                </a:lnTo>
                <a:lnTo>
                  <a:pt x="0" y="0"/>
                </a:lnTo>
                <a:lnTo>
                  <a:pt x="0" y="791"/>
                </a:lnTo>
                <a:lnTo>
                  <a:pt x="41" y="791"/>
                </a:lnTo>
                <a:lnTo>
                  <a:pt x="41" y="765"/>
                </a:lnTo>
                <a:lnTo>
                  <a:pt x="98" y="765"/>
                </a:lnTo>
                <a:lnTo>
                  <a:pt x="98" y="791"/>
                </a:lnTo>
                <a:lnTo>
                  <a:pt x="734" y="791"/>
                </a:lnTo>
                <a:lnTo>
                  <a:pt x="734" y="765"/>
                </a:lnTo>
                <a:lnTo>
                  <a:pt x="791" y="765"/>
                </a:lnTo>
                <a:lnTo>
                  <a:pt x="791" y="791"/>
                </a:lnTo>
                <a:lnTo>
                  <a:pt x="832" y="791"/>
                </a:lnTo>
                <a:lnTo>
                  <a:pt x="832" y="0"/>
                </a:lnTo>
                <a:lnTo>
                  <a:pt x="791" y="0"/>
                </a:lnTo>
                <a:close/>
                <a:moveTo>
                  <a:pt x="98" y="679"/>
                </a:moveTo>
                <a:lnTo>
                  <a:pt x="41" y="679"/>
                </a:lnTo>
                <a:lnTo>
                  <a:pt x="41" y="634"/>
                </a:lnTo>
                <a:lnTo>
                  <a:pt x="98" y="634"/>
                </a:lnTo>
                <a:lnTo>
                  <a:pt x="98" y="679"/>
                </a:lnTo>
                <a:close/>
                <a:moveTo>
                  <a:pt x="98" y="551"/>
                </a:moveTo>
                <a:lnTo>
                  <a:pt x="41" y="551"/>
                </a:lnTo>
                <a:lnTo>
                  <a:pt x="41" y="503"/>
                </a:lnTo>
                <a:lnTo>
                  <a:pt x="98" y="503"/>
                </a:lnTo>
                <a:lnTo>
                  <a:pt x="98" y="551"/>
                </a:lnTo>
                <a:close/>
                <a:moveTo>
                  <a:pt x="98" y="420"/>
                </a:moveTo>
                <a:lnTo>
                  <a:pt x="41" y="420"/>
                </a:lnTo>
                <a:lnTo>
                  <a:pt x="41" y="372"/>
                </a:lnTo>
                <a:lnTo>
                  <a:pt x="98" y="372"/>
                </a:lnTo>
                <a:lnTo>
                  <a:pt x="98" y="420"/>
                </a:lnTo>
                <a:close/>
                <a:moveTo>
                  <a:pt x="98" y="289"/>
                </a:moveTo>
                <a:lnTo>
                  <a:pt x="41" y="289"/>
                </a:lnTo>
                <a:lnTo>
                  <a:pt x="41" y="241"/>
                </a:lnTo>
                <a:lnTo>
                  <a:pt x="98" y="241"/>
                </a:lnTo>
                <a:lnTo>
                  <a:pt x="98" y="289"/>
                </a:lnTo>
                <a:close/>
                <a:moveTo>
                  <a:pt x="98" y="158"/>
                </a:moveTo>
                <a:lnTo>
                  <a:pt x="41" y="158"/>
                </a:lnTo>
                <a:lnTo>
                  <a:pt x="41" y="112"/>
                </a:lnTo>
                <a:lnTo>
                  <a:pt x="98" y="112"/>
                </a:lnTo>
                <a:lnTo>
                  <a:pt x="98" y="158"/>
                </a:lnTo>
                <a:close/>
                <a:moveTo>
                  <a:pt x="672" y="782"/>
                </a:moveTo>
                <a:lnTo>
                  <a:pt x="158" y="782"/>
                </a:lnTo>
                <a:lnTo>
                  <a:pt x="158" y="643"/>
                </a:lnTo>
                <a:lnTo>
                  <a:pt x="672" y="643"/>
                </a:lnTo>
                <a:lnTo>
                  <a:pt x="672" y="782"/>
                </a:lnTo>
                <a:close/>
                <a:moveTo>
                  <a:pt x="672" y="574"/>
                </a:moveTo>
                <a:lnTo>
                  <a:pt x="158" y="574"/>
                </a:lnTo>
                <a:lnTo>
                  <a:pt x="158" y="217"/>
                </a:lnTo>
                <a:lnTo>
                  <a:pt x="672" y="217"/>
                </a:lnTo>
                <a:lnTo>
                  <a:pt x="672" y="574"/>
                </a:lnTo>
                <a:close/>
                <a:moveTo>
                  <a:pt x="672" y="148"/>
                </a:moveTo>
                <a:lnTo>
                  <a:pt x="158" y="148"/>
                </a:lnTo>
                <a:lnTo>
                  <a:pt x="158" y="10"/>
                </a:lnTo>
                <a:lnTo>
                  <a:pt x="672" y="10"/>
                </a:lnTo>
                <a:lnTo>
                  <a:pt x="672" y="148"/>
                </a:lnTo>
                <a:close/>
                <a:moveTo>
                  <a:pt x="791" y="679"/>
                </a:moveTo>
                <a:lnTo>
                  <a:pt x="734" y="679"/>
                </a:lnTo>
                <a:lnTo>
                  <a:pt x="734" y="634"/>
                </a:lnTo>
                <a:lnTo>
                  <a:pt x="791" y="634"/>
                </a:lnTo>
                <a:lnTo>
                  <a:pt x="791" y="679"/>
                </a:lnTo>
                <a:close/>
                <a:moveTo>
                  <a:pt x="791" y="551"/>
                </a:moveTo>
                <a:lnTo>
                  <a:pt x="734" y="551"/>
                </a:lnTo>
                <a:lnTo>
                  <a:pt x="734" y="503"/>
                </a:lnTo>
                <a:lnTo>
                  <a:pt x="791" y="503"/>
                </a:lnTo>
                <a:lnTo>
                  <a:pt x="791" y="551"/>
                </a:lnTo>
                <a:close/>
                <a:moveTo>
                  <a:pt x="791" y="420"/>
                </a:moveTo>
                <a:lnTo>
                  <a:pt x="734" y="420"/>
                </a:lnTo>
                <a:lnTo>
                  <a:pt x="734" y="372"/>
                </a:lnTo>
                <a:lnTo>
                  <a:pt x="791" y="372"/>
                </a:lnTo>
                <a:lnTo>
                  <a:pt x="791" y="420"/>
                </a:lnTo>
                <a:close/>
                <a:moveTo>
                  <a:pt x="791" y="289"/>
                </a:moveTo>
                <a:lnTo>
                  <a:pt x="734" y="289"/>
                </a:lnTo>
                <a:lnTo>
                  <a:pt x="734" y="241"/>
                </a:lnTo>
                <a:lnTo>
                  <a:pt x="791" y="241"/>
                </a:lnTo>
                <a:lnTo>
                  <a:pt x="791" y="289"/>
                </a:lnTo>
                <a:close/>
                <a:moveTo>
                  <a:pt x="791" y="158"/>
                </a:moveTo>
                <a:lnTo>
                  <a:pt x="734" y="158"/>
                </a:lnTo>
                <a:lnTo>
                  <a:pt x="734" y="112"/>
                </a:lnTo>
                <a:lnTo>
                  <a:pt x="791" y="112"/>
                </a:lnTo>
                <a:lnTo>
                  <a:pt x="791" y="158"/>
                </a:lnTo>
                <a:close/>
                <a:moveTo>
                  <a:pt x="791" y="158"/>
                </a:moveTo>
                <a:lnTo>
                  <a:pt x="791" y="1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grpSp>
        <p:nvGrpSpPr>
          <p:cNvPr id="44" name="Group 136"/>
          <p:cNvGrpSpPr/>
          <p:nvPr/>
        </p:nvGrpSpPr>
        <p:grpSpPr>
          <a:xfrm>
            <a:off x="4693545" y="3824403"/>
            <a:ext cx="399596" cy="375131"/>
            <a:chOff x="504825" y="971550"/>
            <a:chExt cx="1089026" cy="1022350"/>
          </a:xfrm>
          <a:solidFill>
            <a:schemeClr val="bg1"/>
          </a:solidFill>
        </p:grpSpPr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782638" y="971550"/>
              <a:ext cx="811213" cy="841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2"/>
                </a:cxn>
                <a:cxn ang="0">
                  <a:pos x="286" y="382"/>
                </a:cxn>
                <a:cxn ang="0">
                  <a:pos x="420" y="530"/>
                </a:cxn>
                <a:cxn ang="0">
                  <a:pos x="420" y="382"/>
                </a:cxn>
                <a:cxn ang="0">
                  <a:pos x="511" y="382"/>
                </a:cxn>
                <a:cxn ang="0">
                  <a:pos x="51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1" h="530">
                  <a:moveTo>
                    <a:pt x="0" y="0"/>
                  </a:moveTo>
                  <a:lnTo>
                    <a:pt x="0" y="382"/>
                  </a:lnTo>
                  <a:lnTo>
                    <a:pt x="286" y="382"/>
                  </a:lnTo>
                  <a:lnTo>
                    <a:pt x="420" y="530"/>
                  </a:lnTo>
                  <a:lnTo>
                    <a:pt x="420" y="382"/>
                  </a:lnTo>
                  <a:lnTo>
                    <a:pt x="511" y="382"/>
                  </a:lnTo>
                  <a:lnTo>
                    <a:pt x="511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华文黑体" charset="-122"/>
              </a:endParaRPr>
            </a:p>
          </p:txBody>
        </p:sp>
        <p:sp>
          <p:nvSpPr>
            <p:cNvPr id="46" name="Freeform 31"/>
            <p:cNvSpPr>
              <a:spLocks noEditPoints="1"/>
            </p:cNvSpPr>
            <p:nvPr/>
          </p:nvSpPr>
          <p:spPr bwMode="auto">
            <a:xfrm>
              <a:off x="504825" y="1274763"/>
              <a:ext cx="695325" cy="719137"/>
            </a:xfrm>
            <a:custGeom>
              <a:avLst/>
              <a:gdLst/>
              <a:ahLst/>
              <a:cxnLst>
                <a:cxn ang="0">
                  <a:pos x="426" y="226"/>
                </a:cxn>
                <a:cxn ang="0">
                  <a:pos x="139" y="226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327"/>
                </a:cxn>
                <a:cxn ang="0">
                  <a:pos x="79" y="327"/>
                </a:cxn>
                <a:cxn ang="0">
                  <a:pos x="79" y="453"/>
                </a:cxn>
                <a:cxn ang="0">
                  <a:pos x="192" y="327"/>
                </a:cxn>
                <a:cxn ang="0">
                  <a:pos x="438" y="327"/>
                </a:cxn>
                <a:cxn ang="0">
                  <a:pos x="438" y="241"/>
                </a:cxn>
                <a:cxn ang="0">
                  <a:pos x="426" y="226"/>
                </a:cxn>
                <a:cxn ang="0">
                  <a:pos x="426" y="226"/>
                </a:cxn>
                <a:cxn ang="0">
                  <a:pos x="426" y="226"/>
                </a:cxn>
              </a:cxnLst>
              <a:rect l="0" t="0" r="r" b="b"/>
              <a:pathLst>
                <a:path w="438" h="453">
                  <a:moveTo>
                    <a:pt x="426" y="226"/>
                  </a:moveTo>
                  <a:lnTo>
                    <a:pt x="139" y="226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327"/>
                  </a:lnTo>
                  <a:lnTo>
                    <a:pt x="79" y="327"/>
                  </a:lnTo>
                  <a:lnTo>
                    <a:pt x="79" y="453"/>
                  </a:lnTo>
                  <a:lnTo>
                    <a:pt x="192" y="327"/>
                  </a:lnTo>
                  <a:lnTo>
                    <a:pt x="438" y="327"/>
                  </a:lnTo>
                  <a:lnTo>
                    <a:pt x="438" y="241"/>
                  </a:lnTo>
                  <a:lnTo>
                    <a:pt x="426" y="226"/>
                  </a:lnTo>
                  <a:close/>
                  <a:moveTo>
                    <a:pt x="426" y="226"/>
                  </a:moveTo>
                  <a:lnTo>
                    <a:pt x="426" y="2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华文黑体" charset="-122"/>
              </a:endParaRPr>
            </a:p>
          </p:txBody>
        </p:sp>
      </p:grpSp>
      <p:grpSp>
        <p:nvGrpSpPr>
          <p:cNvPr id="47" name="Group 139"/>
          <p:cNvGrpSpPr/>
          <p:nvPr/>
        </p:nvGrpSpPr>
        <p:grpSpPr>
          <a:xfrm>
            <a:off x="7171008" y="3752949"/>
            <a:ext cx="277407" cy="475163"/>
            <a:chOff x="1668463" y="3354388"/>
            <a:chExt cx="641350" cy="1098550"/>
          </a:xfrm>
          <a:solidFill>
            <a:schemeClr val="bg1"/>
          </a:solidFill>
        </p:grpSpPr>
        <p:sp>
          <p:nvSpPr>
            <p:cNvPr id="48" name="Freeform 36"/>
            <p:cNvSpPr>
              <a:spLocks noEditPoints="1"/>
            </p:cNvSpPr>
            <p:nvPr/>
          </p:nvSpPr>
          <p:spPr bwMode="auto">
            <a:xfrm>
              <a:off x="1752600" y="3438526"/>
              <a:ext cx="473075" cy="768350"/>
            </a:xfrm>
            <a:custGeom>
              <a:avLst/>
              <a:gdLst/>
              <a:ahLst/>
              <a:cxnLst>
                <a:cxn ang="0">
                  <a:pos x="13" y="197"/>
                </a:cxn>
                <a:cxn ang="0">
                  <a:pos x="27" y="191"/>
                </a:cxn>
                <a:cxn ang="0">
                  <a:pos x="29" y="189"/>
                </a:cxn>
                <a:cxn ang="0">
                  <a:pos x="32" y="181"/>
                </a:cxn>
                <a:cxn ang="0">
                  <a:pos x="36" y="176"/>
                </a:cxn>
                <a:cxn ang="0">
                  <a:pos x="37" y="174"/>
                </a:cxn>
                <a:cxn ang="0">
                  <a:pos x="39" y="162"/>
                </a:cxn>
                <a:cxn ang="0">
                  <a:pos x="38" y="160"/>
                </a:cxn>
                <a:cxn ang="0">
                  <a:pos x="31" y="146"/>
                </a:cxn>
                <a:cxn ang="0">
                  <a:pos x="29" y="138"/>
                </a:cxn>
                <a:cxn ang="0">
                  <a:pos x="26" y="127"/>
                </a:cxn>
                <a:cxn ang="0">
                  <a:pos x="26" y="124"/>
                </a:cxn>
                <a:cxn ang="0">
                  <a:pos x="28" y="119"/>
                </a:cxn>
                <a:cxn ang="0">
                  <a:pos x="29" y="117"/>
                </a:cxn>
                <a:cxn ang="0">
                  <a:pos x="29" y="100"/>
                </a:cxn>
                <a:cxn ang="0">
                  <a:pos x="29" y="89"/>
                </a:cxn>
                <a:cxn ang="0">
                  <a:pos x="38" y="74"/>
                </a:cxn>
                <a:cxn ang="0">
                  <a:pos x="63" y="63"/>
                </a:cxn>
                <a:cxn ang="0">
                  <a:pos x="77" y="61"/>
                </a:cxn>
                <a:cxn ang="0">
                  <a:pos x="81" y="61"/>
                </a:cxn>
                <a:cxn ang="0">
                  <a:pos x="81" y="62"/>
                </a:cxn>
                <a:cxn ang="0">
                  <a:pos x="78" y="64"/>
                </a:cxn>
                <a:cxn ang="0">
                  <a:pos x="79" y="69"/>
                </a:cxn>
                <a:cxn ang="0">
                  <a:pos x="91" y="80"/>
                </a:cxn>
                <a:cxn ang="0">
                  <a:pos x="96" y="92"/>
                </a:cxn>
                <a:cxn ang="0">
                  <a:pos x="96" y="117"/>
                </a:cxn>
                <a:cxn ang="0">
                  <a:pos x="98" y="121"/>
                </a:cxn>
                <a:cxn ang="0">
                  <a:pos x="99" y="122"/>
                </a:cxn>
                <a:cxn ang="0">
                  <a:pos x="98" y="135"/>
                </a:cxn>
                <a:cxn ang="0">
                  <a:pos x="98" y="136"/>
                </a:cxn>
                <a:cxn ang="0">
                  <a:pos x="91" y="154"/>
                </a:cxn>
                <a:cxn ang="0">
                  <a:pos x="90" y="155"/>
                </a:cxn>
                <a:cxn ang="0">
                  <a:pos x="87" y="174"/>
                </a:cxn>
                <a:cxn ang="0">
                  <a:pos x="88" y="176"/>
                </a:cxn>
                <a:cxn ang="0">
                  <a:pos x="91" y="181"/>
                </a:cxn>
                <a:cxn ang="0">
                  <a:pos x="94" y="190"/>
                </a:cxn>
                <a:cxn ang="0">
                  <a:pos x="97" y="192"/>
                </a:cxn>
                <a:cxn ang="0">
                  <a:pos x="124" y="203"/>
                </a:cxn>
                <a:cxn ang="0">
                  <a:pos x="124" y="0"/>
                </a:cxn>
                <a:cxn ang="0">
                  <a:pos x="0" y="0"/>
                </a:cxn>
                <a:cxn ang="0">
                  <a:pos x="0" y="203"/>
                </a:cxn>
                <a:cxn ang="0">
                  <a:pos x="13" y="197"/>
                </a:cxn>
                <a:cxn ang="0">
                  <a:pos x="13" y="197"/>
                </a:cxn>
                <a:cxn ang="0">
                  <a:pos x="13" y="197"/>
                </a:cxn>
              </a:cxnLst>
              <a:rect l="0" t="0" r="r" b="b"/>
              <a:pathLst>
                <a:path w="124" h="203">
                  <a:moveTo>
                    <a:pt x="13" y="197"/>
                  </a:moveTo>
                  <a:cubicBezTo>
                    <a:pt x="17" y="195"/>
                    <a:pt x="22" y="194"/>
                    <a:pt x="27" y="191"/>
                  </a:cubicBezTo>
                  <a:cubicBezTo>
                    <a:pt x="28" y="191"/>
                    <a:pt x="29" y="190"/>
                    <a:pt x="29" y="189"/>
                  </a:cubicBezTo>
                  <a:cubicBezTo>
                    <a:pt x="30" y="187"/>
                    <a:pt x="31" y="184"/>
                    <a:pt x="32" y="181"/>
                  </a:cubicBezTo>
                  <a:cubicBezTo>
                    <a:pt x="33" y="179"/>
                    <a:pt x="33" y="177"/>
                    <a:pt x="36" y="176"/>
                  </a:cubicBezTo>
                  <a:cubicBezTo>
                    <a:pt x="36" y="176"/>
                    <a:pt x="37" y="175"/>
                    <a:pt x="37" y="174"/>
                  </a:cubicBezTo>
                  <a:cubicBezTo>
                    <a:pt x="38" y="170"/>
                    <a:pt x="38" y="166"/>
                    <a:pt x="39" y="162"/>
                  </a:cubicBezTo>
                  <a:cubicBezTo>
                    <a:pt x="39" y="161"/>
                    <a:pt x="38" y="160"/>
                    <a:pt x="38" y="160"/>
                  </a:cubicBezTo>
                  <a:cubicBezTo>
                    <a:pt x="34" y="156"/>
                    <a:pt x="32" y="151"/>
                    <a:pt x="31" y="146"/>
                  </a:cubicBezTo>
                  <a:cubicBezTo>
                    <a:pt x="31" y="143"/>
                    <a:pt x="29" y="141"/>
                    <a:pt x="29" y="138"/>
                  </a:cubicBezTo>
                  <a:cubicBezTo>
                    <a:pt x="28" y="135"/>
                    <a:pt x="27" y="131"/>
                    <a:pt x="26" y="127"/>
                  </a:cubicBezTo>
                  <a:cubicBezTo>
                    <a:pt x="26" y="126"/>
                    <a:pt x="26" y="125"/>
                    <a:pt x="26" y="124"/>
                  </a:cubicBezTo>
                  <a:cubicBezTo>
                    <a:pt x="25" y="122"/>
                    <a:pt x="25" y="120"/>
                    <a:pt x="28" y="119"/>
                  </a:cubicBezTo>
                  <a:cubicBezTo>
                    <a:pt x="28" y="119"/>
                    <a:pt x="29" y="118"/>
                    <a:pt x="29" y="117"/>
                  </a:cubicBezTo>
                  <a:cubicBezTo>
                    <a:pt x="29" y="111"/>
                    <a:pt x="29" y="105"/>
                    <a:pt x="29" y="100"/>
                  </a:cubicBezTo>
                  <a:cubicBezTo>
                    <a:pt x="29" y="96"/>
                    <a:pt x="29" y="93"/>
                    <a:pt x="29" y="89"/>
                  </a:cubicBezTo>
                  <a:cubicBezTo>
                    <a:pt x="30" y="83"/>
                    <a:pt x="34" y="78"/>
                    <a:pt x="38" y="74"/>
                  </a:cubicBezTo>
                  <a:cubicBezTo>
                    <a:pt x="46" y="68"/>
                    <a:pt x="54" y="65"/>
                    <a:pt x="63" y="63"/>
                  </a:cubicBezTo>
                  <a:cubicBezTo>
                    <a:pt x="68" y="62"/>
                    <a:pt x="72" y="62"/>
                    <a:pt x="77" y="61"/>
                  </a:cubicBezTo>
                  <a:cubicBezTo>
                    <a:pt x="78" y="61"/>
                    <a:pt x="79" y="61"/>
                    <a:pt x="81" y="61"/>
                  </a:cubicBezTo>
                  <a:cubicBezTo>
                    <a:pt x="81" y="61"/>
                    <a:pt x="81" y="61"/>
                    <a:pt x="81" y="62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6"/>
                    <a:pt x="77" y="67"/>
                    <a:pt x="79" y="69"/>
                  </a:cubicBezTo>
                  <a:cubicBezTo>
                    <a:pt x="83" y="72"/>
                    <a:pt x="87" y="76"/>
                    <a:pt x="91" y="80"/>
                  </a:cubicBezTo>
                  <a:cubicBezTo>
                    <a:pt x="95" y="83"/>
                    <a:pt x="96" y="87"/>
                    <a:pt x="96" y="92"/>
                  </a:cubicBezTo>
                  <a:cubicBezTo>
                    <a:pt x="96" y="100"/>
                    <a:pt x="96" y="109"/>
                    <a:pt x="96" y="117"/>
                  </a:cubicBezTo>
                  <a:cubicBezTo>
                    <a:pt x="96" y="118"/>
                    <a:pt x="96" y="120"/>
                    <a:pt x="98" y="121"/>
                  </a:cubicBezTo>
                  <a:cubicBezTo>
                    <a:pt x="99" y="121"/>
                    <a:pt x="99" y="122"/>
                    <a:pt x="99" y="122"/>
                  </a:cubicBezTo>
                  <a:cubicBezTo>
                    <a:pt x="99" y="127"/>
                    <a:pt x="98" y="131"/>
                    <a:pt x="98" y="135"/>
                  </a:cubicBezTo>
                  <a:cubicBezTo>
                    <a:pt x="98" y="135"/>
                    <a:pt x="98" y="135"/>
                    <a:pt x="98" y="136"/>
                  </a:cubicBezTo>
                  <a:cubicBezTo>
                    <a:pt x="94" y="141"/>
                    <a:pt x="93" y="148"/>
                    <a:pt x="91" y="154"/>
                  </a:cubicBezTo>
                  <a:cubicBezTo>
                    <a:pt x="91" y="154"/>
                    <a:pt x="91" y="154"/>
                    <a:pt x="90" y="155"/>
                  </a:cubicBezTo>
                  <a:cubicBezTo>
                    <a:pt x="85" y="160"/>
                    <a:pt x="87" y="168"/>
                    <a:pt x="87" y="174"/>
                  </a:cubicBezTo>
                  <a:cubicBezTo>
                    <a:pt x="87" y="175"/>
                    <a:pt x="87" y="176"/>
                    <a:pt x="88" y="176"/>
                  </a:cubicBezTo>
                  <a:cubicBezTo>
                    <a:pt x="90" y="177"/>
                    <a:pt x="91" y="179"/>
                    <a:pt x="91" y="181"/>
                  </a:cubicBezTo>
                  <a:cubicBezTo>
                    <a:pt x="92" y="184"/>
                    <a:pt x="93" y="187"/>
                    <a:pt x="94" y="190"/>
                  </a:cubicBezTo>
                  <a:cubicBezTo>
                    <a:pt x="95" y="191"/>
                    <a:pt x="96" y="191"/>
                    <a:pt x="97" y="192"/>
                  </a:cubicBezTo>
                  <a:cubicBezTo>
                    <a:pt x="106" y="195"/>
                    <a:pt x="115" y="199"/>
                    <a:pt x="124" y="20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" y="201"/>
                    <a:pt x="8" y="199"/>
                    <a:pt x="13" y="197"/>
                  </a:cubicBezTo>
                  <a:close/>
                  <a:moveTo>
                    <a:pt x="13" y="197"/>
                  </a:moveTo>
                  <a:cubicBezTo>
                    <a:pt x="13" y="197"/>
                    <a:pt x="13" y="197"/>
                    <a:pt x="13" y="1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华文黑体" charset="-122"/>
              </a:endParaRPr>
            </a:p>
          </p:txBody>
        </p:sp>
        <p:sp>
          <p:nvSpPr>
            <p:cNvPr id="49" name="Freeform 37"/>
            <p:cNvSpPr>
              <a:spLocks noEditPoints="1"/>
            </p:cNvSpPr>
            <p:nvPr/>
          </p:nvSpPr>
          <p:spPr bwMode="auto">
            <a:xfrm>
              <a:off x="1668463" y="3354388"/>
              <a:ext cx="641350" cy="1098550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270"/>
                </a:cxn>
                <a:cxn ang="0">
                  <a:pos x="20" y="290"/>
                </a:cxn>
                <a:cxn ang="0">
                  <a:pos x="149" y="290"/>
                </a:cxn>
                <a:cxn ang="0">
                  <a:pos x="168" y="270"/>
                </a:cxn>
                <a:cxn ang="0">
                  <a:pos x="168" y="20"/>
                </a:cxn>
                <a:cxn ang="0">
                  <a:pos x="149" y="0"/>
                </a:cxn>
                <a:cxn ang="0">
                  <a:pos x="55" y="276"/>
                </a:cxn>
                <a:cxn ang="0">
                  <a:pos x="39" y="276"/>
                </a:cxn>
                <a:cxn ang="0">
                  <a:pos x="33" y="270"/>
                </a:cxn>
                <a:cxn ang="0">
                  <a:pos x="39" y="265"/>
                </a:cxn>
                <a:cxn ang="0">
                  <a:pos x="55" y="265"/>
                </a:cxn>
                <a:cxn ang="0">
                  <a:pos x="61" y="270"/>
                </a:cxn>
                <a:cxn ang="0">
                  <a:pos x="55" y="276"/>
                </a:cxn>
                <a:cxn ang="0">
                  <a:pos x="84" y="280"/>
                </a:cxn>
                <a:cxn ang="0">
                  <a:pos x="74" y="270"/>
                </a:cxn>
                <a:cxn ang="0">
                  <a:pos x="84" y="261"/>
                </a:cxn>
                <a:cxn ang="0">
                  <a:pos x="94" y="270"/>
                </a:cxn>
                <a:cxn ang="0">
                  <a:pos x="84" y="280"/>
                </a:cxn>
                <a:cxn ang="0">
                  <a:pos x="129" y="276"/>
                </a:cxn>
                <a:cxn ang="0">
                  <a:pos x="113" y="276"/>
                </a:cxn>
                <a:cxn ang="0">
                  <a:pos x="107" y="270"/>
                </a:cxn>
                <a:cxn ang="0">
                  <a:pos x="113" y="265"/>
                </a:cxn>
                <a:cxn ang="0">
                  <a:pos x="129" y="265"/>
                </a:cxn>
                <a:cxn ang="0">
                  <a:pos x="135" y="270"/>
                </a:cxn>
                <a:cxn ang="0">
                  <a:pos x="129" y="276"/>
                </a:cxn>
                <a:cxn ang="0">
                  <a:pos x="155" y="254"/>
                </a:cxn>
                <a:cxn ang="0">
                  <a:pos x="14" y="254"/>
                </a:cxn>
                <a:cxn ang="0">
                  <a:pos x="14" y="13"/>
                </a:cxn>
                <a:cxn ang="0">
                  <a:pos x="155" y="13"/>
                </a:cxn>
                <a:cxn ang="0">
                  <a:pos x="155" y="254"/>
                </a:cxn>
                <a:cxn ang="0">
                  <a:pos x="155" y="254"/>
                </a:cxn>
                <a:cxn ang="0">
                  <a:pos x="155" y="254"/>
                </a:cxn>
              </a:cxnLst>
              <a:rect l="0" t="0" r="r" b="b"/>
              <a:pathLst>
                <a:path w="168" h="290">
                  <a:moveTo>
                    <a:pt x="14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81"/>
                    <a:pt x="9" y="290"/>
                    <a:pt x="20" y="290"/>
                  </a:cubicBezTo>
                  <a:cubicBezTo>
                    <a:pt x="149" y="290"/>
                    <a:pt x="149" y="290"/>
                    <a:pt x="149" y="290"/>
                  </a:cubicBezTo>
                  <a:cubicBezTo>
                    <a:pt x="159" y="290"/>
                    <a:pt x="168" y="281"/>
                    <a:pt x="168" y="27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9"/>
                    <a:pt x="159" y="0"/>
                    <a:pt x="149" y="0"/>
                  </a:cubicBezTo>
                  <a:close/>
                  <a:moveTo>
                    <a:pt x="55" y="276"/>
                  </a:moveTo>
                  <a:cubicBezTo>
                    <a:pt x="39" y="276"/>
                    <a:pt x="39" y="276"/>
                    <a:pt x="39" y="276"/>
                  </a:cubicBezTo>
                  <a:cubicBezTo>
                    <a:pt x="36" y="276"/>
                    <a:pt x="33" y="273"/>
                    <a:pt x="33" y="270"/>
                  </a:cubicBezTo>
                  <a:cubicBezTo>
                    <a:pt x="33" y="267"/>
                    <a:pt x="36" y="265"/>
                    <a:pt x="39" y="265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8" y="265"/>
                    <a:pt x="61" y="267"/>
                    <a:pt x="61" y="270"/>
                  </a:cubicBezTo>
                  <a:cubicBezTo>
                    <a:pt x="61" y="273"/>
                    <a:pt x="58" y="276"/>
                    <a:pt x="55" y="276"/>
                  </a:cubicBezTo>
                  <a:close/>
                  <a:moveTo>
                    <a:pt x="84" y="280"/>
                  </a:moveTo>
                  <a:cubicBezTo>
                    <a:pt x="79" y="280"/>
                    <a:pt x="74" y="276"/>
                    <a:pt x="74" y="270"/>
                  </a:cubicBezTo>
                  <a:cubicBezTo>
                    <a:pt x="74" y="265"/>
                    <a:pt x="79" y="261"/>
                    <a:pt x="84" y="261"/>
                  </a:cubicBezTo>
                  <a:cubicBezTo>
                    <a:pt x="90" y="261"/>
                    <a:pt x="94" y="265"/>
                    <a:pt x="94" y="270"/>
                  </a:cubicBezTo>
                  <a:cubicBezTo>
                    <a:pt x="94" y="276"/>
                    <a:pt x="90" y="280"/>
                    <a:pt x="84" y="280"/>
                  </a:cubicBezTo>
                  <a:close/>
                  <a:moveTo>
                    <a:pt x="129" y="276"/>
                  </a:moveTo>
                  <a:cubicBezTo>
                    <a:pt x="113" y="276"/>
                    <a:pt x="113" y="276"/>
                    <a:pt x="113" y="276"/>
                  </a:cubicBezTo>
                  <a:cubicBezTo>
                    <a:pt x="110" y="276"/>
                    <a:pt x="107" y="273"/>
                    <a:pt x="107" y="270"/>
                  </a:cubicBezTo>
                  <a:cubicBezTo>
                    <a:pt x="107" y="267"/>
                    <a:pt x="110" y="265"/>
                    <a:pt x="113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32" y="265"/>
                    <a:pt x="135" y="267"/>
                    <a:pt x="135" y="270"/>
                  </a:cubicBezTo>
                  <a:cubicBezTo>
                    <a:pt x="135" y="273"/>
                    <a:pt x="132" y="276"/>
                    <a:pt x="129" y="276"/>
                  </a:cubicBezTo>
                  <a:close/>
                  <a:moveTo>
                    <a:pt x="155" y="254"/>
                  </a:moveTo>
                  <a:cubicBezTo>
                    <a:pt x="14" y="254"/>
                    <a:pt x="14" y="254"/>
                    <a:pt x="14" y="2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5" y="13"/>
                    <a:pt x="155" y="13"/>
                    <a:pt x="155" y="13"/>
                  </a:cubicBezTo>
                  <a:lnTo>
                    <a:pt x="155" y="254"/>
                  </a:lnTo>
                  <a:close/>
                  <a:moveTo>
                    <a:pt x="155" y="254"/>
                  </a:moveTo>
                  <a:cubicBezTo>
                    <a:pt x="155" y="254"/>
                    <a:pt x="155" y="254"/>
                    <a:pt x="155" y="2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华文黑体" charset="-122"/>
              </a:endParaRPr>
            </a:p>
          </p:txBody>
        </p:sp>
      </p:grpSp>
      <p:sp>
        <p:nvSpPr>
          <p:cNvPr id="50" name="Freeform 13"/>
          <p:cNvSpPr>
            <a:spLocks noEditPoints="1"/>
          </p:cNvSpPr>
          <p:nvPr/>
        </p:nvSpPr>
        <p:spPr bwMode="auto">
          <a:xfrm>
            <a:off x="3417619" y="3621898"/>
            <a:ext cx="419008" cy="375074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grpSp>
        <p:nvGrpSpPr>
          <p:cNvPr id="55" name="组 54"/>
          <p:cNvGrpSpPr/>
          <p:nvPr/>
        </p:nvGrpSpPr>
        <p:grpSpPr>
          <a:xfrm>
            <a:off x="3197999" y="652863"/>
            <a:ext cx="5796000" cy="984559"/>
            <a:chOff x="3197999" y="652863"/>
            <a:chExt cx="5796000" cy="984559"/>
          </a:xfrm>
        </p:grpSpPr>
        <p:sp>
          <p:nvSpPr>
            <p:cNvPr id="56" name="Title 35"/>
            <p:cNvSpPr txBox="1"/>
            <p:nvPr/>
          </p:nvSpPr>
          <p:spPr>
            <a:xfrm>
              <a:off x="4135224" y="652863"/>
              <a:ext cx="3921551" cy="47136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4000" dirty="0">
                  <a:latin typeface="华文黑体" charset="-122"/>
                  <a:ea typeface="华文黑体" charset="-122"/>
                  <a:cs typeface="华文黑体" charset="-122"/>
                </a:rPr>
                <a:t>关注口腔健康</a:t>
              </a:r>
              <a:endParaRPr lang="en-US" altLang="zh-CN" sz="4000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197999" y="1237312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华文黑体" charset="-122"/>
                  <a:ea typeface="华文黑体" charset="-122"/>
                </a:rPr>
                <a:t>Oral Health education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/>
      <p:bldP spid="12" grpId="0" animBg="1"/>
      <p:bldP spid="16" grpId="0"/>
      <p:bldP spid="17" grpId="0" animBg="1"/>
      <p:bldP spid="21" grpId="0"/>
      <p:bldP spid="22" grpId="0" animBg="1"/>
      <p:bldP spid="26" grpId="0"/>
      <p:bldP spid="27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419395" y="2172742"/>
            <a:ext cx="10035959" cy="3265006"/>
            <a:chOff x="3814103" y="1506898"/>
            <a:chExt cx="4201871" cy="3265006"/>
          </a:xfrm>
        </p:grpSpPr>
        <p:sp>
          <p:nvSpPr>
            <p:cNvPr id="4" name="文本框 3"/>
            <p:cNvSpPr txBox="1"/>
            <p:nvPr/>
          </p:nvSpPr>
          <p:spPr>
            <a:xfrm>
              <a:off x="5003682" y="1506898"/>
              <a:ext cx="969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zh-CN" altLang="en-US" sz="4800" dirty="0">
                <a:solidFill>
                  <a:srgbClr val="E7E6E6">
                    <a:lumMod val="25000"/>
                  </a:srgbClr>
                </a:solidFill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grpSp>
          <p:nvGrpSpPr>
            <p:cNvPr id="5" name="组 4"/>
            <p:cNvGrpSpPr/>
            <p:nvPr/>
          </p:nvGrpSpPr>
          <p:grpSpPr>
            <a:xfrm>
              <a:off x="3814103" y="1992544"/>
              <a:ext cx="4201871" cy="2779360"/>
              <a:chOff x="3683308" y="1771594"/>
              <a:chExt cx="4201871" cy="2779360"/>
            </a:xfrm>
          </p:grpSpPr>
          <p:grpSp>
            <p:nvGrpSpPr>
              <p:cNvPr id="6" name="组 5"/>
              <p:cNvGrpSpPr/>
              <p:nvPr/>
            </p:nvGrpSpPr>
            <p:grpSpPr>
              <a:xfrm>
                <a:off x="3683308" y="1771594"/>
                <a:ext cx="3197835" cy="2779360"/>
                <a:chOff x="-1400744" y="966622"/>
                <a:chExt cx="4632182" cy="2779360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904840" y="966622"/>
                  <a:ext cx="102098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5400" b="1" dirty="0" smtClean="0">
                      <a:solidFill>
                        <a:srgbClr val="E7E6E6">
                          <a:lumMod val="25000"/>
                        </a:srgbClr>
                      </a:solidFill>
                      <a:latin typeface="华文黑体" charset="-122"/>
                      <a:ea typeface="华文黑体" charset="-122"/>
                      <a:cs typeface="华文黑体" charset="-122"/>
                    </a:rPr>
                    <a:t>Part </a:t>
                  </a:r>
                  <a:endParaRPr kumimoji="1" lang="zh-CN" altLang="en-US" sz="5400" b="1" dirty="0">
                    <a:solidFill>
                      <a:srgbClr val="E7E6E6">
                        <a:lumMod val="25000"/>
                      </a:srgbClr>
                    </a:solidFill>
                    <a:latin typeface="华文黑体" charset="-122"/>
                    <a:ea typeface="华文黑体" charset="-122"/>
                    <a:cs typeface="华文黑体" charset="-122"/>
                  </a:endParaRPr>
                </a:p>
              </p:txBody>
            </p:sp>
            <p:sp>
              <p:nvSpPr>
                <p:cNvPr id="9" name="矩形 16"/>
                <p:cNvSpPr>
                  <a:spLocks noChangeArrowheads="1"/>
                </p:cNvSpPr>
                <p:nvPr/>
              </p:nvSpPr>
              <p:spPr bwMode="auto">
                <a:xfrm>
                  <a:off x="1024813" y="1345324"/>
                  <a:ext cx="2206625" cy="517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</a:pPr>
                  <a:endParaRPr lang="en-US" altLang="zh-CN" sz="2800" dirty="0">
                    <a:solidFill>
                      <a:srgbClr val="E7E6E6">
                        <a:lumMod val="25000"/>
                      </a:srgb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-1400744" y="1862389"/>
                  <a:ext cx="3153391" cy="188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defTabSz="1216025"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algn="r"/>
                  <a:r>
                    <a:rPr lang="zh-CN" altLang="zh-CN" sz="3600" dirty="0">
                      <a:latin typeface="华文黑体" charset="-122"/>
                      <a:ea typeface="华文黑体" charset="-122"/>
                      <a:cs typeface="华文黑体" charset="-122"/>
                    </a:rPr>
                    <a:t>口腔保健五步骤</a:t>
                  </a:r>
                </a:p>
                <a:p>
                  <a:pPr algn="r">
                    <a:spcBef>
                      <a:spcPct val="20000"/>
                    </a:spcBef>
                  </a:pPr>
                  <a:endParaRPr lang="en-US" altLang="zh-CN" sz="3600" b="1" dirty="0" smtClean="0">
                    <a:solidFill>
                      <a:srgbClr val="E7E6E6">
                        <a:lumMod val="25000"/>
                      </a:srgb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endParaRPr>
                </a:p>
                <a:p>
                  <a:pPr algn="r">
                    <a:spcBef>
                      <a:spcPct val="20000"/>
                    </a:spcBef>
                  </a:pPr>
                  <a:endParaRPr lang="en-US" altLang="zh-CN" sz="3600" b="1" dirty="0">
                    <a:solidFill>
                      <a:srgbClr val="E7E6E6">
                        <a:lumMod val="25000"/>
                      </a:srgbClr>
                    </a:solidFill>
                    <a:latin typeface="华文黑体" charset="-122"/>
                    <a:ea typeface="华文黑体" charset="-122"/>
                    <a:cs typeface="华文黑体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5249548" y="3452779"/>
                <a:ext cx="2635631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2000" dirty="0">
                    <a:solidFill>
                      <a:prstClr val="black"/>
                    </a:solidFill>
                    <a:latin typeface="华文黑体" charset="-122"/>
                    <a:ea typeface="华文黑体" charset="-122"/>
                    <a:cs typeface="华文黑体" charset="-122"/>
                  </a:rPr>
                  <a:t>口腔保健应该成为日常家庭生活的一部分，我们应当遵循口腔保健五步骤来爱护我们的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华文黑体" charset="-122"/>
                    <a:ea typeface="华文黑体" charset="-122"/>
                    <a:cs typeface="华文黑体" charset="-122"/>
                  </a:rPr>
                  <a:t>牙齿。 </a:t>
                </a:r>
                <a:endParaRPr lang="en-US" altLang="zh-CN" sz="2000" dirty="0">
                  <a:solidFill>
                    <a:srgbClr val="E7E6E6">
                      <a:lumMod val="25000"/>
                    </a:srgbClr>
                  </a:solidFill>
                  <a:latin typeface="华文黑体" charset="-122"/>
                  <a:ea typeface="华文黑体" charset="-122"/>
                  <a:cs typeface="华文黑体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" name="弧 11"/>
          <p:cNvSpPr/>
          <p:nvPr/>
        </p:nvSpPr>
        <p:spPr>
          <a:xfrm>
            <a:off x="4797870" y="1824399"/>
            <a:ext cx="4461236" cy="4461236"/>
          </a:xfrm>
          <a:prstGeom prst="arc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zh-CN" sz="11500" dirty="0" smtClean="0">
                <a:solidFill>
                  <a:srgbClr val="E7E6E6"/>
                </a:solidFill>
                <a:latin typeface="华文黑体" charset="-122"/>
                <a:ea typeface="华文黑体" charset="-122"/>
                <a:cs typeface="华文黑体" charset="-122"/>
              </a:rPr>
              <a:t>2</a:t>
            </a:r>
            <a:endParaRPr kumimoji="1" lang="zh-CN" altLang="en-US" sz="11500" dirty="0">
              <a:solidFill>
                <a:srgbClr val="E7E6E6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70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88229" y="0"/>
            <a:ext cx="457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4" name="Freeform 26"/>
          <p:cNvSpPr/>
          <p:nvPr/>
        </p:nvSpPr>
        <p:spPr bwMode="auto">
          <a:xfrm>
            <a:off x="4609297" y="1921282"/>
            <a:ext cx="1629078" cy="1883041"/>
          </a:xfrm>
          <a:custGeom>
            <a:avLst/>
            <a:gdLst/>
            <a:ahLst/>
            <a:cxnLst>
              <a:cxn ang="0">
                <a:pos x="379" y="39"/>
              </a:cxn>
              <a:cxn ang="0">
                <a:pos x="526" y="179"/>
              </a:cxn>
              <a:cxn ang="0">
                <a:pos x="524" y="181"/>
              </a:cxn>
              <a:cxn ang="0">
                <a:pos x="381" y="320"/>
              </a:cxn>
              <a:cxn ang="0">
                <a:pos x="338" y="361"/>
              </a:cxn>
              <a:cxn ang="0">
                <a:pos x="338" y="320"/>
              </a:cxn>
              <a:cxn ang="0">
                <a:pos x="281" y="320"/>
              </a:cxn>
              <a:cxn ang="0">
                <a:pos x="281" y="608"/>
              </a:cxn>
              <a:cxn ang="0">
                <a:pos x="141" y="470"/>
              </a:cxn>
              <a:cxn ang="0">
                <a:pos x="0" y="608"/>
              </a:cxn>
              <a:cxn ang="0">
                <a:pos x="0" y="39"/>
              </a:cxn>
              <a:cxn ang="0">
                <a:pos x="338" y="39"/>
              </a:cxn>
              <a:cxn ang="0">
                <a:pos x="338" y="0"/>
              </a:cxn>
              <a:cxn ang="0">
                <a:pos x="379" y="39"/>
              </a:cxn>
            </a:cxnLst>
            <a:rect l="0" t="0" r="r" b="b"/>
            <a:pathLst>
              <a:path w="526" h="608">
                <a:moveTo>
                  <a:pt x="379" y="39"/>
                </a:moveTo>
                <a:lnTo>
                  <a:pt x="526" y="179"/>
                </a:lnTo>
                <a:lnTo>
                  <a:pt x="524" y="181"/>
                </a:lnTo>
                <a:lnTo>
                  <a:pt x="381" y="320"/>
                </a:lnTo>
                <a:lnTo>
                  <a:pt x="338" y="361"/>
                </a:lnTo>
                <a:lnTo>
                  <a:pt x="338" y="320"/>
                </a:lnTo>
                <a:lnTo>
                  <a:pt x="281" y="320"/>
                </a:lnTo>
                <a:lnTo>
                  <a:pt x="281" y="608"/>
                </a:lnTo>
                <a:lnTo>
                  <a:pt x="141" y="470"/>
                </a:lnTo>
                <a:lnTo>
                  <a:pt x="0" y="608"/>
                </a:lnTo>
                <a:lnTo>
                  <a:pt x="0" y="39"/>
                </a:lnTo>
                <a:lnTo>
                  <a:pt x="338" y="39"/>
                </a:lnTo>
                <a:lnTo>
                  <a:pt x="338" y="0"/>
                </a:lnTo>
                <a:lnTo>
                  <a:pt x="379" y="3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5" name="Freeform 27"/>
          <p:cNvSpPr/>
          <p:nvPr/>
        </p:nvSpPr>
        <p:spPr bwMode="auto">
          <a:xfrm>
            <a:off x="5783106" y="2042061"/>
            <a:ext cx="1889235" cy="1613595"/>
          </a:xfrm>
          <a:custGeom>
            <a:avLst/>
            <a:gdLst/>
            <a:ahLst/>
            <a:cxnLst>
              <a:cxn ang="0">
                <a:pos x="567" y="377"/>
              </a:cxn>
              <a:cxn ang="0">
                <a:pos x="426" y="521"/>
              </a:cxn>
              <a:cxn ang="0">
                <a:pos x="286" y="377"/>
              </a:cxn>
              <a:cxn ang="0">
                <a:pos x="245" y="334"/>
              </a:cxn>
              <a:cxn ang="0">
                <a:pos x="286" y="334"/>
              </a:cxn>
              <a:cxn ang="0">
                <a:pos x="286" y="281"/>
              </a:cxn>
              <a:cxn ang="0">
                <a:pos x="2" y="281"/>
              </a:cxn>
              <a:cxn ang="0">
                <a:pos x="145" y="142"/>
              </a:cxn>
              <a:cxn ang="0">
                <a:pos x="148" y="142"/>
              </a:cxn>
              <a:cxn ang="0">
                <a:pos x="147" y="140"/>
              </a:cxn>
              <a:cxn ang="0">
                <a:pos x="0" y="0"/>
              </a:cxn>
              <a:cxn ang="0">
                <a:pos x="567" y="0"/>
              </a:cxn>
              <a:cxn ang="0">
                <a:pos x="567" y="334"/>
              </a:cxn>
              <a:cxn ang="0">
                <a:pos x="610" y="334"/>
              </a:cxn>
              <a:cxn ang="0">
                <a:pos x="567" y="377"/>
              </a:cxn>
            </a:cxnLst>
            <a:rect l="0" t="0" r="r" b="b"/>
            <a:pathLst>
              <a:path w="610" h="521">
                <a:moveTo>
                  <a:pt x="567" y="377"/>
                </a:moveTo>
                <a:lnTo>
                  <a:pt x="426" y="521"/>
                </a:lnTo>
                <a:lnTo>
                  <a:pt x="286" y="377"/>
                </a:lnTo>
                <a:lnTo>
                  <a:pt x="245" y="334"/>
                </a:lnTo>
                <a:lnTo>
                  <a:pt x="286" y="334"/>
                </a:lnTo>
                <a:lnTo>
                  <a:pt x="286" y="281"/>
                </a:lnTo>
                <a:lnTo>
                  <a:pt x="2" y="281"/>
                </a:lnTo>
                <a:lnTo>
                  <a:pt x="145" y="142"/>
                </a:lnTo>
                <a:lnTo>
                  <a:pt x="148" y="142"/>
                </a:lnTo>
                <a:lnTo>
                  <a:pt x="147" y="140"/>
                </a:lnTo>
                <a:lnTo>
                  <a:pt x="0" y="0"/>
                </a:lnTo>
                <a:lnTo>
                  <a:pt x="567" y="0"/>
                </a:lnTo>
                <a:lnTo>
                  <a:pt x="567" y="334"/>
                </a:lnTo>
                <a:lnTo>
                  <a:pt x="610" y="334"/>
                </a:lnTo>
                <a:lnTo>
                  <a:pt x="567" y="3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6" name="Freeform 28"/>
          <p:cNvSpPr/>
          <p:nvPr/>
        </p:nvSpPr>
        <p:spPr bwMode="auto">
          <a:xfrm>
            <a:off x="5922470" y="3209671"/>
            <a:ext cx="1616690" cy="1898528"/>
          </a:xfrm>
          <a:custGeom>
            <a:avLst/>
            <a:gdLst/>
            <a:ahLst/>
            <a:cxnLst>
              <a:cxn ang="0">
                <a:pos x="148" y="570"/>
              </a:cxn>
              <a:cxn ang="0">
                <a:pos x="0" y="429"/>
              </a:cxn>
              <a:cxn ang="0">
                <a:pos x="146" y="289"/>
              </a:cxn>
              <a:cxn ang="0">
                <a:pos x="192" y="245"/>
              </a:cxn>
              <a:cxn ang="0">
                <a:pos x="192" y="289"/>
              </a:cxn>
              <a:cxn ang="0">
                <a:pos x="241" y="289"/>
              </a:cxn>
              <a:cxn ang="0">
                <a:pos x="241" y="0"/>
              </a:cxn>
              <a:cxn ang="0">
                <a:pos x="381" y="144"/>
              </a:cxn>
              <a:cxn ang="0">
                <a:pos x="522" y="0"/>
              </a:cxn>
              <a:cxn ang="0">
                <a:pos x="522" y="570"/>
              </a:cxn>
              <a:cxn ang="0">
                <a:pos x="192" y="570"/>
              </a:cxn>
              <a:cxn ang="0">
                <a:pos x="192" y="613"/>
              </a:cxn>
              <a:cxn ang="0">
                <a:pos x="148" y="570"/>
              </a:cxn>
            </a:cxnLst>
            <a:rect l="0" t="0" r="r" b="b"/>
            <a:pathLst>
              <a:path w="522" h="613">
                <a:moveTo>
                  <a:pt x="148" y="570"/>
                </a:moveTo>
                <a:lnTo>
                  <a:pt x="0" y="429"/>
                </a:lnTo>
                <a:lnTo>
                  <a:pt x="146" y="289"/>
                </a:lnTo>
                <a:lnTo>
                  <a:pt x="192" y="245"/>
                </a:lnTo>
                <a:lnTo>
                  <a:pt x="192" y="289"/>
                </a:lnTo>
                <a:lnTo>
                  <a:pt x="241" y="289"/>
                </a:lnTo>
                <a:lnTo>
                  <a:pt x="241" y="0"/>
                </a:lnTo>
                <a:lnTo>
                  <a:pt x="381" y="144"/>
                </a:lnTo>
                <a:lnTo>
                  <a:pt x="522" y="0"/>
                </a:lnTo>
                <a:lnTo>
                  <a:pt x="522" y="570"/>
                </a:lnTo>
                <a:lnTo>
                  <a:pt x="192" y="570"/>
                </a:lnTo>
                <a:lnTo>
                  <a:pt x="192" y="613"/>
                </a:lnTo>
                <a:lnTo>
                  <a:pt x="148" y="57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7" name="Freeform 29"/>
          <p:cNvSpPr/>
          <p:nvPr/>
        </p:nvSpPr>
        <p:spPr bwMode="auto">
          <a:xfrm>
            <a:off x="4476122" y="3376917"/>
            <a:ext cx="1904722" cy="1598107"/>
          </a:xfrm>
          <a:custGeom>
            <a:avLst/>
            <a:gdLst/>
            <a:ahLst/>
            <a:cxnLst>
              <a:cxn ang="0">
                <a:pos x="324" y="138"/>
              </a:cxn>
              <a:cxn ang="0">
                <a:pos x="368" y="181"/>
              </a:cxn>
              <a:cxn ang="0">
                <a:pos x="324" y="181"/>
              </a:cxn>
              <a:cxn ang="0">
                <a:pos x="324" y="235"/>
              </a:cxn>
              <a:cxn ang="0">
                <a:pos x="613" y="235"/>
              </a:cxn>
              <a:cxn ang="0">
                <a:pos x="467" y="375"/>
              </a:cxn>
              <a:cxn ang="0">
                <a:pos x="615" y="516"/>
              </a:cxn>
              <a:cxn ang="0">
                <a:pos x="43" y="516"/>
              </a:cxn>
              <a:cxn ang="0">
                <a:pos x="43" y="181"/>
              </a:cxn>
              <a:cxn ang="0">
                <a:pos x="0" y="181"/>
              </a:cxn>
              <a:cxn ang="0">
                <a:pos x="0" y="179"/>
              </a:cxn>
              <a:cxn ang="0">
                <a:pos x="43" y="138"/>
              </a:cxn>
              <a:cxn ang="0">
                <a:pos x="184" y="0"/>
              </a:cxn>
              <a:cxn ang="0">
                <a:pos x="324" y="138"/>
              </a:cxn>
            </a:cxnLst>
            <a:rect l="0" t="0" r="r" b="b"/>
            <a:pathLst>
              <a:path w="615" h="516">
                <a:moveTo>
                  <a:pt x="324" y="138"/>
                </a:moveTo>
                <a:lnTo>
                  <a:pt x="368" y="181"/>
                </a:lnTo>
                <a:lnTo>
                  <a:pt x="324" y="181"/>
                </a:lnTo>
                <a:lnTo>
                  <a:pt x="324" y="235"/>
                </a:lnTo>
                <a:lnTo>
                  <a:pt x="613" y="235"/>
                </a:lnTo>
                <a:lnTo>
                  <a:pt x="467" y="375"/>
                </a:lnTo>
                <a:lnTo>
                  <a:pt x="615" y="516"/>
                </a:lnTo>
                <a:lnTo>
                  <a:pt x="43" y="516"/>
                </a:lnTo>
                <a:lnTo>
                  <a:pt x="43" y="181"/>
                </a:lnTo>
                <a:lnTo>
                  <a:pt x="0" y="181"/>
                </a:lnTo>
                <a:lnTo>
                  <a:pt x="0" y="179"/>
                </a:lnTo>
                <a:lnTo>
                  <a:pt x="43" y="138"/>
                </a:lnTo>
                <a:lnTo>
                  <a:pt x="184" y="0"/>
                </a:lnTo>
                <a:lnTo>
                  <a:pt x="324" y="13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8" name="Freeform 187"/>
          <p:cNvSpPr>
            <a:spLocks noEditPoints="1"/>
          </p:cNvSpPr>
          <p:nvPr/>
        </p:nvSpPr>
        <p:spPr bwMode="auto">
          <a:xfrm>
            <a:off x="6337114" y="4405136"/>
            <a:ext cx="435239" cy="28127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9" name="Freeform 52"/>
          <p:cNvSpPr>
            <a:spLocks noEditPoints="1"/>
          </p:cNvSpPr>
          <p:nvPr/>
        </p:nvSpPr>
        <p:spPr bwMode="auto">
          <a:xfrm>
            <a:off x="5466534" y="2261721"/>
            <a:ext cx="418835" cy="418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10" name="Freeform 51"/>
          <p:cNvSpPr>
            <a:spLocks noEditPoints="1"/>
          </p:cNvSpPr>
          <p:nvPr/>
        </p:nvSpPr>
        <p:spPr bwMode="auto">
          <a:xfrm>
            <a:off x="6922835" y="2802304"/>
            <a:ext cx="361141" cy="511277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11" name="Freeform 152"/>
          <p:cNvSpPr>
            <a:spLocks noEditPoints="1"/>
          </p:cNvSpPr>
          <p:nvPr/>
        </p:nvSpPr>
        <p:spPr bwMode="auto">
          <a:xfrm>
            <a:off x="4866645" y="3753875"/>
            <a:ext cx="396972" cy="36685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12" name="TextBox 46"/>
          <p:cNvSpPr txBox="1"/>
          <p:nvPr/>
        </p:nvSpPr>
        <p:spPr>
          <a:xfrm rot="16200000">
            <a:off x="4356144" y="2556092"/>
            <a:ext cx="1322527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华文黑体" charset="-122"/>
                <a:ea typeface="华文黑体" charset="-122"/>
                <a:cs typeface="华文黑体" charset="-122"/>
              </a:rPr>
              <a:t>Title Goes Here</a:t>
            </a:r>
            <a:r>
              <a:rPr lang="en-US" sz="1000" b="1" dirty="0" smtClean="0">
                <a:solidFill>
                  <a:schemeClr val="bg1"/>
                </a:solidFill>
                <a:latin typeface="华文黑体" charset="-122"/>
                <a:ea typeface="华文黑体" charset="-122"/>
                <a:cs typeface="华文黑体" charset="-122"/>
              </a:rPr>
              <a:t/>
            </a:r>
            <a:br>
              <a:rPr lang="en-US" sz="1000" b="1" dirty="0" smtClean="0">
                <a:solidFill>
                  <a:schemeClr val="bg1"/>
                </a:solidFill>
                <a:latin typeface="华文黑体" charset="-122"/>
                <a:ea typeface="华文黑体" charset="-122"/>
                <a:cs typeface="华文黑体" charset="-122"/>
              </a:rPr>
            </a:br>
            <a:r>
              <a:rPr lang="en-US" sz="1000" dirty="0" smtClean="0">
                <a:solidFill>
                  <a:schemeClr val="bg1"/>
                </a:solidFill>
                <a:latin typeface="华文黑体" charset="-122"/>
                <a:ea typeface="华文黑体" charset="-122"/>
                <a:cs typeface="华文黑体" charset="-122"/>
              </a:rPr>
              <a:t>There are many variations</a:t>
            </a:r>
            <a:endParaRPr lang="en-US" sz="1000" dirty="0">
              <a:solidFill>
                <a:schemeClr val="bg1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6131836" y="2209317"/>
            <a:ext cx="132252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200" b="1" dirty="0" smtClean="0">
                <a:latin typeface="华文黑体" charset="-122"/>
                <a:ea typeface="华文黑体" charset="-122"/>
                <a:cs typeface="华文黑体" charset="-122"/>
              </a:rPr>
              <a:t>Title Goes Here</a:t>
            </a:r>
            <a:r>
              <a:rPr lang="en-US" sz="1000" b="1" dirty="0" smtClean="0">
                <a:latin typeface="华文黑体" charset="-122"/>
                <a:ea typeface="华文黑体" charset="-122"/>
                <a:cs typeface="华文黑体" charset="-122"/>
              </a:rPr>
              <a:t/>
            </a:r>
            <a:br>
              <a:rPr lang="en-US" sz="1000" b="1" dirty="0" smtClean="0">
                <a:latin typeface="华文黑体" charset="-122"/>
                <a:ea typeface="华文黑体" charset="-122"/>
                <a:cs typeface="华文黑体" charset="-122"/>
              </a:rPr>
            </a:br>
            <a:r>
              <a:rPr lang="en-US" sz="1000" dirty="0" smtClean="0">
                <a:latin typeface="华文黑体" charset="-122"/>
                <a:ea typeface="华文黑体" charset="-122"/>
                <a:cs typeface="华文黑体" charset="-122"/>
              </a:rPr>
              <a:t>There are many variations</a:t>
            </a:r>
            <a:endParaRPr lang="en-US" sz="1000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4683705" y="4351167"/>
            <a:ext cx="132252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200" b="1" dirty="0" smtClean="0">
                <a:latin typeface="华文黑体" charset="-122"/>
                <a:ea typeface="华文黑体" charset="-122"/>
                <a:cs typeface="华文黑体" charset="-122"/>
              </a:rPr>
              <a:t>Title Goes Here</a:t>
            </a:r>
            <a:r>
              <a:rPr lang="en-US" sz="1000" b="1" dirty="0" smtClean="0">
                <a:latin typeface="华文黑体" charset="-122"/>
                <a:ea typeface="华文黑体" charset="-122"/>
                <a:cs typeface="华文黑体" charset="-122"/>
              </a:rPr>
              <a:t/>
            </a:r>
            <a:br>
              <a:rPr lang="en-US" sz="1000" b="1" dirty="0" smtClean="0">
                <a:latin typeface="华文黑体" charset="-122"/>
                <a:ea typeface="华文黑体" charset="-122"/>
                <a:cs typeface="华文黑体" charset="-122"/>
              </a:rPr>
            </a:br>
            <a:r>
              <a:rPr lang="en-US" sz="1000" dirty="0" smtClean="0">
                <a:latin typeface="华文黑体" charset="-122"/>
                <a:ea typeface="华文黑体" charset="-122"/>
                <a:cs typeface="华文黑体" charset="-122"/>
              </a:rPr>
              <a:t>There are many variations</a:t>
            </a:r>
            <a:endParaRPr lang="en-US" sz="1000" dirty="0"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15" name="TextBox 51"/>
          <p:cNvSpPr txBox="1"/>
          <p:nvPr/>
        </p:nvSpPr>
        <p:spPr>
          <a:xfrm rot="5400000">
            <a:off x="6487927" y="4009363"/>
            <a:ext cx="1322527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华文黑体" charset="-122"/>
                <a:ea typeface="华文黑体" charset="-122"/>
                <a:cs typeface="华文黑体" charset="-122"/>
              </a:rPr>
              <a:t>Title Goes Here</a:t>
            </a:r>
            <a:r>
              <a:rPr lang="en-US" sz="1000" b="1" dirty="0" smtClean="0">
                <a:solidFill>
                  <a:schemeClr val="bg1"/>
                </a:solidFill>
                <a:latin typeface="华文黑体" charset="-122"/>
                <a:ea typeface="华文黑体" charset="-122"/>
                <a:cs typeface="华文黑体" charset="-122"/>
              </a:rPr>
              <a:t/>
            </a:r>
            <a:br>
              <a:rPr lang="en-US" sz="1000" b="1" dirty="0" smtClean="0">
                <a:solidFill>
                  <a:schemeClr val="bg1"/>
                </a:solidFill>
                <a:latin typeface="华文黑体" charset="-122"/>
                <a:ea typeface="华文黑体" charset="-122"/>
                <a:cs typeface="华文黑体" charset="-122"/>
              </a:rPr>
            </a:br>
            <a:r>
              <a:rPr lang="en-US" sz="1000" dirty="0" smtClean="0">
                <a:solidFill>
                  <a:schemeClr val="bg1"/>
                </a:solidFill>
                <a:latin typeface="华文黑体" charset="-122"/>
                <a:ea typeface="华文黑体" charset="-122"/>
                <a:cs typeface="华文黑体" charset="-122"/>
              </a:rPr>
              <a:t>There are many variations</a:t>
            </a:r>
            <a:endParaRPr lang="en-US" sz="1000" dirty="0">
              <a:solidFill>
                <a:schemeClr val="bg1"/>
              </a:solidFill>
              <a:latin typeface="华文黑体" charset="-122"/>
              <a:ea typeface="华文黑体" charset="-122"/>
              <a:cs typeface="华文黑体" charset="-122"/>
            </a:endParaRPr>
          </a:p>
        </p:txBody>
      </p:sp>
      <p:sp>
        <p:nvSpPr>
          <p:cNvPr id="17" name="TextBox 57"/>
          <p:cNvSpPr txBox="1"/>
          <p:nvPr/>
        </p:nvSpPr>
        <p:spPr>
          <a:xfrm>
            <a:off x="947854" y="2701760"/>
            <a:ext cx="269662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>
                <a:latin typeface="STHeiti Light" charset="-122"/>
                <a:ea typeface="STHeiti Light" charset="-122"/>
                <a:cs typeface="STHeiti Light" charset="-122"/>
              </a:rPr>
              <a:t>1</a:t>
            </a:r>
            <a:r>
              <a:rPr lang="zh-CN" altLang="zh-CN" sz="1400" dirty="0">
                <a:latin typeface="STHeiti Light" charset="-122"/>
                <a:ea typeface="STHeiti Light" charset="-122"/>
                <a:cs typeface="STHeiti Light" charset="-122"/>
              </a:rPr>
              <a:t>、有一些牙颌畸形需早期进行治疗，如</a:t>
            </a:r>
            <a:r>
              <a:rPr lang="en-US" altLang="zh-CN" sz="1400" dirty="0">
                <a:latin typeface="STHeiti Light" charset="-122"/>
                <a:ea typeface="STHeiti Light" charset="-122"/>
                <a:cs typeface="STHeiti Light" charset="-122"/>
              </a:rPr>
              <a:t>3-5</a:t>
            </a:r>
            <a:r>
              <a:rPr lang="zh-CN" altLang="zh-CN" sz="1400" dirty="0">
                <a:latin typeface="STHeiti Light" charset="-122"/>
                <a:ea typeface="STHeiti Light" charset="-122"/>
                <a:cs typeface="STHeiti Light" charset="-122"/>
              </a:rPr>
              <a:t>岁是“地包天”及咬唇、吮指等不良习惯的最佳矫治时期。</a:t>
            </a:r>
          </a:p>
        </p:txBody>
      </p:sp>
      <p:sp>
        <p:nvSpPr>
          <p:cNvPr id="20" name="TextBox 81"/>
          <p:cNvSpPr txBox="1"/>
          <p:nvPr/>
        </p:nvSpPr>
        <p:spPr>
          <a:xfrm>
            <a:off x="947854" y="3909370"/>
            <a:ext cx="26966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00" dirty="0">
                <a:latin typeface="STHeiti Light" charset="-122"/>
                <a:ea typeface="STHeiti Light" charset="-122"/>
                <a:cs typeface="STHeiti Light" charset="-122"/>
              </a:rPr>
              <a:t>3</a:t>
            </a:r>
            <a:r>
              <a:rPr lang="zh-CN" altLang="zh-CN" sz="1400" dirty="0">
                <a:latin typeface="STHeiti Light" charset="-122"/>
                <a:ea typeface="STHeiti Light" charset="-122"/>
                <a:cs typeface="STHeiti Light" charset="-122"/>
              </a:rPr>
              <a:t>、</a:t>
            </a:r>
            <a:r>
              <a:rPr lang="en-US" altLang="zh-CN" sz="1400" dirty="0">
                <a:latin typeface="STHeiti Light" charset="-122"/>
                <a:ea typeface="STHeiti Light" charset="-122"/>
                <a:cs typeface="STHeiti Light" charset="-122"/>
              </a:rPr>
              <a:t>11-14</a:t>
            </a:r>
            <a:r>
              <a:rPr lang="zh-CN" altLang="zh-CN" sz="1400" dirty="0">
                <a:latin typeface="STHeiti Light" charset="-122"/>
                <a:ea typeface="STHeiti Light" charset="-122"/>
                <a:cs typeface="STHeiti Light" charset="-122"/>
              </a:rPr>
              <a:t>岁是大多数人作固定正畸矫治的“黄金时期”。</a:t>
            </a:r>
          </a:p>
        </p:txBody>
      </p:sp>
      <p:sp>
        <p:nvSpPr>
          <p:cNvPr id="23" name="TextBox 54"/>
          <p:cNvSpPr txBox="1"/>
          <p:nvPr/>
        </p:nvSpPr>
        <p:spPr>
          <a:xfrm>
            <a:off x="8708960" y="2633312"/>
            <a:ext cx="269662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latin typeface="STHeiti Light" charset="-122"/>
                <a:ea typeface="STHeiti Light" charset="-122"/>
                <a:cs typeface="STHeiti Light" charset="-122"/>
              </a:rPr>
              <a:t>2</a:t>
            </a:r>
            <a:r>
              <a:rPr lang="zh-CN" altLang="zh-CN" sz="1400" dirty="0">
                <a:latin typeface="STHeiti Light" charset="-122"/>
                <a:ea typeface="STHeiti Light" charset="-122"/>
                <a:cs typeface="STHeiti Light" charset="-122"/>
              </a:rPr>
              <a:t>、</a:t>
            </a:r>
            <a:r>
              <a:rPr lang="en-US" altLang="zh-CN" sz="1400" dirty="0">
                <a:latin typeface="STHeiti Light" charset="-122"/>
                <a:ea typeface="STHeiti Light" charset="-122"/>
                <a:cs typeface="STHeiti Light" charset="-122"/>
              </a:rPr>
              <a:t>8-10</a:t>
            </a:r>
            <a:r>
              <a:rPr lang="zh-CN" altLang="zh-CN" sz="1400" dirty="0">
                <a:latin typeface="STHeiti Light" charset="-122"/>
                <a:ea typeface="STHeiti Light" charset="-122"/>
                <a:cs typeface="STHeiti Light" charset="-122"/>
              </a:rPr>
              <a:t>岁恒牙开始萌出，此时应到正畸医生处咨询、检查，部分有骨骼畸形的儿童需治疗。</a:t>
            </a:r>
          </a:p>
        </p:txBody>
      </p:sp>
      <p:sp>
        <p:nvSpPr>
          <p:cNvPr id="26" name="TextBox 84"/>
          <p:cNvSpPr txBox="1"/>
          <p:nvPr/>
        </p:nvSpPr>
        <p:spPr>
          <a:xfrm>
            <a:off x="8698265" y="3843058"/>
            <a:ext cx="269662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latin typeface="STHeiti Light" charset="-122"/>
                <a:ea typeface="STHeiti Light" charset="-122"/>
                <a:cs typeface="STHeiti Light" charset="-122"/>
              </a:rPr>
              <a:t>4</a:t>
            </a:r>
            <a:r>
              <a:rPr lang="zh-CN" altLang="zh-CN" sz="1400" dirty="0">
                <a:latin typeface="STHeiti Light" charset="-122"/>
                <a:ea typeface="STHeiti Light" charset="-122"/>
                <a:cs typeface="STHeiti Light" charset="-122"/>
              </a:rPr>
              <a:t>、成人只要牙周及牙槽骨健康，都可进行正畸治疗，解决美观问题，同时改善整个口腔健康条件。</a:t>
            </a:r>
          </a:p>
        </p:txBody>
      </p:sp>
      <p:grpSp>
        <p:nvGrpSpPr>
          <p:cNvPr id="34" name="组 33"/>
          <p:cNvGrpSpPr/>
          <p:nvPr/>
        </p:nvGrpSpPr>
        <p:grpSpPr>
          <a:xfrm>
            <a:off x="3197999" y="652863"/>
            <a:ext cx="5796000" cy="984559"/>
            <a:chOff x="3197999" y="652863"/>
            <a:chExt cx="5796000" cy="984559"/>
          </a:xfrm>
        </p:grpSpPr>
        <p:sp>
          <p:nvSpPr>
            <p:cNvPr id="35" name="Title 35"/>
            <p:cNvSpPr txBox="1"/>
            <p:nvPr/>
          </p:nvSpPr>
          <p:spPr>
            <a:xfrm>
              <a:off x="4135224" y="652863"/>
              <a:ext cx="3921551" cy="47136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4000" dirty="0">
                  <a:latin typeface="华文黑体" charset="-122"/>
                  <a:ea typeface="华文黑体" charset="-122"/>
                  <a:cs typeface="华文黑体" charset="-122"/>
                </a:rPr>
                <a:t>关注口腔健康</a:t>
              </a:r>
              <a:endParaRPr lang="en-US" altLang="zh-CN" sz="4000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97999" y="1237312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华文黑体" charset="-122"/>
                  <a:ea typeface="华文黑体" charset="-122"/>
                </a:rPr>
                <a:t>什么时候进行正畸治疗最佳？</a:t>
              </a:r>
              <a:endParaRPr lang="en-US" altLang="zh-CN" sz="2000" dirty="0">
                <a:latin typeface="华文黑体" charset="-122"/>
                <a:ea typeface="华文黑体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Line buttom"/>
          <p:cNvCxnSpPr/>
          <p:nvPr/>
        </p:nvCxnSpPr>
        <p:spPr>
          <a:xfrm>
            <a:off x="2209800" y="3136237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/>
          <p:nvPr/>
        </p:nvGrpSpPr>
        <p:grpSpPr>
          <a:xfrm>
            <a:off x="2025403" y="4046954"/>
            <a:ext cx="1479103" cy="786604"/>
            <a:chOff x="764014" y="1586047"/>
            <a:chExt cx="1544637" cy="786604"/>
          </a:xfrm>
        </p:grpSpPr>
        <p:sp>
          <p:nvSpPr>
            <p:cNvPr id="4" name="Text Placeholder 3"/>
            <p:cNvSpPr txBox="1"/>
            <p:nvPr/>
          </p:nvSpPr>
          <p:spPr>
            <a:xfrm>
              <a:off x="1199853" y="1586047"/>
              <a:ext cx="67296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黑体" charset="-122"/>
                </a:rPr>
                <a:t>459,769K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黑体" charset="-122"/>
              </a:endParaRPr>
            </a:p>
          </p:txBody>
        </p:sp>
        <p:sp>
          <p:nvSpPr>
            <p:cNvPr id="5" name="Text Placeholder 3"/>
            <p:cNvSpPr txBox="1"/>
            <p:nvPr/>
          </p:nvSpPr>
          <p:spPr>
            <a:xfrm>
              <a:off x="764014" y="1695543"/>
              <a:ext cx="1544637" cy="6771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There are many variations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 of passages of lorem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 ipsum available</a:t>
              </a:r>
            </a:p>
          </p:txBody>
        </p:sp>
      </p:grpSp>
      <p:sp>
        <p:nvSpPr>
          <p:cNvPr id="6" name="Oval 63"/>
          <p:cNvSpPr/>
          <p:nvPr/>
        </p:nvSpPr>
        <p:spPr>
          <a:xfrm>
            <a:off x="2628556" y="4869176"/>
            <a:ext cx="272797" cy="2727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grpSp>
        <p:nvGrpSpPr>
          <p:cNvPr id="7" name="Group 25"/>
          <p:cNvGrpSpPr/>
          <p:nvPr/>
        </p:nvGrpSpPr>
        <p:grpSpPr>
          <a:xfrm>
            <a:off x="3650466" y="4046954"/>
            <a:ext cx="1479103" cy="786604"/>
            <a:chOff x="764014" y="1586047"/>
            <a:chExt cx="1544637" cy="786604"/>
          </a:xfrm>
        </p:grpSpPr>
        <p:sp>
          <p:nvSpPr>
            <p:cNvPr id="8" name="Text Placeholder 3"/>
            <p:cNvSpPr txBox="1"/>
            <p:nvPr/>
          </p:nvSpPr>
          <p:spPr>
            <a:xfrm>
              <a:off x="1199853" y="1586047"/>
              <a:ext cx="67296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黑体" charset="-122"/>
                </a:rPr>
                <a:t>459,769K</a:t>
              </a:r>
            </a:p>
          </p:txBody>
        </p:sp>
        <p:sp>
          <p:nvSpPr>
            <p:cNvPr id="9" name="Text Placeholder 3"/>
            <p:cNvSpPr txBox="1"/>
            <p:nvPr/>
          </p:nvSpPr>
          <p:spPr>
            <a:xfrm>
              <a:off x="764014" y="1695543"/>
              <a:ext cx="1544637" cy="6771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There are many variations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 of passages of lorem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 ipsum available</a:t>
              </a:r>
            </a:p>
          </p:txBody>
        </p:sp>
      </p:grpSp>
      <p:sp>
        <p:nvSpPr>
          <p:cNvPr id="10" name="Oval 68"/>
          <p:cNvSpPr/>
          <p:nvPr/>
        </p:nvSpPr>
        <p:spPr>
          <a:xfrm>
            <a:off x="4253619" y="4869176"/>
            <a:ext cx="272797" cy="2727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grpSp>
        <p:nvGrpSpPr>
          <p:cNvPr id="11" name="Group 25"/>
          <p:cNvGrpSpPr/>
          <p:nvPr/>
        </p:nvGrpSpPr>
        <p:grpSpPr>
          <a:xfrm>
            <a:off x="5275529" y="4046954"/>
            <a:ext cx="1479103" cy="786604"/>
            <a:chOff x="764014" y="1586047"/>
            <a:chExt cx="1544637" cy="786604"/>
          </a:xfrm>
        </p:grpSpPr>
        <p:sp>
          <p:nvSpPr>
            <p:cNvPr id="12" name="Text Placeholder 3"/>
            <p:cNvSpPr txBox="1"/>
            <p:nvPr/>
          </p:nvSpPr>
          <p:spPr>
            <a:xfrm>
              <a:off x="1199853" y="1586047"/>
              <a:ext cx="67296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黑体" charset="-122"/>
                </a:rPr>
                <a:t>459,769K</a:t>
              </a: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764014" y="1695543"/>
              <a:ext cx="1544637" cy="6771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There are many variations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 of passages of lorem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 ipsum available</a:t>
              </a:r>
            </a:p>
          </p:txBody>
        </p:sp>
      </p:grpSp>
      <p:sp>
        <p:nvSpPr>
          <p:cNvPr id="14" name="Oval 81"/>
          <p:cNvSpPr/>
          <p:nvPr/>
        </p:nvSpPr>
        <p:spPr>
          <a:xfrm>
            <a:off x="5878682" y="4869176"/>
            <a:ext cx="272797" cy="2727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grpSp>
        <p:nvGrpSpPr>
          <p:cNvPr id="15" name="Group 25"/>
          <p:cNvGrpSpPr/>
          <p:nvPr/>
        </p:nvGrpSpPr>
        <p:grpSpPr>
          <a:xfrm>
            <a:off x="6900592" y="4046954"/>
            <a:ext cx="1479103" cy="786604"/>
            <a:chOff x="764014" y="1586047"/>
            <a:chExt cx="1544637" cy="786604"/>
          </a:xfrm>
        </p:grpSpPr>
        <p:sp>
          <p:nvSpPr>
            <p:cNvPr id="16" name="Text Placeholder 3"/>
            <p:cNvSpPr txBox="1"/>
            <p:nvPr/>
          </p:nvSpPr>
          <p:spPr>
            <a:xfrm>
              <a:off x="1199853" y="1586047"/>
              <a:ext cx="67296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黑体" charset="-122"/>
                </a:rPr>
                <a:t>459,769K</a:t>
              </a: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764014" y="1695543"/>
              <a:ext cx="1544637" cy="6771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There are many variations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 of passages of lorem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 ipsum available</a:t>
              </a:r>
            </a:p>
          </p:txBody>
        </p:sp>
      </p:grpSp>
      <p:sp>
        <p:nvSpPr>
          <p:cNvPr id="18" name="Oval 85"/>
          <p:cNvSpPr/>
          <p:nvPr/>
        </p:nvSpPr>
        <p:spPr>
          <a:xfrm>
            <a:off x="7503745" y="4869176"/>
            <a:ext cx="272797" cy="2727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grpSp>
        <p:nvGrpSpPr>
          <p:cNvPr id="19" name="Group 25"/>
          <p:cNvGrpSpPr/>
          <p:nvPr/>
        </p:nvGrpSpPr>
        <p:grpSpPr>
          <a:xfrm>
            <a:off x="8525655" y="4046954"/>
            <a:ext cx="1479103" cy="786604"/>
            <a:chOff x="764014" y="1586047"/>
            <a:chExt cx="1544637" cy="786604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1199853" y="1586047"/>
              <a:ext cx="67296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黑体" charset="-122"/>
                </a:rPr>
                <a:t>459,769K</a:t>
              </a: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764014" y="1695543"/>
              <a:ext cx="1544637" cy="6771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There are many variations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 of passages of lorem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黑体" charset="-122"/>
                </a:rPr>
                <a:t> ipsum available</a:t>
              </a:r>
            </a:p>
          </p:txBody>
        </p:sp>
      </p:grpSp>
      <p:sp>
        <p:nvSpPr>
          <p:cNvPr id="22" name="Oval 89"/>
          <p:cNvSpPr/>
          <p:nvPr/>
        </p:nvSpPr>
        <p:spPr>
          <a:xfrm>
            <a:off x="9128808" y="4869176"/>
            <a:ext cx="272797" cy="2727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华文黑体" charset="-122"/>
            </a:endParaRPr>
          </a:p>
        </p:txBody>
      </p:sp>
      <p:grpSp>
        <p:nvGrpSpPr>
          <p:cNvPr id="23" name="Group 90"/>
          <p:cNvGrpSpPr/>
          <p:nvPr/>
        </p:nvGrpSpPr>
        <p:grpSpPr>
          <a:xfrm>
            <a:off x="3186668" y="2702776"/>
            <a:ext cx="835480" cy="878038"/>
            <a:chOff x="1662668" y="1672705"/>
            <a:chExt cx="835480" cy="878038"/>
          </a:xfrm>
          <a:solidFill>
            <a:schemeClr val="tx1"/>
          </a:solidFill>
        </p:grpSpPr>
        <p:sp>
          <p:nvSpPr>
            <p:cNvPr id="24" name="Oval 91"/>
            <p:cNvSpPr/>
            <p:nvPr/>
          </p:nvSpPr>
          <p:spPr>
            <a:xfrm>
              <a:off x="1662668" y="1715265"/>
              <a:ext cx="835480" cy="835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华文黑体" charset="-122"/>
              </a:endParaRPr>
            </a:p>
          </p:txBody>
        </p:sp>
        <p:sp>
          <p:nvSpPr>
            <p:cNvPr id="25" name="Oval 92"/>
            <p:cNvSpPr/>
            <p:nvPr/>
          </p:nvSpPr>
          <p:spPr>
            <a:xfrm>
              <a:off x="1662668" y="1672705"/>
              <a:ext cx="835480" cy="835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华文黑体" charset="-122"/>
              </a:endParaRPr>
            </a:p>
          </p:txBody>
        </p:sp>
      </p:grpSp>
      <p:grpSp>
        <p:nvGrpSpPr>
          <p:cNvPr id="26" name="Group 93"/>
          <p:cNvGrpSpPr/>
          <p:nvPr/>
        </p:nvGrpSpPr>
        <p:grpSpPr>
          <a:xfrm>
            <a:off x="4176291" y="2573150"/>
            <a:ext cx="1094733" cy="1137205"/>
            <a:chOff x="2652290" y="1543078"/>
            <a:chExt cx="1094733" cy="1137205"/>
          </a:xfrm>
          <a:solidFill>
            <a:schemeClr val="bg1"/>
          </a:solidFill>
        </p:grpSpPr>
        <p:sp>
          <p:nvSpPr>
            <p:cNvPr id="27" name="Oval 94"/>
            <p:cNvSpPr/>
            <p:nvPr/>
          </p:nvSpPr>
          <p:spPr>
            <a:xfrm>
              <a:off x="2652290" y="1585550"/>
              <a:ext cx="1094733" cy="109473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华文黑体" charset="-122"/>
              </a:endParaRPr>
            </a:p>
          </p:txBody>
        </p:sp>
        <p:sp>
          <p:nvSpPr>
            <p:cNvPr id="28" name="Oval 95"/>
            <p:cNvSpPr/>
            <p:nvPr/>
          </p:nvSpPr>
          <p:spPr>
            <a:xfrm>
              <a:off x="2652290" y="1543078"/>
              <a:ext cx="1094733" cy="109473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华文黑体" charset="-122"/>
              </a:endParaRPr>
            </a:p>
          </p:txBody>
        </p:sp>
      </p:grpSp>
      <p:grpSp>
        <p:nvGrpSpPr>
          <p:cNvPr id="29" name="Group 96"/>
          <p:cNvGrpSpPr/>
          <p:nvPr/>
        </p:nvGrpSpPr>
        <p:grpSpPr>
          <a:xfrm>
            <a:off x="5425166" y="2449681"/>
            <a:ext cx="1346879" cy="1388936"/>
            <a:chOff x="3901165" y="1419610"/>
            <a:chExt cx="1346879" cy="1388936"/>
          </a:xfrm>
          <a:solidFill>
            <a:schemeClr val="tx1"/>
          </a:solidFill>
        </p:grpSpPr>
        <p:sp>
          <p:nvSpPr>
            <p:cNvPr id="30" name="Oval 97"/>
            <p:cNvSpPr/>
            <p:nvPr/>
          </p:nvSpPr>
          <p:spPr>
            <a:xfrm>
              <a:off x="3906374" y="1466878"/>
              <a:ext cx="1341670" cy="13416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华文黑体" charset="-122"/>
              </a:endParaRPr>
            </a:p>
          </p:txBody>
        </p:sp>
        <p:sp>
          <p:nvSpPr>
            <p:cNvPr id="31" name="Oval 98"/>
            <p:cNvSpPr/>
            <p:nvPr/>
          </p:nvSpPr>
          <p:spPr>
            <a:xfrm>
              <a:off x="3901165" y="1419610"/>
              <a:ext cx="1341670" cy="13416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华文黑体" charset="-122"/>
              </a:endParaRPr>
            </a:p>
          </p:txBody>
        </p:sp>
      </p:grpSp>
      <p:grpSp>
        <p:nvGrpSpPr>
          <p:cNvPr id="32" name="Group 99"/>
          <p:cNvGrpSpPr/>
          <p:nvPr/>
        </p:nvGrpSpPr>
        <p:grpSpPr>
          <a:xfrm>
            <a:off x="6920978" y="2573150"/>
            <a:ext cx="1095761" cy="1147439"/>
            <a:chOff x="5396977" y="1543078"/>
            <a:chExt cx="1095761" cy="1147439"/>
          </a:xfrm>
          <a:solidFill>
            <a:schemeClr val="accent1">
              <a:lumMod val="50000"/>
            </a:schemeClr>
          </a:solidFill>
        </p:grpSpPr>
        <p:sp>
          <p:nvSpPr>
            <p:cNvPr id="33" name="Oval 100"/>
            <p:cNvSpPr/>
            <p:nvPr/>
          </p:nvSpPr>
          <p:spPr>
            <a:xfrm>
              <a:off x="5398005" y="1595784"/>
              <a:ext cx="1094733" cy="10947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4">
                    <a:lumMod val="50000"/>
                  </a:schemeClr>
                </a:solidFill>
                <a:latin typeface="华文黑体" charset="-122"/>
              </a:endParaRPr>
            </a:p>
          </p:txBody>
        </p:sp>
        <p:sp>
          <p:nvSpPr>
            <p:cNvPr id="34" name="Oval 101"/>
            <p:cNvSpPr/>
            <p:nvPr/>
          </p:nvSpPr>
          <p:spPr>
            <a:xfrm>
              <a:off x="5396977" y="1543078"/>
              <a:ext cx="1094733" cy="10947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4">
                    <a:lumMod val="50000"/>
                  </a:schemeClr>
                </a:solidFill>
                <a:latin typeface="华文黑体" charset="-122"/>
              </a:endParaRPr>
            </a:p>
          </p:txBody>
        </p:sp>
      </p:grpSp>
      <p:grpSp>
        <p:nvGrpSpPr>
          <p:cNvPr id="35" name="Group 102"/>
          <p:cNvGrpSpPr/>
          <p:nvPr/>
        </p:nvGrpSpPr>
        <p:grpSpPr>
          <a:xfrm>
            <a:off x="8165586" y="2702776"/>
            <a:ext cx="839747" cy="881198"/>
            <a:chOff x="6641585" y="1672705"/>
            <a:chExt cx="839747" cy="881198"/>
          </a:xfrm>
          <a:solidFill>
            <a:schemeClr val="bg1"/>
          </a:solidFill>
        </p:grpSpPr>
        <p:sp>
          <p:nvSpPr>
            <p:cNvPr id="36" name="Oval 103"/>
            <p:cNvSpPr/>
            <p:nvPr/>
          </p:nvSpPr>
          <p:spPr>
            <a:xfrm>
              <a:off x="6641585" y="1718425"/>
              <a:ext cx="835480" cy="8354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5">
                    <a:lumMod val="50000"/>
                  </a:schemeClr>
                </a:solidFill>
                <a:latin typeface="华文黑体" charset="-122"/>
              </a:endParaRPr>
            </a:p>
          </p:txBody>
        </p:sp>
        <p:sp>
          <p:nvSpPr>
            <p:cNvPr id="37" name="Oval 104"/>
            <p:cNvSpPr/>
            <p:nvPr/>
          </p:nvSpPr>
          <p:spPr>
            <a:xfrm>
              <a:off x="6645852" y="1672705"/>
              <a:ext cx="835480" cy="8354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5">
                    <a:lumMod val="50000"/>
                  </a:schemeClr>
                </a:solidFill>
                <a:latin typeface="华文黑体" charset="-122"/>
              </a:endParaRPr>
            </a:p>
          </p:txBody>
        </p:sp>
      </p:grpSp>
      <p:sp>
        <p:nvSpPr>
          <p:cNvPr id="38" name="Freeform 78"/>
          <p:cNvSpPr/>
          <p:nvPr/>
        </p:nvSpPr>
        <p:spPr bwMode="auto">
          <a:xfrm>
            <a:off x="3531428" y="2975131"/>
            <a:ext cx="145960" cy="278478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39" name="Freeform 154"/>
          <p:cNvSpPr/>
          <p:nvPr/>
        </p:nvSpPr>
        <p:spPr bwMode="auto">
          <a:xfrm>
            <a:off x="4492556" y="2972819"/>
            <a:ext cx="462200" cy="368420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40" name="Freeform 141"/>
          <p:cNvSpPr>
            <a:spLocks noEditPoints="1"/>
          </p:cNvSpPr>
          <p:nvPr/>
        </p:nvSpPr>
        <p:spPr bwMode="auto">
          <a:xfrm>
            <a:off x="5807601" y="2901015"/>
            <a:ext cx="582006" cy="419677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41" name="Freeform 117"/>
          <p:cNvSpPr>
            <a:spLocks noEditPoints="1"/>
          </p:cNvSpPr>
          <p:nvPr/>
        </p:nvSpPr>
        <p:spPr bwMode="auto">
          <a:xfrm>
            <a:off x="8454780" y="2976722"/>
            <a:ext cx="261356" cy="252571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sp>
        <p:nvSpPr>
          <p:cNvPr id="42" name="Freeform 65"/>
          <p:cNvSpPr>
            <a:spLocks noEditPoints="1"/>
          </p:cNvSpPr>
          <p:nvPr/>
        </p:nvSpPr>
        <p:spPr bwMode="auto">
          <a:xfrm>
            <a:off x="7300351" y="2927853"/>
            <a:ext cx="337015" cy="355162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文黑体" charset="-122"/>
            </a:endParaRPr>
          </a:p>
        </p:txBody>
      </p:sp>
      <p:grpSp>
        <p:nvGrpSpPr>
          <p:cNvPr id="50" name="组 49"/>
          <p:cNvGrpSpPr/>
          <p:nvPr/>
        </p:nvGrpSpPr>
        <p:grpSpPr>
          <a:xfrm>
            <a:off x="3197999" y="652863"/>
            <a:ext cx="5796000" cy="984559"/>
            <a:chOff x="3197999" y="652863"/>
            <a:chExt cx="5796000" cy="984559"/>
          </a:xfrm>
        </p:grpSpPr>
        <p:sp>
          <p:nvSpPr>
            <p:cNvPr id="51" name="Title 35"/>
            <p:cNvSpPr txBox="1"/>
            <p:nvPr/>
          </p:nvSpPr>
          <p:spPr>
            <a:xfrm>
              <a:off x="4135224" y="652863"/>
              <a:ext cx="3921551" cy="47136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4000" dirty="0">
                  <a:latin typeface="华文黑体" charset="-122"/>
                  <a:ea typeface="华文黑体" charset="-122"/>
                  <a:cs typeface="华文黑体" charset="-122"/>
                </a:rPr>
                <a:t>关注口腔健康</a:t>
              </a:r>
              <a:endParaRPr lang="en-US" altLang="zh-CN" sz="4000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97999" y="1237312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华文黑体" charset="-122"/>
                  <a:ea typeface="华文黑体" charset="-122"/>
                </a:rPr>
                <a:t>Oral Health education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8" grpId="0" animBg="1"/>
      <p:bldP spid="22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1061</Words>
  <Application>Microsoft Office PowerPoint</Application>
  <PresentationFormat>宽屏</PresentationFormat>
  <Paragraphs>151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STHeiti Light</vt:lpstr>
      <vt:lpstr>华文黑体</vt:lpstr>
      <vt:lpstr>Microsoft YaHei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Windows 用户</cp:lastModifiedBy>
  <cp:revision>1</cp:revision>
  <dcterms:created xsi:type="dcterms:W3CDTF">2016-09-16T08:53:00Z</dcterms:created>
  <dcterms:modified xsi:type="dcterms:W3CDTF">2018-11-08T05:28:39Z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