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76" r:id="rId1"/>
  </p:sldMasterIdLst>
  <p:notesMasterIdLst>
    <p:notesMasterId r:id="rId23"/>
  </p:notesMasterIdLst>
  <p:handoutMasterIdLst>
    <p:handoutMasterId r:id="rId24"/>
  </p:handoutMasterIdLst>
  <p:sldIdLst>
    <p:sldId id="3772" r:id="rId2"/>
    <p:sldId id="3771" r:id="rId3"/>
    <p:sldId id="3766" r:id="rId4"/>
    <p:sldId id="3738" r:id="rId5"/>
    <p:sldId id="3718" r:id="rId6"/>
    <p:sldId id="3755" r:id="rId7"/>
    <p:sldId id="3757" r:id="rId8"/>
    <p:sldId id="3767" r:id="rId9"/>
    <p:sldId id="3758" r:id="rId10"/>
    <p:sldId id="3736" r:id="rId11"/>
    <p:sldId id="3737" r:id="rId12"/>
    <p:sldId id="3768" r:id="rId13"/>
    <p:sldId id="3739" r:id="rId14"/>
    <p:sldId id="3717" r:id="rId15"/>
    <p:sldId id="3740" r:id="rId16"/>
    <p:sldId id="3751" r:id="rId17"/>
    <p:sldId id="3735" r:id="rId18"/>
    <p:sldId id="3769" r:id="rId19"/>
    <p:sldId id="3752" r:id="rId20"/>
    <p:sldId id="3754" r:id="rId21"/>
    <p:sldId id="3764" r:id="rId22"/>
  </p:sldIdLst>
  <p:sldSz cx="12858750" cy="7232650"/>
  <p:notesSz cx="6858000" cy="9144000"/>
  <p:custDataLst>
    <p:tags r:id="rId2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8D5F"/>
    <a:srgbClr val="A3A2A2"/>
    <a:srgbClr val="E60012"/>
    <a:srgbClr val="DA240F"/>
    <a:srgbClr val="F9AA1A"/>
    <a:srgbClr val="D1D2D6"/>
    <a:srgbClr val="C00000"/>
    <a:srgbClr val="0085D7"/>
    <a:srgbClr val="F2F2F2"/>
    <a:srgbClr val="1D6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5" autoAdjust="0"/>
    <p:restoredTop sz="96340" autoAdjust="0"/>
  </p:normalViewPr>
  <p:slideViewPr>
    <p:cSldViewPr>
      <p:cViewPr varScale="1">
        <p:scale>
          <a:sx n="103" d="100"/>
          <a:sy n="103" d="100"/>
        </p:scale>
        <p:origin x="330" y="120"/>
      </p:cViewPr>
      <p:guideLst>
        <p:guide orient="horz" pos="328"/>
        <p:guide pos="4050"/>
        <p:guide orient="horz" pos="4183"/>
        <p:guide pos="7588"/>
        <p:guide pos="1350"/>
      </p:guideLst>
    </p:cSldViewPr>
  </p:slideViewPr>
  <p:outlineViewPr>
    <p:cViewPr>
      <p:scale>
        <a:sx n="100" d="100"/>
        <a:sy n="100" d="100"/>
      </p:scale>
      <p:origin x="0" y="0"/>
    </p:cViewPr>
  </p:outlineViewPr>
  <p:notesTextViewPr>
    <p:cViewPr>
      <p:scale>
        <a:sx n="1" d="1"/>
        <a:sy n="1" d="1"/>
      </p:scale>
      <p:origin x="0" y="0"/>
    </p:cViewPr>
  </p:notesTextViewPr>
  <p:sorterViewPr>
    <p:cViewPr>
      <p:scale>
        <a:sx n="50" d="100"/>
        <a:sy n="50"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2018/11/8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2018/11/8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1</a:t>
            </a:fld>
            <a:endParaRPr lang="zh-CN" altLang="en-US"/>
          </a:p>
        </p:txBody>
      </p:sp>
    </p:spTree>
    <p:extLst>
      <p:ext uri="{BB962C8B-B14F-4D97-AF65-F5344CB8AC3E}">
        <p14:creationId xmlns:p14="http://schemas.microsoft.com/office/powerpoint/2010/main" val="2551105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676734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138849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12</a:t>
            </a:fld>
            <a:endParaRPr lang="zh-CN" altLang="en-US"/>
          </a:p>
        </p:txBody>
      </p:sp>
    </p:spTree>
    <p:extLst>
      <p:ext uri="{BB962C8B-B14F-4D97-AF65-F5344CB8AC3E}">
        <p14:creationId xmlns:p14="http://schemas.microsoft.com/office/powerpoint/2010/main" val="275576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1343482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3845554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3526537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1203319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2344577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18</a:t>
            </a:fld>
            <a:endParaRPr lang="zh-CN" altLang="en-US"/>
          </a:p>
        </p:txBody>
      </p:sp>
    </p:spTree>
    <p:extLst>
      <p:ext uri="{BB962C8B-B14F-4D97-AF65-F5344CB8AC3E}">
        <p14:creationId xmlns:p14="http://schemas.microsoft.com/office/powerpoint/2010/main" val="2114923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463152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82403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3539609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21</a:t>
            </a:fld>
            <a:endParaRPr lang="zh-CN" altLang="en-US"/>
          </a:p>
        </p:txBody>
      </p:sp>
    </p:spTree>
    <p:extLst>
      <p:ext uri="{BB962C8B-B14F-4D97-AF65-F5344CB8AC3E}">
        <p14:creationId xmlns:p14="http://schemas.microsoft.com/office/powerpoint/2010/main" val="140847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3</a:t>
            </a:fld>
            <a:endParaRPr lang="zh-CN" altLang="en-US"/>
          </a:p>
        </p:txBody>
      </p:sp>
    </p:spTree>
    <p:extLst>
      <p:ext uri="{BB962C8B-B14F-4D97-AF65-F5344CB8AC3E}">
        <p14:creationId xmlns:p14="http://schemas.microsoft.com/office/powerpoint/2010/main" val="324948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420196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47693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1555943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2217870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8</a:t>
            </a:fld>
            <a:endParaRPr lang="zh-CN" altLang="en-US"/>
          </a:p>
        </p:txBody>
      </p:sp>
    </p:spTree>
    <p:extLst>
      <p:ext uri="{BB962C8B-B14F-4D97-AF65-F5344CB8AC3E}">
        <p14:creationId xmlns:p14="http://schemas.microsoft.com/office/powerpoint/2010/main" val="301642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17925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4986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ortfolio #3">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604496" y="1872909"/>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17" name="Picture Placeholder 15"/>
          <p:cNvSpPr>
            <a:spLocks noGrp="1"/>
          </p:cNvSpPr>
          <p:nvPr>
            <p:ph type="pic" sz="quarter" idx="11" hasCustomPrompt="1"/>
          </p:nvPr>
        </p:nvSpPr>
        <p:spPr>
          <a:xfrm>
            <a:off x="3536225" y="1872909"/>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18" name="Picture Placeholder 15"/>
          <p:cNvSpPr>
            <a:spLocks noGrp="1"/>
          </p:cNvSpPr>
          <p:nvPr>
            <p:ph type="pic" sz="quarter" idx="12" hasCustomPrompt="1"/>
          </p:nvPr>
        </p:nvSpPr>
        <p:spPr>
          <a:xfrm>
            <a:off x="6466211" y="1872909"/>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19" name="Picture Placeholder 15"/>
          <p:cNvSpPr>
            <a:spLocks noGrp="1"/>
          </p:cNvSpPr>
          <p:nvPr>
            <p:ph type="pic" sz="quarter" idx="13" hasCustomPrompt="1"/>
          </p:nvPr>
        </p:nvSpPr>
        <p:spPr>
          <a:xfrm>
            <a:off x="9398006" y="1872909"/>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20" name="Picture Placeholder 15"/>
          <p:cNvSpPr>
            <a:spLocks noGrp="1"/>
          </p:cNvSpPr>
          <p:nvPr>
            <p:ph type="pic" sz="quarter" idx="14" hasCustomPrompt="1"/>
          </p:nvPr>
        </p:nvSpPr>
        <p:spPr>
          <a:xfrm>
            <a:off x="604496" y="4024924"/>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21" name="Picture Placeholder 15"/>
          <p:cNvSpPr>
            <a:spLocks noGrp="1"/>
          </p:cNvSpPr>
          <p:nvPr>
            <p:ph type="pic" sz="quarter" idx="15" hasCustomPrompt="1"/>
          </p:nvPr>
        </p:nvSpPr>
        <p:spPr>
          <a:xfrm>
            <a:off x="3536225" y="4024924"/>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22" name="Picture Placeholder 15"/>
          <p:cNvSpPr>
            <a:spLocks noGrp="1"/>
          </p:cNvSpPr>
          <p:nvPr>
            <p:ph type="pic" sz="quarter" idx="16" hasCustomPrompt="1"/>
          </p:nvPr>
        </p:nvSpPr>
        <p:spPr>
          <a:xfrm>
            <a:off x="6466211" y="4024924"/>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23" name="Picture Placeholder 15"/>
          <p:cNvSpPr>
            <a:spLocks noGrp="1"/>
          </p:cNvSpPr>
          <p:nvPr>
            <p:ph type="pic" sz="quarter" idx="17" hasCustomPrompt="1"/>
          </p:nvPr>
        </p:nvSpPr>
        <p:spPr>
          <a:xfrm>
            <a:off x="9396197" y="4024924"/>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Tree>
    <p:extLst>
      <p:ext uri="{BB962C8B-B14F-4D97-AF65-F5344CB8AC3E}">
        <p14:creationId xmlns:p14="http://schemas.microsoft.com/office/powerpoint/2010/main" val="5645739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ortfolio #6">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2118895"/>
            <a:ext cx="6429375" cy="4383344"/>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7" name="Picture Placeholder 5"/>
          <p:cNvSpPr>
            <a:spLocks noGrp="1"/>
          </p:cNvSpPr>
          <p:nvPr>
            <p:ph type="pic" sz="quarter" idx="11" hasCustomPrompt="1"/>
          </p:nvPr>
        </p:nvSpPr>
        <p:spPr>
          <a:xfrm>
            <a:off x="6429375" y="2118894"/>
            <a:ext cx="2451199" cy="2454638"/>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8" name="Picture Placeholder 5"/>
          <p:cNvSpPr>
            <a:spLocks noGrp="1"/>
          </p:cNvSpPr>
          <p:nvPr>
            <p:ph type="pic" sz="quarter" idx="12" hasCustomPrompt="1"/>
          </p:nvPr>
        </p:nvSpPr>
        <p:spPr>
          <a:xfrm>
            <a:off x="8880574" y="2118894"/>
            <a:ext cx="3978176" cy="2454638"/>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Tree>
    <p:extLst>
      <p:ext uri="{BB962C8B-B14F-4D97-AF65-F5344CB8AC3E}">
        <p14:creationId xmlns:p14="http://schemas.microsoft.com/office/powerpoint/2010/main" val="15192628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0" y="1466849"/>
            <a:ext cx="6429375" cy="5029795"/>
          </a:xfrm>
          <a:prstGeom prst="rect">
            <a:avLst/>
          </a:prstGeom>
          <a:solidFill>
            <a:schemeClr val="bg1">
              <a:lumMod val="65000"/>
            </a:schemeClr>
          </a:solidFill>
        </p:spPr>
        <p:txBody>
          <a:bodyPr/>
          <a:lstStyle>
            <a:lvl1pPr marL="0" indent="0">
              <a:buNone/>
              <a:defRPr sz="1055">
                <a:solidFill>
                  <a:schemeClr val="bg1"/>
                </a:solidFill>
              </a:defRPr>
            </a:lvl1pPr>
          </a:lstStyle>
          <a:p>
            <a:endParaRPr lang="en-US"/>
          </a:p>
        </p:txBody>
      </p:sp>
    </p:spTree>
    <p:extLst>
      <p:ext uri="{BB962C8B-B14F-4D97-AF65-F5344CB8AC3E}">
        <p14:creationId xmlns:p14="http://schemas.microsoft.com/office/powerpoint/2010/main" val="34247524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25575" y="110499"/>
            <a:ext cx="7068964" cy="7009979"/>
          </a:xfrm>
          <a:prstGeom prst="rect">
            <a:avLst/>
          </a:prstGeom>
          <a:solidFill>
            <a:schemeClr val="bg1">
              <a:lumMod val="65000"/>
            </a:schemeClr>
          </a:solidFill>
        </p:spPr>
        <p:txBody>
          <a:bodyPr/>
          <a:lstStyle>
            <a:lvl1pPr marL="0" indent="0">
              <a:buNone/>
              <a:defRPr sz="1055" b="1">
                <a:solidFill>
                  <a:schemeClr val="bg1"/>
                </a:solidFill>
              </a:defRPr>
            </a:lvl1pPr>
          </a:lstStyle>
          <a:p>
            <a:r>
              <a:rPr lang="zh-CN" altLang="en-US" dirty="0" smtClean="0"/>
              <a:t>请替换文字内容</a:t>
            </a:r>
            <a:r>
              <a:rPr lang="en-US" dirty="0" smtClean="0"/>
              <a:t>Image</a:t>
            </a:r>
            <a:endParaRPr lang="en-US" dirty="0"/>
          </a:p>
        </p:txBody>
      </p:sp>
      <p:sp>
        <p:nvSpPr>
          <p:cNvPr id="7" name="Picture Placeholder 5"/>
          <p:cNvSpPr>
            <a:spLocks noGrp="1"/>
          </p:cNvSpPr>
          <p:nvPr>
            <p:ph type="pic" sz="quarter" idx="11" hasCustomPrompt="1"/>
          </p:nvPr>
        </p:nvSpPr>
        <p:spPr>
          <a:xfrm>
            <a:off x="7261456" y="110498"/>
            <a:ext cx="2700339" cy="3472748"/>
          </a:xfrm>
          <a:prstGeom prst="rect">
            <a:avLst/>
          </a:prstGeom>
          <a:solidFill>
            <a:schemeClr val="bg1">
              <a:lumMod val="65000"/>
            </a:schemeClr>
          </a:solidFill>
        </p:spPr>
        <p:txBody>
          <a:bodyPr/>
          <a:lstStyle>
            <a:lvl1pPr marL="0" indent="0">
              <a:buNone/>
              <a:defRPr sz="1055" b="1">
                <a:solidFill>
                  <a:schemeClr val="bg1"/>
                </a:solidFill>
              </a:defRPr>
            </a:lvl1pPr>
          </a:lstStyle>
          <a:p>
            <a:r>
              <a:rPr lang="zh-CN" altLang="en-US" dirty="0" smtClean="0"/>
              <a:t>请替换文字内容</a:t>
            </a:r>
            <a:r>
              <a:rPr lang="en-US" dirty="0" smtClean="0"/>
              <a:t>Image</a:t>
            </a:r>
            <a:endParaRPr lang="en-US" dirty="0"/>
          </a:p>
        </p:txBody>
      </p:sp>
      <p:sp>
        <p:nvSpPr>
          <p:cNvPr id="8" name="Picture Placeholder 5"/>
          <p:cNvSpPr>
            <a:spLocks noGrp="1"/>
          </p:cNvSpPr>
          <p:nvPr>
            <p:ph type="pic" sz="quarter" idx="12" hasCustomPrompt="1"/>
          </p:nvPr>
        </p:nvSpPr>
        <p:spPr>
          <a:xfrm>
            <a:off x="10029074" y="3649404"/>
            <a:ext cx="2700339" cy="3472748"/>
          </a:xfrm>
          <a:prstGeom prst="rect">
            <a:avLst/>
          </a:prstGeom>
          <a:solidFill>
            <a:schemeClr val="bg1">
              <a:lumMod val="65000"/>
            </a:schemeClr>
          </a:solidFill>
        </p:spPr>
        <p:txBody>
          <a:bodyPr/>
          <a:lstStyle>
            <a:lvl1pPr marL="0" indent="0">
              <a:buNone/>
              <a:defRPr sz="1055" b="1">
                <a:solidFill>
                  <a:schemeClr val="bg1"/>
                </a:solidFill>
              </a:defRPr>
            </a:lvl1pPr>
          </a:lstStyle>
          <a:p>
            <a:r>
              <a:rPr lang="zh-CN" altLang="en-US" dirty="0" smtClean="0"/>
              <a:t>请替换文字内容</a:t>
            </a:r>
            <a:r>
              <a:rPr lang="en-US" dirty="0" smtClean="0"/>
              <a:t>Image</a:t>
            </a:r>
            <a:endParaRPr lang="en-US" dirty="0"/>
          </a:p>
        </p:txBody>
      </p:sp>
    </p:spTree>
    <p:extLst>
      <p:ext uri="{BB962C8B-B14F-4D97-AF65-F5344CB8AC3E}">
        <p14:creationId xmlns:p14="http://schemas.microsoft.com/office/powerpoint/2010/main" val="32350093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ortfolio #5">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229076" y="2767433"/>
            <a:ext cx="1842016" cy="1311521"/>
          </a:xfrm>
          <a:prstGeom prst="roundRect">
            <a:avLst>
              <a:gd name="adj" fmla="val 6163"/>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9" name="Picture Placeholder 7"/>
          <p:cNvSpPr>
            <a:spLocks noGrp="1"/>
          </p:cNvSpPr>
          <p:nvPr>
            <p:ph type="pic" sz="quarter" idx="11" hasCustomPrompt="1"/>
          </p:nvPr>
        </p:nvSpPr>
        <p:spPr>
          <a:xfrm>
            <a:off x="11244752" y="2767433"/>
            <a:ext cx="1842016" cy="1311521"/>
          </a:xfrm>
          <a:prstGeom prst="roundRect">
            <a:avLst>
              <a:gd name="adj" fmla="val 6163"/>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10" name="Picture Placeholder 7"/>
          <p:cNvSpPr>
            <a:spLocks noGrp="1"/>
          </p:cNvSpPr>
          <p:nvPr>
            <p:ph type="pic" sz="quarter" idx="12" hasCustomPrompt="1"/>
          </p:nvPr>
        </p:nvSpPr>
        <p:spPr>
          <a:xfrm>
            <a:off x="1772903" y="2266987"/>
            <a:ext cx="2996262" cy="2129614"/>
          </a:xfrm>
          <a:prstGeom prst="roundRect">
            <a:avLst>
              <a:gd name="adj" fmla="val 5624"/>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11" name="Picture Placeholder 7"/>
          <p:cNvSpPr>
            <a:spLocks noGrp="1"/>
          </p:cNvSpPr>
          <p:nvPr>
            <p:ph type="pic" sz="quarter" idx="13" hasCustomPrompt="1"/>
          </p:nvPr>
        </p:nvSpPr>
        <p:spPr>
          <a:xfrm>
            <a:off x="4931244" y="2266987"/>
            <a:ext cx="2996262" cy="2129614"/>
          </a:xfrm>
          <a:prstGeom prst="roundRect">
            <a:avLst>
              <a:gd name="adj" fmla="val 5624"/>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
        <p:nvSpPr>
          <p:cNvPr id="12" name="Picture Placeholder 7"/>
          <p:cNvSpPr>
            <a:spLocks noGrp="1"/>
          </p:cNvSpPr>
          <p:nvPr>
            <p:ph type="pic" sz="quarter" idx="14" hasCustomPrompt="1"/>
          </p:nvPr>
        </p:nvSpPr>
        <p:spPr>
          <a:xfrm>
            <a:off x="8088527" y="2266987"/>
            <a:ext cx="2996262" cy="2129614"/>
          </a:xfrm>
          <a:prstGeom prst="roundRect">
            <a:avLst>
              <a:gd name="adj" fmla="val 5624"/>
            </a:avLst>
          </a:prstGeom>
          <a:solidFill>
            <a:schemeClr val="bg1">
              <a:lumMod val="65000"/>
            </a:schemeClr>
          </a:solidFill>
        </p:spPr>
        <p:txBody>
          <a:bodyPr/>
          <a:lstStyle>
            <a:lvl1pPr marL="0" indent="0">
              <a:buNone/>
              <a:defRPr sz="1055" baseline="0">
                <a:solidFill>
                  <a:schemeClr val="bg1"/>
                </a:solidFill>
              </a:defRPr>
            </a:lvl1pPr>
          </a:lstStyle>
          <a:p>
            <a:r>
              <a:rPr lang="zh-CN" altLang="en-US" dirty="0" smtClean="0"/>
              <a:t>请替换文字内容</a:t>
            </a:r>
            <a:r>
              <a:rPr lang="en-US" dirty="0" smtClean="0"/>
              <a:t>#</a:t>
            </a:r>
            <a:endParaRPr lang="en-US" dirty="0"/>
          </a:p>
        </p:txBody>
      </p:sp>
    </p:spTree>
    <p:extLst>
      <p:ext uri="{BB962C8B-B14F-4D97-AF65-F5344CB8AC3E}">
        <p14:creationId xmlns:p14="http://schemas.microsoft.com/office/powerpoint/2010/main" val="18515035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ortfolio #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5741" y="2129614"/>
            <a:ext cx="4142259" cy="2154728"/>
          </a:xfrm>
          <a:prstGeom prst="rect">
            <a:avLst/>
          </a:prstGeom>
          <a:solidFill>
            <a:schemeClr val="bg1">
              <a:lumMod val="65000"/>
            </a:schemeClr>
          </a:solidFill>
        </p:spPr>
        <p:txBody>
          <a:bodyPr/>
          <a:lstStyle>
            <a:lvl1pPr marL="0" indent="0">
              <a:buNone/>
              <a:defRPr sz="1055">
                <a:solidFill>
                  <a:schemeClr val="bg1"/>
                </a:solidFill>
              </a:defRPr>
            </a:lvl1pPr>
          </a:lstStyle>
          <a:p>
            <a:endParaRPr lang="en-US"/>
          </a:p>
        </p:txBody>
      </p:sp>
      <p:sp>
        <p:nvSpPr>
          <p:cNvPr id="9" name="Picture Placeholder 7"/>
          <p:cNvSpPr>
            <a:spLocks noGrp="1"/>
          </p:cNvSpPr>
          <p:nvPr>
            <p:ph type="pic" sz="quarter" idx="11"/>
          </p:nvPr>
        </p:nvSpPr>
        <p:spPr>
          <a:xfrm>
            <a:off x="4856649" y="2129614"/>
            <a:ext cx="4142259" cy="2154728"/>
          </a:xfrm>
          <a:prstGeom prst="rect">
            <a:avLst/>
          </a:prstGeom>
          <a:solidFill>
            <a:schemeClr val="bg1">
              <a:lumMod val="65000"/>
            </a:schemeClr>
          </a:solidFill>
        </p:spPr>
        <p:txBody>
          <a:bodyPr/>
          <a:lstStyle>
            <a:lvl1pPr marL="0" indent="0">
              <a:buNone/>
              <a:defRPr sz="1055">
                <a:solidFill>
                  <a:schemeClr val="bg1"/>
                </a:solidFill>
              </a:defRPr>
            </a:lvl1pPr>
          </a:lstStyle>
          <a:p>
            <a:endParaRPr lang="en-US"/>
          </a:p>
        </p:txBody>
      </p:sp>
      <p:sp>
        <p:nvSpPr>
          <p:cNvPr id="10" name="Picture Placeholder 7"/>
          <p:cNvSpPr>
            <a:spLocks noGrp="1"/>
          </p:cNvSpPr>
          <p:nvPr>
            <p:ph type="pic" sz="quarter" idx="12"/>
          </p:nvPr>
        </p:nvSpPr>
        <p:spPr>
          <a:xfrm>
            <a:off x="645349" y="4349635"/>
            <a:ext cx="4142259" cy="2154728"/>
          </a:xfrm>
          <a:prstGeom prst="rect">
            <a:avLst/>
          </a:prstGeom>
          <a:solidFill>
            <a:schemeClr val="bg1">
              <a:lumMod val="65000"/>
            </a:schemeClr>
          </a:solidFill>
        </p:spPr>
        <p:txBody>
          <a:bodyPr/>
          <a:lstStyle>
            <a:lvl1pPr marL="0" indent="0">
              <a:buNone/>
              <a:defRPr sz="1055">
                <a:solidFill>
                  <a:schemeClr val="bg1"/>
                </a:solidFill>
              </a:defRPr>
            </a:lvl1pPr>
          </a:lstStyle>
          <a:p>
            <a:endParaRPr lang="en-US"/>
          </a:p>
        </p:txBody>
      </p:sp>
      <p:sp>
        <p:nvSpPr>
          <p:cNvPr id="11" name="Picture Placeholder 7"/>
          <p:cNvSpPr>
            <a:spLocks noGrp="1"/>
          </p:cNvSpPr>
          <p:nvPr>
            <p:ph type="pic" sz="quarter" idx="13"/>
          </p:nvPr>
        </p:nvSpPr>
        <p:spPr>
          <a:xfrm>
            <a:off x="4856451" y="4349636"/>
            <a:ext cx="4142259" cy="2154728"/>
          </a:xfrm>
          <a:prstGeom prst="rect">
            <a:avLst/>
          </a:prstGeom>
          <a:solidFill>
            <a:schemeClr val="bg1">
              <a:lumMod val="65000"/>
            </a:schemeClr>
          </a:solidFill>
        </p:spPr>
        <p:txBody>
          <a:bodyPr/>
          <a:lstStyle>
            <a:lvl1pPr marL="0" indent="0">
              <a:buNone/>
              <a:defRPr sz="1055">
                <a:solidFill>
                  <a:schemeClr val="bg1"/>
                </a:solidFill>
              </a:defRPr>
            </a:lvl1pPr>
          </a:lstStyle>
          <a:p>
            <a:endParaRPr lang="en-US"/>
          </a:p>
        </p:txBody>
      </p:sp>
      <p:sp>
        <p:nvSpPr>
          <p:cNvPr id="12" name="Picture Placeholder 7"/>
          <p:cNvSpPr>
            <a:spLocks noGrp="1"/>
          </p:cNvSpPr>
          <p:nvPr>
            <p:ph type="pic" sz="quarter" idx="14"/>
          </p:nvPr>
        </p:nvSpPr>
        <p:spPr>
          <a:xfrm>
            <a:off x="9067554" y="2129613"/>
            <a:ext cx="2789411" cy="4374748"/>
          </a:xfrm>
          <a:prstGeom prst="rect">
            <a:avLst/>
          </a:prstGeom>
          <a:solidFill>
            <a:schemeClr val="bg1">
              <a:lumMod val="65000"/>
            </a:schemeClr>
          </a:solidFill>
        </p:spPr>
        <p:txBody>
          <a:bodyPr/>
          <a:lstStyle>
            <a:lvl1pPr marL="0" indent="0">
              <a:buNone/>
              <a:defRPr sz="1055">
                <a:solidFill>
                  <a:schemeClr val="bg1"/>
                </a:solidFill>
              </a:defRPr>
            </a:lvl1pPr>
          </a:lstStyle>
          <a:p>
            <a:endParaRPr lang="en-US"/>
          </a:p>
        </p:txBody>
      </p:sp>
    </p:spTree>
    <p:extLst>
      <p:ext uri="{BB962C8B-B14F-4D97-AF65-F5344CB8AC3E}">
        <p14:creationId xmlns:p14="http://schemas.microsoft.com/office/powerpoint/2010/main" val="24589175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3735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07300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931633"/>
      </p:ext>
    </p:extLst>
  </p:cSld>
  <p:clrMap bg1="lt1" tx1="dk1" bg2="lt2" tx2="dk2" accent1="accent1" accent2="accent2" accent3="accent3" accent4="accent4" accent5="accent5" accent6="accent6" hlink="hlink" folHlink="folHlink"/>
  <p:sldLayoutIdLst>
    <p:sldLayoutId id="2147484010" r:id="rId1"/>
    <p:sldLayoutId id="2147484022" r:id="rId2"/>
    <p:sldLayoutId id="2147484023" r:id="rId3"/>
    <p:sldLayoutId id="2147484024" r:id="rId4"/>
    <p:sldLayoutId id="2147484025" r:id="rId5"/>
    <p:sldLayoutId id="2147484026" r:id="rId6"/>
    <p:sldLayoutId id="2147484027" r:id="rId7"/>
    <p:sldLayoutId id="2147484028" r:id="rId8"/>
    <p:sldLayoutId id="2147484030"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8.xml"/><Relationship Id="rId5" Type="http://schemas.openxmlformats.org/officeDocument/2006/relationships/audio" Target="../media/media1.mp3"/><Relationship Id="rId4" Type="http://schemas.microsoft.com/office/2007/relationships/media" Target="../media/media1.mp3"/><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notesSlide" Target="../notesSlides/notesSlide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slideLayout" Target="../slideLayouts/slideLayout1.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17.xml"/><Relationship Id="rId7" Type="http://schemas.openxmlformats.org/officeDocument/2006/relationships/notesSlide" Target="../notesSlides/notesSlide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8.xml"/><Relationship Id="rId5" Type="http://schemas.openxmlformats.org/officeDocument/2006/relationships/audio" Target="../media/media1.mp3"/><Relationship Id="rId4" Type="http://schemas.microsoft.com/office/2007/relationships/media" Target="../media/media1.mp3"/><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任意多边形 14"/>
          <p:cNvSpPr/>
          <p:nvPr>
            <p:custDataLst>
              <p:tags r:id="rId1"/>
            </p:custDataLst>
          </p:nvPr>
        </p:nvSpPr>
        <p:spPr>
          <a:xfrm>
            <a:off x="4092682" y="448"/>
            <a:ext cx="9897533" cy="7340399"/>
          </a:xfrm>
          <a:custGeom>
            <a:avLst/>
            <a:gdLst>
              <a:gd name="connsiteX0" fmla="*/ 3959468 w 7231206"/>
              <a:gd name="connsiteY0" fmla="*/ 0 h 6858000"/>
              <a:gd name="connsiteX1" fmla="*/ 5389706 w 7231206"/>
              <a:gd name="connsiteY1" fmla="*/ 0 h 6858000"/>
              <a:gd name="connsiteX2" fmla="*/ 7155006 w 7231206"/>
              <a:gd name="connsiteY2" fmla="*/ 0 h 6858000"/>
              <a:gd name="connsiteX3" fmla="*/ 7231206 w 7231206"/>
              <a:gd name="connsiteY3" fmla="*/ 0 h 6858000"/>
              <a:gd name="connsiteX4" fmla="*/ 7231206 w 7231206"/>
              <a:gd name="connsiteY4" fmla="*/ 6858000 h 6858000"/>
              <a:gd name="connsiteX5" fmla="*/ 7155006 w 7231206"/>
              <a:gd name="connsiteY5" fmla="*/ 6858000 h 6858000"/>
              <a:gd name="connsiteX6" fmla="*/ 5389706 w 7231206"/>
              <a:gd name="connsiteY6" fmla="*/ 6858000 h 6858000"/>
              <a:gd name="connsiteX7" fmla="*/ 0 w 7231206"/>
              <a:gd name="connsiteY7" fmla="*/ 6858000 h 6858000"/>
              <a:gd name="connsiteX0" fmla="*/ 3536020 w 6807758"/>
              <a:gd name="connsiteY0" fmla="*/ 0 h 6961027"/>
              <a:gd name="connsiteX1" fmla="*/ 4966258 w 6807758"/>
              <a:gd name="connsiteY1" fmla="*/ 0 h 6961027"/>
              <a:gd name="connsiteX2" fmla="*/ 6731558 w 6807758"/>
              <a:gd name="connsiteY2" fmla="*/ 0 h 6961027"/>
              <a:gd name="connsiteX3" fmla="*/ 6807758 w 6807758"/>
              <a:gd name="connsiteY3" fmla="*/ 0 h 6961027"/>
              <a:gd name="connsiteX4" fmla="*/ 6807758 w 6807758"/>
              <a:gd name="connsiteY4" fmla="*/ 6858000 h 6961027"/>
              <a:gd name="connsiteX5" fmla="*/ 6731558 w 6807758"/>
              <a:gd name="connsiteY5" fmla="*/ 6858000 h 6961027"/>
              <a:gd name="connsiteX6" fmla="*/ 4966258 w 6807758"/>
              <a:gd name="connsiteY6" fmla="*/ 6858000 h 6961027"/>
              <a:gd name="connsiteX7" fmla="*/ 0 w 6807758"/>
              <a:gd name="connsiteY7" fmla="*/ 6961027 h 6961027"/>
              <a:gd name="connsiteX8" fmla="*/ 3536020 w 6807758"/>
              <a:gd name="connsiteY8" fmla="*/ 0 h 696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7758" h="6961027">
                <a:moveTo>
                  <a:pt x="3536020" y="0"/>
                </a:moveTo>
                <a:lnTo>
                  <a:pt x="4966258" y="0"/>
                </a:lnTo>
                <a:lnTo>
                  <a:pt x="6731558" y="0"/>
                </a:lnTo>
                <a:lnTo>
                  <a:pt x="6807758" y="0"/>
                </a:lnTo>
                <a:lnTo>
                  <a:pt x="6807758" y="6858000"/>
                </a:lnTo>
                <a:lnTo>
                  <a:pt x="6731558" y="6858000"/>
                </a:lnTo>
                <a:lnTo>
                  <a:pt x="4966258" y="6858000"/>
                </a:lnTo>
                <a:lnTo>
                  <a:pt x="0" y="6961027"/>
                </a:lnTo>
                <a:cubicBezTo>
                  <a:pt x="1319823" y="4675027"/>
                  <a:pt x="2216197" y="2286000"/>
                  <a:pt x="3536020" y="0"/>
                </a:cubicBezTo>
                <a:close/>
              </a:path>
            </a:pathLst>
          </a:cu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PA_组合 2"/>
          <p:cNvGrpSpPr/>
          <p:nvPr>
            <p:custDataLst>
              <p:tags r:id="rId2"/>
            </p:custDataLst>
          </p:nvPr>
        </p:nvGrpSpPr>
        <p:grpSpPr>
          <a:xfrm>
            <a:off x="3477047" y="447"/>
            <a:ext cx="5768603" cy="7360294"/>
            <a:chOff x="3046520" y="0"/>
            <a:chExt cx="5720201" cy="6858001"/>
          </a:xfrm>
        </p:grpSpPr>
        <p:sp>
          <p:nvSpPr>
            <p:cNvPr id="14" name="任意多边形 13"/>
            <p:cNvSpPr/>
            <p:nvPr/>
          </p:nvSpPr>
          <p:spPr>
            <a:xfrm flipH="1">
              <a:off x="3046520" y="6001657"/>
              <a:ext cx="1757700" cy="856344"/>
            </a:xfrm>
            <a:custGeom>
              <a:avLst/>
              <a:gdLst>
                <a:gd name="connsiteX0" fmla="*/ 1757700 w 1757700"/>
                <a:gd name="connsiteY0" fmla="*/ 0 h 856344"/>
                <a:gd name="connsiteX1" fmla="*/ 494411 w 1757700"/>
                <a:gd name="connsiteY1" fmla="*/ 0 h 856344"/>
                <a:gd name="connsiteX2" fmla="*/ 0 w 1757700"/>
                <a:gd name="connsiteY2" fmla="*/ 856344 h 856344"/>
                <a:gd name="connsiteX3" fmla="*/ 1263289 w 1757700"/>
                <a:gd name="connsiteY3" fmla="*/ 856344 h 856344"/>
              </a:gdLst>
              <a:ahLst/>
              <a:cxnLst>
                <a:cxn ang="0">
                  <a:pos x="connsiteX0" y="connsiteY0"/>
                </a:cxn>
                <a:cxn ang="0">
                  <a:pos x="connsiteX1" y="connsiteY1"/>
                </a:cxn>
                <a:cxn ang="0">
                  <a:pos x="connsiteX2" y="connsiteY2"/>
                </a:cxn>
                <a:cxn ang="0">
                  <a:pos x="connsiteX3" y="connsiteY3"/>
                </a:cxn>
              </a:cxnLst>
              <a:rect l="l" t="t" r="r" b="b"/>
              <a:pathLst>
                <a:path w="1757700" h="856344">
                  <a:moveTo>
                    <a:pt x="1757700" y="0"/>
                  </a:moveTo>
                  <a:lnTo>
                    <a:pt x="494411" y="0"/>
                  </a:lnTo>
                  <a:lnTo>
                    <a:pt x="0" y="856344"/>
                  </a:lnTo>
                  <a:lnTo>
                    <a:pt x="1263289" y="8563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543963" y="0"/>
              <a:ext cx="5222758" cy="6858001"/>
            </a:xfrm>
            <a:custGeom>
              <a:avLst/>
              <a:gdLst>
                <a:gd name="connsiteX0" fmla="*/ 3959469 w 5222758"/>
                <a:gd name="connsiteY0" fmla="*/ 0 h 6858001"/>
                <a:gd name="connsiteX1" fmla="*/ 5222758 w 5222758"/>
                <a:gd name="connsiteY1" fmla="*/ 0 h 6858001"/>
                <a:gd name="connsiteX2" fmla="*/ 1263289 w 5222758"/>
                <a:gd name="connsiteY2" fmla="*/ 6858001 h 6858001"/>
                <a:gd name="connsiteX3" fmla="*/ 0 w 522275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222758" h="6858001">
                  <a:moveTo>
                    <a:pt x="3959469" y="0"/>
                  </a:moveTo>
                  <a:lnTo>
                    <a:pt x="5222758" y="0"/>
                  </a:lnTo>
                  <a:lnTo>
                    <a:pt x="1263289" y="6858001"/>
                  </a:lnTo>
                  <a:lnTo>
                    <a:pt x="0" y="6858001"/>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PA_任意多边形 25"/>
          <p:cNvSpPr/>
          <p:nvPr>
            <p:custDataLst>
              <p:tags r:id="rId3"/>
            </p:custDataLst>
          </p:nvPr>
        </p:nvSpPr>
        <p:spPr>
          <a:xfrm>
            <a:off x="5233216" y="3614349"/>
            <a:ext cx="4177541" cy="3617856"/>
          </a:xfrm>
          <a:custGeom>
            <a:avLst/>
            <a:gdLst>
              <a:gd name="connsiteX0" fmla="*/ 1862585 w 3725170"/>
              <a:gd name="connsiteY0" fmla="*/ 0 h 3226092"/>
              <a:gd name="connsiteX1" fmla="*/ 3725170 w 3725170"/>
              <a:gd name="connsiteY1" fmla="*/ 3226092 h 3226092"/>
              <a:gd name="connsiteX2" fmla="*/ 0 w 3725170"/>
              <a:gd name="connsiteY2" fmla="*/ 3226092 h 3226092"/>
            </a:gdLst>
            <a:ahLst/>
            <a:cxnLst>
              <a:cxn ang="0">
                <a:pos x="connsiteX0" y="connsiteY0"/>
              </a:cxn>
              <a:cxn ang="0">
                <a:pos x="connsiteX1" y="connsiteY1"/>
              </a:cxn>
              <a:cxn ang="0">
                <a:pos x="connsiteX2" y="connsiteY2"/>
              </a:cxn>
            </a:cxnLst>
            <a:rect l="l" t="t" r="r" b="b"/>
            <a:pathLst>
              <a:path w="3725170" h="3226092">
                <a:moveTo>
                  <a:pt x="1862585" y="0"/>
                </a:moveTo>
                <a:lnTo>
                  <a:pt x="3725170" y="3226092"/>
                </a:lnTo>
                <a:lnTo>
                  <a:pt x="0" y="3226092"/>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Chairlift - Bruises">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6124575" y="-902566"/>
            <a:ext cx="609600" cy="609600"/>
          </a:xfrm>
          <a:prstGeom prst="rect">
            <a:avLst/>
          </a:prstGeom>
        </p:spPr>
      </p:pic>
      <p:sp>
        <p:nvSpPr>
          <p:cNvPr id="18" name="文本框 17"/>
          <p:cNvSpPr txBox="1"/>
          <p:nvPr/>
        </p:nvSpPr>
        <p:spPr>
          <a:xfrm>
            <a:off x="338861" y="2551968"/>
            <a:ext cx="5743880" cy="1200329"/>
          </a:xfrm>
          <a:prstGeom prst="rect">
            <a:avLst/>
          </a:prstGeom>
          <a:noFill/>
        </p:spPr>
        <p:txBody>
          <a:bodyPr wrap="none" rtlCol="0">
            <a:spAutoFit/>
          </a:bodyPr>
          <a:lstStyle/>
          <a:p>
            <a:r>
              <a:rPr lang="zh-CN" altLang="en-US" sz="7200" b="1" dirty="0" smtClean="0">
                <a:latin typeface="方正大黑简体" panose="03000509000000000000" pitchFamily="65" charset="-122"/>
                <a:ea typeface="方正大黑简体" panose="03000509000000000000" pitchFamily="65" charset="-122"/>
              </a:rPr>
              <a:t>关爱口腔健康</a:t>
            </a:r>
            <a:endParaRPr lang="zh-CN" altLang="en-US" sz="7200" b="1" dirty="0">
              <a:latin typeface="方正大黑简体" panose="03000509000000000000" pitchFamily="65" charset="-122"/>
              <a:ea typeface="方正大黑简体" panose="03000509000000000000" pitchFamily="65" charset="-122"/>
            </a:endParaRPr>
          </a:p>
        </p:txBody>
      </p:sp>
      <p:sp>
        <p:nvSpPr>
          <p:cNvPr id="20" name="文本框 19"/>
          <p:cNvSpPr txBox="1"/>
          <p:nvPr/>
        </p:nvSpPr>
        <p:spPr>
          <a:xfrm>
            <a:off x="1820863" y="1941187"/>
            <a:ext cx="3408305" cy="523220"/>
          </a:xfrm>
          <a:prstGeom prst="rect">
            <a:avLst/>
          </a:prstGeom>
          <a:noFill/>
        </p:spPr>
        <p:txBody>
          <a:bodyPr wrap="none" rtlCol="0">
            <a:spAutoFit/>
          </a:bodyPr>
          <a:lstStyle/>
          <a:p>
            <a:r>
              <a:rPr lang="en-US" altLang="zh-CN" sz="2800" b="1" dirty="0" smtClean="0">
                <a:latin typeface="方正大黑简体" panose="03000509000000000000" pitchFamily="65" charset="-122"/>
                <a:ea typeface="方正大黑简体" panose="03000509000000000000" pitchFamily="65" charset="-122"/>
              </a:rPr>
              <a:t>2018POWERPOINT</a:t>
            </a:r>
            <a:endParaRPr lang="zh-CN" altLang="en-US" sz="2800" b="1" dirty="0">
              <a:latin typeface="方正大黑简体" panose="03000509000000000000" pitchFamily="65" charset="-122"/>
              <a:ea typeface="方正大黑简体" panose="03000509000000000000" pitchFamily="65" charset="-122"/>
            </a:endParaRPr>
          </a:p>
        </p:txBody>
      </p:sp>
      <p:sp>
        <p:nvSpPr>
          <p:cNvPr id="21" name="文本框 20"/>
          <p:cNvSpPr txBox="1"/>
          <p:nvPr/>
        </p:nvSpPr>
        <p:spPr>
          <a:xfrm>
            <a:off x="937989" y="3752298"/>
            <a:ext cx="4185761" cy="461665"/>
          </a:xfrm>
          <a:prstGeom prst="rect">
            <a:avLst/>
          </a:prstGeom>
          <a:noFill/>
        </p:spPr>
        <p:txBody>
          <a:bodyPr wrap="none" rtlCol="0">
            <a:spAutoFit/>
          </a:bodyPr>
          <a:lstStyle/>
          <a:p>
            <a:r>
              <a:rPr lang="zh-CN" altLang="en-US" sz="2400" b="1" dirty="0">
                <a:latin typeface="方正大黑简体" panose="03000509000000000000" pitchFamily="65" charset="-122"/>
                <a:ea typeface="方正大黑简体" panose="03000509000000000000" pitchFamily="65" charset="-122"/>
              </a:rPr>
              <a:t>单击此处添加您的副标题文字</a:t>
            </a:r>
          </a:p>
        </p:txBody>
      </p:sp>
      <p:sp>
        <p:nvSpPr>
          <p:cNvPr id="4" name="文本框 3"/>
          <p:cNvSpPr txBox="1"/>
          <p:nvPr/>
        </p:nvSpPr>
        <p:spPr>
          <a:xfrm>
            <a:off x="1534831" y="4499947"/>
            <a:ext cx="3351939" cy="923330"/>
          </a:xfrm>
          <a:prstGeom prst="rect">
            <a:avLst/>
          </a:prstGeom>
          <a:noFill/>
        </p:spPr>
        <p:txBody>
          <a:bodyPr wrap="square" rtlCol="0">
            <a:spAutoFit/>
          </a:bodyPr>
          <a:lstStyle/>
          <a:p>
            <a:endParaRPr lang="zh-CN" altLang="en-US" dirty="0"/>
          </a:p>
          <a:p>
            <a:r>
              <a:rPr lang="zh-CN" altLang="en-US" dirty="0"/>
              <a:t>汇报人</a:t>
            </a:r>
            <a:r>
              <a:rPr lang="zh-CN" altLang="en-US" dirty="0" smtClean="0"/>
              <a:t>：在行</a:t>
            </a:r>
            <a:endParaRPr lang="zh-CN" altLang="en-US" dirty="0"/>
          </a:p>
          <a:p>
            <a:r>
              <a:rPr lang="zh-CN" altLang="en-US" dirty="0"/>
              <a:t>汇报时间</a:t>
            </a:r>
            <a:r>
              <a:rPr lang="zh-CN" altLang="en-US" dirty="0" smtClean="0"/>
              <a:t>：</a:t>
            </a:r>
            <a:r>
              <a:rPr lang="en-US" altLang="zh-CN" dirty="0" smtClean="0"/>
              <a:t>2018</a:t>
            </a:r>
            <a:r>
              <a:rPr lang="zh-CN" altLang="en-US" dirty="0" smtClean="0"/>
              <a:t>年</a:t>
            </a:r>
            <a:r>
              <a:rPr lang="en-US" altLang="zh-CN" dirty="0" smtClean="0"/>
              <a:t>XX</a:t>
            </a:r>
            <a:r>
              <a:rPr lang="zh-CN" altLang="en-US" dirty="0"/>
              <a:t>月</a:t>
            </a:r>
          </a:p>
        </p:txBody>
      </p:sp>
    </p:spTree>
    <p:extLst>
      <p:ext uri="{BB962C8B-B14F-4D97-AF65-F5344CB8AC3E}">
        <p14:creationId xmlns:p14="http://schemas.microsoft.com/office/powerpoint/2010/main" val="4009625969"/>
      </p:ext>
    </p:extLst>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2" decel="10000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000" fill="hold"/>
                                        <p:tgtEl>
                                          <p:spTgt spid="15"/>
                                        </p:tgtEl>
                                        <p:attrNameLst>
                                          <p:attrName>ppt_x</p:attrName>
                                        </p:attrNameLst>
                                      </p:cBhvr>
                                      <p:tavLst>
                                        <p:tav tm="0">
                                          <p:val>
                                            <p:strVal val="1+#ppt_w/2"/>
                                          </p:val>
                                        </p:tav>
                                        <p:tav tm="100000">
                                          <p:val>
                                            <p:strVal val="#ppt_x"/>
                                          </p:val>
                                        </p:tav>
                                      </p:tavLst>
                                    </p:anim>
                                    <p:anim calcmode="lin" valueType="num">
                                      <p:cBhvr additive="base">
                                        <p:cTn id="11" dur="100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4" decel="10000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ppt_x"/>
                                          </p:val>
                                        </p:tav>
                                        <p:tav tm="100000">
                                          <p:val>
                                            <p:strVal val="#ppt_x"/>
                                          </p:val>
                                        </p:tav>
                                      </p:tavLst>
                                    </p:anim>
                                    <p:anim calcmode="lin" valueType="num">
                                      <p:cBhvr additive="base">
                                        <p:cTn id="15" dur="10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1000" fill="hold"/>
                                        <p:tgtEl>
                                          <p:spTgt spid="26"/>
                                        </p:tgtEl>
                                        <p:attrNameLst>
                                          <p:attrName>ppt_x</p:attrName>
                                        </p:attrNameLst>
                                      </p:cBhvr>
                                      <p:tavLst>
                                        <p:tav tm="0">
                                          <p:val>
                                            <p:strVal val="#ppt_x"/>
                                          </p:val>
                                        </p:tav>
                                        <p:tav tm="100000">
                                          <p:val>
                                            <p:strVal val="#ppt_x"/>
                                          </p:val>
                                        </p:tav>
                                      </p:tavLst>
                                    </p:anim>
                                    <p:anim calcmode="lin" valueType="num">
                                      <p:cBhvr additive="base">
                                        <p:cTn id="19" dur="10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2"/>
                </p:tgtEl>
              </p:cMediaNode>
            </p:audio>
          </p:childTnLst>
        </p:cTn>
      </p:par>
    </p:tnLst>
    <p:bldLst>
      <p:bldP spid="15" grpId="0" animBg="1"/>
      <p:bldP spid="26" grpId="0" animBg="1"/>
      <p:bldP spid="18" grpId="0"/>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p:pic>
      <p:pic>
        <p:nvPicPr>
          <p:cNvPr id="10" name="图片占位符 9"/>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a:stretch>
            <a:fillRect/>
          </a:stretch>
        </p:blipFill>
        <p:spPr/>
      </p:pic>
      <p:sp>
        <p:nvSpPr>
          <p:cNvPr id="28" name="Rectangle 27"/>
          <p:cNvSpPr/>
          <p:nvPr/>
        </p:nvSpPr>
        <p:spPr>
          <a:xfrm>
            <a:off x="6911527" y="4870687"/>
            <a:ext cx="5337816" cy="1169166"/>
          </a:xfrm>
          <a:prstGeom prst="rect">
            <a:avLst/>
          </a:prstGeom>
        </p:spPr>
        <p:txBody>
          <a:bodyPr wrap="square" lIns="0" tIns="0" rIns="0" bIns="0">
            <a:spAutoFit/>
          </a:bodyPr>
          <a:lstStyle/>
          <a:p>
            <a:pPr algn="just">
              <a:lnSpc>
                <a:spcPct val="150000"/>
              </a:lnSpc>
            </a:pPr>
            <a:r>
              <a:rPr lang="zh-CN" altLang="en-US" sz="844"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844"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6" name="Rectangle 11"/>
          <p:cNvSpPr/>
          <p:nvPr/>
        </p:nvSpPr>
        <p:spPr>
          <a:xfrm>
            <a:off x="867429" y="1260239"/>
            <a:ext cx="11381914" cy="561500"/>
          </a:xfrm>
          <a:prstGeom prst="rect">
            <a:avLst/>
          </a:prstGeom>
        </p:spPr>
        <p:txBody>
          <a:bodyPr wrap="square" lIns="0" tIns="0" rIns="0" bIns="0">
            <a:spAutoFit/>
          </a:bodyPr>
          <a:lstStyle/>
          <a:p>
            <a:pPr algn="just">
              <a:lnSpc>
                <a:spcPct val="150000"/>
              </a:lnSpc>
            </a:pPr>
            <a:r>
              <a:rPr lang="zh-CN" altLang="en-US" sz="844" dirty="0" smtClean="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请</a:t>
            </a:r>
            <a:r>
              <a:rPr lang="zh-CN" altLang="en-US" sz="844"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4"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pic>
        <p:nvPicPr>
          <p:cNvPr id="3" name="图片占位符 2"/>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0" y="2172800"/>
            <a:ext cx="6429375" cy="4275534"/>
          </a:xfrm>
          <a:blipFill dpi="0" rotWithShape="1">
            <a:blip r:embed="rId5">
              <a:extLst>
                <a:ext uri="{28A0092B-C50C-407E-A947-70E740481C1C}">
                  <a14:useLocalDpi xmlns:a14="http://schemas.microsoft.com/office/drawing/2010/main" val="0"/>
                </a:ext>
              </a:extLst>
            </a:blip>
            <a:srcRect/>
            <a:stretch>
              <a:fillRect/>
            </a:stretch>
          </a:blipFill>
        </p:spPr>
      </p:pic>
      <p:sp>
        <p:nvSpPr>
          <p:cNvPr id="12" name="TextBox 39"/>
          <p:cNvSpPr txBox="1"/>
          <p:nvPr/>
        </p:nvSpPr>
        <p:spPr>
          <a:xfrm>
            <a:off x="8301583" y="2453661"/>
            <a:ext cx="4179018" cy="1785104"/>
          </a:xfrm>
          <a:prstGeom prst="rect">
            <a:avLst/>
          </a:prstGeom>
          <a:noFill/>
        </p:spPr>
        <p:txBody>
          <a:bodyPr wrap="square" lIns="0" tIns="0" rIns="0" bIns="0" rtlCol="0">
            <a:spAutoFit/>
          </a:bodyPr>
          <a:lstStyle/>
          <a:p>
            <a:pPr algn="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a:t>
            </a:r>
            <a:r>
              <a:rPr lang="zh-CN" altLang="en-US"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内容</a:t>
            </a:r>
            <a:endPar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cxnSp>
        <p:nvCxnSpPr>
          <p:cNvPr id="8" name="直接连接符 7"/>
          <p:cNvCxnSpPr/>
          <p:nvPr/>
        </p:nvCxnSpPr>
        <p:spPr>
          <a:xfrm>
            <a:off x="6141343" y="880021"/>
            <a:ext cx="5760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10"/>
          <p:cNvSpPr txBox="1">
            <a:spLocks noChangeArrowheads="1"/>
          </p:cNvSpPr>
          <p:nvPr/>
        </p:nvSpPr>
        <p:spPr bwMode="auto">
          <a:xfrm>
            <a:off x="5349255" y="231949"/>
            <a:ext cx="2236359" cy="36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添加相关标题文字</a:t>
            </a:r>
            <a:endParaRPr lang="zh-CN" altLang="en-US" dirty="0">
              <a:solidFill>
                <a:schemeClr val="tx1">
                  <a:lumMod val="65000"/>
                  <a:lumOff val="35000"/>
                </a:schemeClr>
              </a:solidFill>
              <a:latin typeface="幼圆" panose="02010509060101010101" pitchFamily="49" charset="-122"/>
              <a:ea typeface="幼圆" panose="02010509060101010101" pitchFamily="49" charset="-122"/>
              <a:cs typeface="+mn-ea"/>
              <a:sym typeface="+mn-lt"/>
            </a:endParaRPr>
          </a:p>
        </p:txBody>
      </p:sp>
      <p:sp>
        <p:nvSpPr>
          <p:cNvPr id="11" name="文本框 10"/>
          <p:cNvSpPr txBox="1">
            <a:spLocks noChangeArrowheads="1"/>
          </p:cNvSpPr>
          <p:nvPr/>
        </p:nvSpPr>
        <p:spPr bwMode="auto">
          <a:xfrm>
            <a:off x="5349255" y="547410"/>
            <a:ext cx="2160240" cy="2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900" dirty="0" smtClean="0">
                <a:solidFill>
                  <a:schemeClr val="tx1">
                    <a:lumMod val="50000"/>
                    <a:lumOff val="50000"/>
                  </a:schemeClr>
                </a:solidFill>
                <a:latin typeface="微软雅黑" pitchFamily="34" charset="-122"/>
                <a:ea typeface="微软雅黑" pitchFamily="34" charset="-122"/>
              </a:rPr>
              <a:t>Click on add related title words</a:t>
            </a:r>
            <a:endParaRPr lang="zh-CN" altLang="en-US" sz="900" dirty="0">
              <a:solidFill>
                <a:schemeClr val="tx1">
                  <a:lumMod val="50000"/>
                  <a:lumOff val="50000"/>
                </a:schemeClr>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249643806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6"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6" name="Rectangle 5"/>
          <p:cNvSpPr/>
          <p:nvPr/>
        </p:nvSpPr>
        <p:spPr>
          <a:xfrm>
            <a:off x="6429376" y="1766839"/>
            <a:ext cx="6428670" cy="31405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6818201" y="5440201"/>
            <a:ext cx="5515830" cy="1056443"/>
          </a:xfrm>
          <a:prstGeom prst="rect">
            <a:avLst/>
          </a:prstGeom>
          <a:noFill/>
        </p:spPr>
        <p:txBody>
          <a:bodyPr wrap="square" lIns="0" tIns="0" rIns="0" bIns="0" rtlCol="0">
            <a:spAutoFit/>
          </a:bodyPr>
          <a:lstStyle/>
          <a:p>
            <a:pPr algn="just"/>
            <a:r>
              <a:rPr 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DESIGN’s : </a:t>
            </a:r>
            <a:r>
              <a:rPr 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SUMMER TREND</a:t>
            </a:r>
          </a:p>
          <a:p>
            <a:pPr algn="just">
              <a:lnSpc>
                <a:spcPct val="150000"/>
              </a:lnSpc>
            </a:pPr>
            <a:endParaRPr lang="en-US" sz="844"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44"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844"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7" name="Group 56"/>
          <p:cNvGrpSpPr/>
          <p:nvPr/>
        </p:nvGrpSpPr>
        <p:grpSpPr>
          <a:xfrm>
            <a:off x="987661" y="1603268"/>
            <a:ext cx="4681208" cy="2694028"/>
            <a:chOff x="8440747" y="4796156"/>
            <a:chExt cx="2786063" cy="1603375"/>
          </a:xfrm>
        </p:grpSpPr>
        <p:sp>
          <p:nvSpPr>
            <p:cNvPr id="58" name="Freeform 45"/>
            <p:cNvSpPr>
              <a:spLocks/>
            </p:cNvSpPr>
            <p:nvPr/>
          </p:nvSpPr>
          <p:spPr bwMode="auto">
            <a:xfrm>
              <a:off x="8440747" y="6337618"/>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nSpc>
                  <a:spcPct val="150000"/>
                </a:lnSpc>
              </a:pPr>
              <a:endParaRPr lang="id-ID" sz="2002">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46"/>
            <p:cNvSpPr>
              <a:spLocks/>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nSpc>
                  <a:spcPct val="150000"/>
                </a:lnSpc>
              </a:pPr>
              <a:endParaRPr lang="id-ID" sz="2002">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47"/>
            <p:cNvSpPr>
              <a:spLocks/>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nSpc>
                  <a:spcPct val="150000"/>
                </a:lnSpc>
              </a:pPr>
              <a:endParaRPr lang="id-ID" sz="2002">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48"/>
            <p:cNvSpPr>
              <a:spLocks/>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nSpc>
                  <a:spcPct val="150000"/>
                </a:lnSpc>
              </a:pPr>
              <a:endParaRPr lang="id-ID" sz="2002">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49"/>
            <p:cNvSpPr>
              <a:spLocks/>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nSpc>
                  <a:spcPct val="150000"/>
                </a:lnSpc>
              </a:pPr>
              <a:endParaRPr lang="id-ID" sz="2002">
                <a:latin typeface="Arial" panose="020B0604020202020204" pitchFamily="34" charset="0"/>
                <a:ea typeface="微软雅黑" panose="020B0503020204020204" pitchFamily="34" charset="-122"/>
                <a:sym typeface="Arial" panose="020B0604020202020204" pitchFamily="34" charset="0"/>
              </a:endParaRPr>
            </a:p>
          </p:txBody>
        </p:sp>
        <p:sp>
          <p:nvSpPr>
            <p:cNvPr id="63" name="Rectangle 50"/>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prstTxWarp prst="textNoShape">
                <a:avLst/>
              </a:prstTxWarp>
            </a:bodyPr>
            <a:lstStyle/>
            <a:p>
              <a:pPr>
                <a:lnSpc>
                  <a:spcPct val="150000"/>
                </a:lnSpc>
              </a:pPr>
              <a:endParaRPr lang="id-ID" sz="2002">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51"/>
            <p:cNvSpPr>
              <a:spLocks/>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nSpc>
                  <a:spcPct val="150000"/>
                </a:lnSpc>
              </a:pPr>
              <a:endParaRPr lang="id-ID" sz="2002">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52"/>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prstTxWarp prst="textNoShape">
                <a:avLst/>
              </a:prstTxWarp>
            </a:bodyPr>
            <a:lstStyle/>
            <a:p>
              <a:pPr>
                <a:lnSpc>
                  <a:spcPct val="150000"/>
                </a:lnSpc>
              </a:pPr>
              <a:endParaRPr lang="id-ID" sz="2002">
                <a:latin typeface="Arial" panose="020B0604020202020204" pitchFamily="34" charset="0"/>
                <a:ea typeface="微软雅黑" panose="020B0503020204020204" pitchFamily="34" charset="-122"/>
                <a:sym typeface="Arial" panose="020B0604020202020204" pitchFamily="34" charset="0"/>
              </a:endParaRPr>
            </a:p>
          </p:txBody>
        </p:sp>
        <p:sp>
          <p:nvSpPr>
            <p:cNvPr id="66" name="Rectangle 53"/>
            <p:cNvSpPr>
              <a:spLocks noChangeArrowheads="1"/>
            </p:cNvSpPr>
            <p:nvPr/>
          </p:nvSpPr>
          <p:spPr bwMode="auto">
            <a:xfrm>
              <a:off x="8804284" y="4908868"/>
              <a:ext cx="2079625" cy="13081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0" tIns="48216" rIns="96430" bIns="48216" numCol="1" anchor="t" anchorCtr="0" compatLnSpc="1">
              <a:prstTxWarp prst="textNoShape">
                <a:avLst/>
              </a:prstTxWarp>
            </a:bodyPr>
            <a:lstStyle/>
            <a:p>
              <a:pPr>
                <a:lnSpc>
                  <a:spcPct val="150000"/>
                </a:lnSpc>
              </a:pPr>
              <a:endParaRPr lang="id-ID" sz="2002">
                <a:latin typeface="Arial" panose="020B0604020202020204" pitchFamily="34" charset="0"/>
                <a:ea typeface="微软雅黑" panose="020B0503020204020204" pitchFamily="34" charset="-122"/>
                <a:sym typeface="Arial" panose="020B0604020202020204" pitchFamily="34" charset="0"/>
              </a:endParaRPr>
            </a:p>
          </p:txBody>
        </p:sp>
        <p:sp>
          <p:nvSpPr>
            <p:cNvPr id="67" name="Oval 54"/>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nSpc>
                  <a:spcPct val="150000"/>
                </a:lnSpc>
              </a:pPr>
              <a:endParaRPr lang="id-ID" sz="2002">
                <a:latin typeface="Arial" panose="020B0604020202020204" pitchFamily="34" charset="0"/>
                <a:ea typeface="微软雅黑" panose="020B0503020204020204" pitchFamily="34" charset="-122"/>
                <a:sym typeface="Arial" panose="020B0604020202020204" pitchFamily="34" charset="0"/>
              </a:endParaRPr>
            </a:p>
          </p:txBody>
        </p:sp>
        <p:sp>
          <p:nvSpPr>
            <p:cNvPr id="68" name="Oval 55"/>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nSpc>
                  <a:spcPct val="150000"/>
                </a:lnSpc>
              </a:pPr>
              <a:endParaRPr lang="id-ID" sz="2002">
                <a:latin typeface="Arial" panose="020B0604020202020204" pitchFamily="34" charset="0"/>
                <a:ea typeface="微软雅黑" panose="020B0503020204020204" pitchFamily="34" charset="-122"/>
                <a:sym typeface="Arial" panose="020B0604020202020204" pitchFamily="34" charset="0"/>
              </a:endParaRPr>
            </a:p>
          </p:txBody>
        </p:sp>
        <p:sp>
          <p:nvSpPr>
            <p:cNvPr id="69" name="Oval 56"/>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nSpc>
                  <a:spcPct val="150000"/>
                </a:lnSpc>
              </a:pPr>
              <a:endParaRPr lang="id-ID" sz="2002">
                <a:latin typeface="Arial" panose="020B0604020202020204" pitchFamily="34" charset="0"/>
                <a:ea typeface="微软雅黑" panose="020B0503020204020204" pitchFamily="34" charset="-122"/>
                <a:sym typeface="Arial" panose="020B0604020202020204" pitchFamily="34" charset="0"/>
              </a:endParaRPr>
            </a:p>
          </p:txBody>
        </p:sp>
        <p:sp>
          <p:nvSpPr>
            <p:cNvPr id="70" name="Oval 57"/>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nSpc>
                  <a:spcPct val="150000"/>
                </a:lnSpc>
              </a:pPr>
              <a:endParaRPr lang="id-ID" sz="2002">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58"/>
            <p:cNvSpPr>
              <a:spLocks/>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nSpc>
                  <a:spcPct val="150000"/>
                </a:lnSpc>
              </a:pPr>
              <a:endParaRPr lang="id-ID" sz="2002">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39"/>
          <p:cNvSpPr txBox="1"/>
          <p:nvPr/>
        </p:nvSpPr>
        <p:spPr>
          <a:xfrm>
            <a:off x="6818201" y="2543934"/>
            <a:ext cx="4179018" cy="1785104"/>
          </a:xfrm>
          <a:prstGeom prst="rect">
            <a:avLst/>
          </a:prstGeom>
          <a:noFill/>
        </p:spPr>
        <p:txBody>
          <a:bodyPr wrap="square" lIns="0" tIns="0" rIns="0" bIns="0" rtlCol="0">
            <a:spAutoFit/>
          </a:bodyPr>
          <a:lstStyle/>
          <a:p>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a:t>
            </a:r>
            <a:r>
              <a:rPr lang="zh-CN" altLang="en-US"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内容</a:t>
            </a:r>
            <a:endPar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cxnSp>
        <p:nvCxnSpPr>
          <p:cNvPr id="21" name="直接连接符 20"/>
          <p:cNvCxnSpPr/>
          <p:nvPr/>
        </p:nvCxnSpPr>
        <p:spPr>
          <a:xfrm>
            <a:off x="6141343" y="880021"/>
            <a:ext cx="5760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文本框 10"/>
          <p:cNvSpPr txBox="1">
            <a:spLocks noChangeArrowheads="1"/>
          </p:cNvSpPr>
          <p:nvPr/>
        </p:nvSpPr>
        <p:spPr bwMode="auto">
          <a:xfrm>
            <a:off x="5349255" y="231949"/>
            <a:ext cx="2236359" cy="36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添加相关标题文字</a:t>
            </a:r>
            <a:endParaRPr lang="zh-CN" altLang="en-US" dirty="0">
              <a:solidFill>
                <a:schemeClr val="tx1">
                  <a:lumMod val="65000"/>
                  <a:lumOff val="35000"/>
                </a:schemeClr>
              </a:solidFill>
              <a:latin typeface="幼圆" panose="02010509060101010101" pitchFamily="49" charset="-122"/>
              <a:ea typeface="幼圆" panose="02010509060101010101" pitchFamily="49" charset="-122"/>
              <a:cs typeface="+mn-ea"/>
              <a:sym typeface="+mn-lt"/>
            </a:endParaRPr>
          </a:p>
        </p:txBody>
      </p:sp>
      <p:sp>
        <p:nvSpPr>
          <p:cNvPr id="24" name="文本框 10"/>
          <p:cNvSpPr txBox="1">
            <a:spLocks noChangeArrowheads="1"/>
          </p:cNvSpPr>
          <p:nvPr/>
        </p:nvSpPr>
        <p:spPr bwMode="auto">
          <a:xfrm>
            <a:off x="5349255" y="547410"/>
            <a:ext cx="2160240" cy="2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900" dirty="0" smtClean="0">
                <a:solidFill>
                  <a:schemeClr val="tx1">
                    <a:lumMod val="50000"/>
                    <a:lumOff val="50000"/>
                  </a:schemeClr>
                </a:solidFill>
                <a:latin typeface="微软雅黑" pitchFamily="34" charset="-122"/>
                <a:ea typeface="微软雅黑" pitchFamily="34" charset="-122"/>
              </a:rPr>
              <a:t>Click on add related title words</a:t>
            </a:r>
            <a:endParaRPr lang="zh-CN" altLang="en-US" sz="900" dirty="0">
              <a:solidFill>
                <a:schemeClr val="tx1">
                  <a:lumMod val="50000"/>
                  <a:lumOff val="50000"/>
                </a:schemeClr>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1118222757"/>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0-#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710612" y="4230457"/>
            <a:ext cx="5234349" cy="1604715"/>
            <a:chOff x="5904473" y="2584142"/>
            <a:chExt cx="4963823" cy="1521779"/>
          </a:xfrm>
        </p:grpSpPr>
        <p:sp>
          <p:nvSpPr>
            <p:cNvPr id="20" name="矩形 19"/>
            <p:cNvSpPr/>
            <p:nvPr/>
          </p:nvSpPr>
          <p:spPr>
            <a:xfrm>
              <a:off x="5904473" y="3510580"/>
              <a:ext cx="4963823" cy="595341"/>
            </a:xfrm>
            <a:prstGeom prst="rect">
              <a:avLst/>
            </a:prstGeom>
          </p:spPr>
          <p:txBody>
            <a:bodyPr wrap="square">
              <a:spAutoFit/>
            </a:bodyPr>
            <a:lstStyle/>
            <a:p>
              <a:pPr algn="r">
                <a:spcBef>
                  <a:spcPts val="1266"/>
                </a:spcBef>
              </a:pPr>
              <a:r>
                <a:rPr lang="en-US" altLang="zh-CN" sz="1160" dirty="0">
                  <a:solidFill>
                    <a:schemeClr val="bg1">
                      <a:lumMod val="50000"/>
                    </a:schemeClr>
                  </a:solidFill>
                </a:rPr>
                <a:t>Clean, Minimalist, Flat, Powerful and Flexible PowerPoint template, perfect for business, corporate or personal use. Very easy to change color schemes. Very easy to change color schemes.</a:t>
              </a:r>
              <a:endParaRPr lang="en-US" altLang="zh-CN" sz="1160" dirty="0">
                <a:solidFill>
                  <a:schemeClr val="bg1">
                    <a:lumMod val="50000"/>
                  </a:schemeClr>
                </a:solidFill>
                <a:latin typeface="汉仪旗黑-35S" panose="00020600040101010101" pitchFamily="18" charset="-122"/>
                <a:ea typeface="汉仪旗黑-35S" panose="00020600040101010101" pitchFamily="18" charset="-122"/>
              </a:endParaRPr>
            </a:p>
          </p:txBody>
        </p:sp>
        <p:sp>
          <p:nvSpPr>
            <p:cNvPr id="21" name="矩形 20"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nvSpPr>
          <p:spPr>
            <a:xfrm>
              <a:off x="6096144" y="2584142"/>
              <a:ext cx="4772152" cy="963052"/>
            </a:xfrm>
            <a:prstGeom prst="rect">
              <a:avLst/>
            </a:prstGeom>
          </p:spPr>
          <p:txBody>
            <a:bodyPr wrap="square">
              <a:spAutoFit/>
            </a:bodyPr>
            <a:lstStyle/>
            <a:p>
              <a:pPr algn="r" defTabSz="964182"/>
              <a:r>
                <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a:p>
              <a:pPr algn="r"/>
              <a:r>
                <a:rPr lang="en-US" altLang="zh-CN" dirty="0" smtClean="0">
                  <a:solidFill>
                    <a:schemeClr val="bg1">
                      <a:lumMod val="50000"/>
                    </a:schemeClr>
                  </a:solidFill>
                  <a:ea typeface="思源黑体 CN Medium" panose="020B0600000000000000" pitchFamily="34" charset="-122"/>
                </a:rPr>
                <a:t>CLICK ON ADD RELATED TITLE WORDS</a:t>
              </a:r>
              <a:endParaRPr lang="en-US" altLang="zh-CN" sz="2800" dirty="0">
                <a:solidFill>
                  <a:schemeClr val="bg1">
                    <a:lumMod val="50000"/>
                  </a:schemeClr>
                </a:solidFill>
                <a:ea typeface="思源黑体 CN Medium" panose="020B0600000000000000" pitchFamily="34" charset="-122"/>
              </a:endParaRPr>
            </a:p>
          </p:txBody>
        </p:sp>
      </p:grpSp>
      <p:sp>
        <p:nvSpPr>
          <p:cNvPr id="8" name="任意多边形 7"/>
          <p:cNvSpPr/>
          <p:nvPr/>
        </p:nvSpPr>
        <p:spPr>
          <a:xfrm>
            <a:off x="1148" y="903461"/>
            <a:ext cx="7401055" cy="5425731"/>
          </a:xfrm>
          <a:custGeom>
            <a:avLst/>
            <a:gdLst>
              <a:gd name="connsiteX0" fmla="*/ 0 w 7018548"/>
              <a:gd name="connsiteY0" fmla="*/ 0 h 5145314"/>
              <a:gd name="connsiteX1" fmla="*/ 7018548 w 7018548"/>
              <a:gd name="connsiteY1" fmla="*/ 0 h 5145314"/>
              <a:gd name="connsiteX2" fmla="*/ 4047900 w 7018548"/>
              <a:gd name="connsiteY2" fmla="*/ 5145314 h 5145314"/>
              <a:gd name="connsiteX3" fmla="*/ 0 w 7018548"/>
              <a:gd name="connsiteY3" fmla="*/ 5145314 h 5145314"/>
              <a:gd name="connsiteX4" fmla="*/ 0 w 7018548"/>
              <a:gd name="connsiteY4" fmla="*/ 0 h 514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8548" h="5145314">
                <a:moveTo>
                  <a:pt x="0" y="0"/>
                </a:moveTo>
                <a:lnTo>
                  <a:pt x="7018548" y="0"/>
                </a:lnTo>
                <a:lnTo>
                  <a:pt x="4047900" y="5145314"/>
                </a:lnTo>
                <a:lnTo>
                  <a:pt x="0" y="5145314"/>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3702" y="448"/>
            <a:ext cx="6031948" cy="7231758"/>
            <a:chOff x="3046520" y="0"/>
            <a:chExt cx="5720201" cy="6858001"/>
          </a:xfrm>
          <a:solidFill>
            <a:schemeClr val="accent1"/>
          </a:solidFill>
        </p:grpSpPr>
        <p:sp>
          <p:nvSpPr>
            <p:cNvPr id="7" name="任意多边形 6"/>
            <p:cNvSpPr/>
            <p:nvPr/>
          </p:nvSpPr>
          <p:spPr>
            <a:xfrm flipH="1">
              <a:off x="3046520" y="6001657"/>
              <a:ext cx="1757700" cy="856344"/>
            </a:xfrm>
            <a:custGeom>
              <a:avLst/>
              <a:gdLst>
                <a:gd name="connsiteX0" fmla="*/ 1757700 w 1757700"/>
                <a:gd name="connsiteY0" fmla="*/ 0 h 856344"/>
                <a:gd name="connsiteX1" fmla="*/ 494411 w 1757700"/>
                <a:gd name="connsiteY1" fmla="*/ 0 h 856344"/>
                <a:gd name="connsiteX2" fmla="*/ 0 w 1757700"/>
                <a:gd name="connsiteY2" fmla="*/ 856344 h 856344"/>
                <a:gd name="connsiteX3" fmla="*/ 1263289 w 1757700"/>
                <a:gd name="connsiteY3" fmla="*/ 856344 h 856344"/>
              </a:gdLst>
              <a:ahLst/>
              <a:cxnLst>
                <a:cxn ang="0">
                  <a:pos x="connsiteX0" y="connsiteY0"/>
                </a:cxn>
                <a:cxn ang="0">
                  <a:pos x="connsiteX1" y="connsiteY1"/>
                </a:cxn>
                <a:cxn ang="0">
                  <a:pos x="connsiteX2" y="connsiteY2"/>
                </a:cxn>
                <a:cxn ang="0">
                  <a:pos x="connsiteX3" y="connsiteY3"/>
                </a:cxn>
              </a:cxnLst>
              <a:rect l="l" t="t" r="r" b="b"/>
              <a:pathLst>
                <a:path w="1757700" h="856344">
                  <a:moveTo>
                    <a:pt x="1757700" y="0"/>
                  </a:moveTo>
                  <a:lnTo>
                    <a:pt x="494411" y="0"/>
                  </a:lnTo>
                  <a:lnTo>
                    <a:pt x="0" y="856344"/>
                  </a:lnTo>
                  <a:lnTo>
                    <a:pt x="1263289" y="8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543963" y="0"/>
              <a:ext cx="5222758" cy="6858001"/>
            </a:xfrm>
            <a:custGeom>
              <a:avLst/>
              <a:gdLst>
                <a:gd name="connsiteX0" fmla="*/ 3959469 w 5222758"/>
                <a:gd name="connsiteY0" fmla="*/ 0 h 6858001"/>
                <a:gd name="connsiteX1" fmla="*/ 5222758 w 5222758"/>
                <a:gd name="connsiteY1" fmla="*/ 0 h 6858001"/>
                <a:gd name="connsiteX2" fmla="*/ 1263289 w 5222758"/>
                <a:gd name="connsiteY2" fmla="*/ 6858001 h 6858001"/>
                <a:gd name="connsiteX3" fmla="*/ 0 w 522275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222758" h="6858001">
                  <a:moveTo>
                    <a:pt x="3959469" y="0"/>
                  </a:moveTo>
                  <a:lnTo>
                    <a:pt x="5222758" y="0"/>
                  </a:lnTo>
                  <a:lnTo>
                    <a:pt x="1263289" y="6858001"/>
                  </a:lnTo>
                  <a:lnTo>
                    <a:pt x="0" y="68580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文本框 9"/>
          <p:cNvSpPr txBox="1"/>
          <p:nvPr/>
        </p:nvSpPr>
        <p:spPr>
          <a:xfrm>
            <a:off x="9595499" y="1593591"/>
            <a:ext cx="2349460" cy="2331569"/>
          </a:xfrm>
          <a:prstGeom prst="rect">
            <a:avLst/>
          </a:prstGeom>
          <a:noFill/>
        </p:spPr>
        <p:txBody>
          <a:bodyPr wrap="square" rtlCol="0">
            <a:spAutoFit/>
          </a:bodyPr>
          <a:lstStyle/>
          <a:p>
            <a:pPr algn="r"/>
            <a:r>
              <a:rPr lang="en-US" altLang="zh-CN" sz="14552" dirty="0" smtClean="0">
                <a:solidFill>
                  <a:schemeClr val="accent3"/>
                </a:solidFill>
                <a:latin typeface="汉仪菱心体简" panose="02010609000101010101" pitchFamily="49" charset="-122"/>
                <a:ea typeface="汉仪菱心体简" panose="02010609000101010101" pitchFamily="49" charset="-122"/>
              </a:rPr>
              <a:t>3</a:t>
            </a:r>
            <a:endParaRPr lang="zh-CN" altLang="en-US" sz="14552" dirty="0">
              <a:solidFill>
                <a:schemeClr val="accent3"/>
              </a:solidFill>
              <a:latin typeface="汉仪菱心体简" panose="02010609000101010101" pitchFamily="49" charset="-122"/>
              <a:ea typeface="汉仪菱心体简" panose="02010609000101010101" pitchFamily="49" charset="-122"/>
            </a:endParaRPr>
          </a:p>
        </p:txBody>
      </p:sp>
    </p:spTree>
    <p:extLst>
      <p:ext uri="{BB962C8B-B14F-4D97-AF65-F5344CB8AC3E}">
        <p14:creationId xmlns:p14="http://schemas.microsoft.com/office/powerpoint/2010/main" val="213890681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矩形 13"/>
          <p:cNvSpPr>
            <a:spLocks noChangeArrowheads="1"/>
          </p:cNvSpPr>
          <p:nvPr/>
        </p:nvSpPr>
        <p:spPr bwMode="auto">
          <a:xfrm>
            <a:off x="258184" y="1618671"/>
            <a:ext cx="3010256" cy="369166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xtLst/>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88" name="矩形 16"/>
          <p:cNvSpPr>
            <a:spLocks noChangeArrowheads="1"/>
          </p:cNvSpPr>
          <p:nvPr/>
        </p:nvSpPr>
        <p:spPr bwMode="auto">
          <a:xfrm>
            <a:off x="3368893" y="1613648"/>
            <a:ext cx="3010256" cy="369166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xtLst/>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89" name="矩形 17"/>
          <p:cNvSpPr>
            <a:spLocks noChangeArrowheads="1"/>
          </p:cNvSpPr>
          <p:nvPr/>
        </p:nvSpPr>
        <p:spPr bwMode="auto">
          <a:xfrm>
            <a:off x="6479602" y="1613648"/>
            <a:ext cx="3010256" cy="369166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xtLst/>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0" name="矩形 18"/>
          <p:cNvSpPr>
            <a:spLocks noChangeArrowheads="1"/>
          </p:cNvSpPr>
          <p:nvPr/>
        </p:nvSpPr>
        <p:spPr bwMode="auto">
          <a:xfrm>
            <a:off x="9590311" y="1578490"/>
            <a:ext cx="3010256" cy="369166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xtLst/>
        </p:spPr>
        <p:txBody>
          <a:bodyPr anchor="ctr"/>
          <a:lstStyle/>
          <a:p>
            <a:pPr algn="ctr" eaLnBrk="1" hangingPunct="1">
              <a:lnSpc>
                <a:spcPct val="15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66"/>
          <p:cNvSpPr txBox="1">
            <a:spLocks noChangeArrowheads="1"/>
          </p:cNvSpPr>
          <p:nvPr/>
        </p:nvSpPr>
        <p:spPr bwMode="auto">
          <a:xfrm>
            <a:off x="812800" y="5980905"/>
            <a:ext cx="11233150" cy="553998"/>
          </a:xfrm>
          <a:prstGeom prst="rect">
            <a:avLst/>
          </a:prstGeom>
          <a:noFill/>
          <a:ln>
            <a:noFill/>
          </a:ln>
          <a:extLst/>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3"/>
          <p:cNvSpPr txBox="1">
            <a:spLocks noChangeArrowheads="1"/>
          </p:cNvSpPr>
          <p:nvPr/>
        </p:nvSpPr>
        <p:spPr bwMode="auto">
          <a:xfrm>
            <a:off x="812800" y="5626374"/>
            <a:ext cx="1838795" cy="246221"/>
          </a:xfrm>
          <a:prstGeom prst="rect">
            <a:avLst/>
          </a:prstGeom>
          <a:noFill/>
          <a:ln>
            <a:noFill/>
          </a:ln>
          <a:extLst/>
        </p:spPr>
        <p:txBody>
          <a:bodyPr wrap="squar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cxnSp>
        <p:nvCxnSpPr>
          <p:cNvPr id="8" name="直接连接符 7"/>
          <p:cNvCxnSpPr/>
          <p:nvPr/>
        </p:nvCxnSpPr>
        <p:spPr>
          <a:xfrm>
            <a:off x="6141343" y="880021"/>
            <a:ext cx="5760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10"/>
          <p:cNvSpPr txBox="1">
            <a:spLocks noChangeArrowheads="1"/>
          </p:cNvSpPr>
          <p:nvPr/>
        </p:nvSpPr>
        <p:spPr bwMode="auto">
          <a:xfrm>
            <a:off x="5349255" y="231949"/>
            <a:ext cx="2236359" cy="36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添加相关标题文字</a:t>
            </a:r>
            <a:endParaRPr lang="zh-CN" altLang="en-US" dirty="0">
              <a:solidFill>
                <a:schemeClr val="tx1">
                  <a:lumMod val="65000"/>
                  <a:lumOff val="35000"/>
                </a:schemeClr>
              </a:solidFill>
              <a:latin typeface="幼圆" panose="02010509060101010101" pitchFamily="49" charset="-122"/>
              <a:ea typeface="幼圆" panose="02010509060101010101" pitchFamily="49" charset="-122"/>
              <a:cs typeface="+mn-ea"/>
              <a:sym typeface="+mn-lt"/>
            </a:endParaRPr>
          </a:p>
        </p:txBody>
      </p:sp>
      <p:sp>
        <p:nvSpPr>
          <p:cNvPr id="10" name="文本框 10"/>
          <p:cNvSpPr txBox="1">
            <a:spLocks noChangeArrowheads="1"/>
          </p:cNvSpPr>
          <p:nvPr/>
        </p:nvSpPr>
        <p:spPr bwMode="auto">
          <a:xfrm>
            <a:off x="5349255" y="547410"/>
            <a:ext cx="2160240" cy="2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900" dirty="0" smtClean="0">
                <a:solidFill>
                  <a:schemeClr val="tx1">
                    <a:lumMod val="50000"/>
                    <a:lumOff val="50000"/>
                  </a:schemeClr>
                </a:solidFill>
                <a:latin typeface="微软雅黑" pitchFamily="34" charset="-122"/>
                <a:ea typeface="微软雅黑" pitchFamily="34" charset="-122"/>
              </a:rPr>
              <a:t>Click on add related title words</a:t>
            </a:r>
            <a:endParaRPr lang="zh-CN" altLang="en-US" sz="900" dirty="0">
              <a:solidFill>
                <a:schemeClr val="tx1">
                  <a:lumMod val="50000"/>
                  <a:lumOff val="50000"/>
                </a:schemeClr>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2357940264"/>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fade">
                                      <p:cBhvr>
                                        <p:cTn id="7" dur="500"/>
                                        <p:tgtEl>
                                          <p:spTgt spid="2458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4588"/>
                                        </p:tgtEl>
                                        <p:attrNameLst>
                                          <p:attrName>style.visibility</p:attrName>
                                        </p:attrNameLst>
                                      </p:cBhvr>
                                      <p:to>
                                        <p:strVal val="visible"/>
                                      </p:to>
                                    </p:set>
                                    <p:animEffect transition="in" filter="fade">
                                      <p:cBhvr>
                                        <p:cTn id="10" dur="500"/>
                                        <p:tgtEl>
                                          <p:spTgt spid="2458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4589"/>
                                        </p:tgtEl>
                                        <p:attrNameLst>
                                          <p:attrName>style.visibility</p:attrName>
                                        </p:attrNameLst>
                                      </p:cBhvr>
                                      <p:to>
                                        <p:strVal val="visible"/>
                                      </p:to>
                                    </p:set>
                                    <p:animEffect transition="in" filter="fade">
                                      <p:cBhvr>
                                        <p:cTn id="13" dur="500"/>
                                        <p:tgtEl>
                                          <p:spTgt spid="2458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24590"/>
                                        </p:tgtEl>
                                        <p:attrNameLst>
                                          <p:attrName>style.visibility</p:attrName>
                                        </p:attrNameLst>
                                      </p:cBhvr>
                                      <p:to>
                                        <p:strVal val="visible"/>
                                      </p:to>
                                    </p:set>
                                    <p:animEffect transition="in" filter="fade">
                                      <p:cBhvr>
                                        <p:cTn id="16" dur="500"/>
                                        <p:tgtEl>
                                          <p:spTgt spid="24590"/>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
                                          </p:val>
                                        </p:tav>
                                        <p:tav tm="100000">
                                          <p:val>
                                            <p:strVal val="#ppt_x"/>
                                          </p:val>
                                        </p:tav>
                                      </p:tavLst>
                                    </p:anim>
                                    <p:anim calcmode="lin" valueType="num">
                                      <p:cBhvr>
                                        <p:cTn id="21" dur="75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7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750"/>
                                        <p:tgtEl>
                                          <p:spTgt spid="16"/>
                                        </p:tgtEl>
                                      </p:cBhvr>
                                    </p:animEffect>
                                    <p:anim calcmode="lin" valueType="num">
                                      <p:cBhvr>
                                        <p:cTn id="25" dur="750" fill="hold"/>
                                        <p:tgtEl>
                                          <p:spTgt spid="16"/>
                                        </p:tgtEl>
                                        <p:attrNameLst>
                                          <p:attrName>ppt_x</p:attrName>
                                        </p:attrNameLst>
                                      </p:cBhvr>
                                      <p:tavLst>
                                        <p:tav tm="0">
                                          <p:val>
                                            <p:strVal val="#ppt_x"/>
                                          </p:val>
                                        </p:tav>
                                        <p:tav tm="100000">
                                          <p:val>
                                            <p:strVal val="#ppt_x"/>
                                          </p:val>
                                        </p:tav>
                                      </p:tavLst>
                                    </p:anim>
                                    <p:anim calcmode="lin" valueType="num">
                                      <p:cBhvr>
                                        <p:cTn id="26"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autoUpdateAnimBg="0"/>
      <p:bldP spid="24588" grpId="0" animBg="1" autoUpdateAnimBg="0"/>
      <p:bldP spid="24589" grpId="0" animBg="1" autoUpdateAnimBg="0"/>
      <p:bldP spid="24590" grpId="0" animBg="1" autoUpdateAnimBg="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710386" y="2562285"/>
            <a:ext cx="4537939" cy="2923503"/>
            <a:chOff x="6598556" y="1837747"/>
            <a:chExt cx="4954757" cy="3192032"/>
          </a:xfrm>
        </p:grpSpPr>
        <p:sp>
          <p:nvSpPr>
            <p:cNvPr id="21" name="Rounded Rectangle 20"/>
            <p:cNvSpPr/>
            <p:nvPr/>
          </p:nvSpPr>
          <p:spPr>
            <a:xfrm>
              <a:off x="6598556"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ounded Rectangle 21"/>
            <p:cNvSpPr/>
            <p:nvPr/>
          </p:nvSpPr>
          <p:spPr>
            <a:xfrm>
              <a:off x="7476919"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ounded Rectangle 22"/>
            <p:cNvSpPr/>
            <p:nvPr/>
          </p:nvSpPr>
          <p:spPr>
            <a:xfrm>
              <a:off x="8440056"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ounded Rectangle 23"/>
            <p:cNvSpPr/>
            <p:nvPr/>
          </p:nvSpPr>
          <p:spPr>
            <a:xfrm>
              <a:off x="9318419"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ounded Rectangle 24"/>
            <p:cNvSpPr/>
            <p:nvPr/>
          </p:nvSpPr>
          <p:spPr>
            <a:xfrm>
              <a:off x="10281454"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ed Rectangle 25"/>
            <p:cNvSpPr/>
            <p:nvPr/>
          </p:nvSpPr>
          <p:spPr>
            <a:xfrm>
              <a:off x="11159817" y="1837747"/>
              <a:ext cx="393496" cy="319203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 name="Rounded Rectangle 2"/>
          <p:cNvSpPr/>
          <p:nvPr/>
        </p:nvSpPr>
        <p:spPr>
          <a:xfrm>
            <a:off x="5710383" y="4276661"/>
            <a:ext cx="360580" cy="1215504"/>
          </a:xfrm>
          <a:prstGeom prst="roundRect">
            <a:avLst>
              <a:gd name="adj" fmla="val 50000"/>
            </a:avLst>
          </a:prstGeom>
          <a:gradFill flip="none" rotWithShape="1">
            <a:gsLst>
              <a:gs pos="0">
                <a:schemeClr val="accent1"/>
              </a:gs>
              <a:gs pos="100000">
                <a:schemeClr val="accent1">
                  <a:lumMod val="75000"/>
                  <a:alpha val="7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Box 3"/>
          <p:cNvSpPr txBox="1"/>
          <p:nvPr/>
        </p:nvSpPr>
        <p:spPr>
          <a:xfrm>
            <a:off x="5422272"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a:off x="6512964" y="3843965"/>
            <a:ext cx="360580" cy="1648200"/>
          </a:xfrm>
          <a:prstGeom prst="roundRect">
            <a:avLst>
              <a:gd name="adj" fmla="val 50000"/>
            </a:avLst>
          </a:prstGeom>
          <a:gradFill>
            <a:gsLst>
              <a:gs pos="0">
                <a:schemeClr val="accent2"/>
              </a:gs>
              <a:gs pos="100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6224853"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ounded Rectangle 6"/>
          <p:cNvSpPr/>
          <p:nvPr/>
        </p:nvSpPr>
        <p:spPr>
          <a:xfrm>
            <a:off x="7396780" y="4723315"/>
            <a:ext cx="360580" cy="768850"/>
          </a:xfrm>
          <a:prstGeom prst="roundRect">
            <a:avLst>
              <a:gd name="adj" fmla="val 50000"/>
            </a:avLst>
          </a:prstGeom>
          <a:gradFill>
            <a:gsLst>
              <a:gs pos="0">
                <a:schemeClr val="accent3"/>
              </a:gs>
              <a:gs pos="100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7"/>
          <p:cNvSpPr txBox="1"/>
          <p:nvPr/>
        </p:nvSpPr>
        <p:spPr>
          <a:xfrm>
            <a:off x="7108669"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ounded Rectangle 8"/>
          <p:cNvSpPr/>
          <p:nvPr/>
        </p:nvSpPr>
        <p:spPr>
          <a:xfrm>
            <a:off x="8199361" y="4409261"/>
            <a:ext cx="360580" cy="1082903"/>
          </a:xfrm>
          <a:prstGeom prst="roundRect">
            <a:avLst>
              <a:gd name="adj" fmla="val 50000"/>
            </a:avLst>
          </a:prstGeom>
          <a:gradFill>
            <a:gsLst>
              <a:gs pos="0">
                <a:schemeClr val="accent4"/>
              </a:gs>
              <a:gs pos="100000">
                <a:schemeClr val="accent4">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7911251"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10"/>
          <p:cNvSpPr/>
          <p:nvPr/>
        </p:nvSpPr>
        <p:spPr>
          <a:xfrm>
            <a:off x="9083177" y="3292626"/>
            <a:ext cx="360580" cy="2199538"/>
          </a:xfrm>
          <a:prstGeom prst="roundRect">
            <a:avLst>
              <a:gd name="adj" fmla="val 50000"/>
            </a:avLst>
          </a:prstGeom>
          <a:gradFill>
            <a:gsLst>
              <a:gs pos="0">
                <a:schemeClr val="accent5"/>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8795067"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9885759" y="3892818"/>
            <a:ext cx="360580" cy="1599347"/>
          </a:xfrm>
          <a:prstGeom prst="roundRect">
            <a:avLst>
              <a:gd name="adj" fmla="val 50000"/>
            </a:avLst>
          </a:prstGeom>
          <a:gradFill>
            <a:gsLst>
              <a:gs pos="0">
                <a:schemeClr val="accent6"/>
              </a:gs>
              <a:gs pos="100000">
                <a:schemeClr val="accent6">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9597648" y="5587756"/>
            <a:ext cx="883629" cy="184666"/>
          </a:xfrm>
          <a:prstGeom prst="rect">
            <a:avLst/>
          </a:prstGeom>
          <a:noFill/>
        </p:spPr>
        <p:txBody>
          <a:bodyPr wrap="squar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2120199" y="3409697"/>
            <a:ext cx="2725951" cy="1625060"/>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id-ID"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id-ID"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id-ID"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id-ID"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2120198" y="3063857"/>
            <a:ext cx="1880044" cy="258532"/>
          </a:xfrm>
          <a:prstGeom prst="rect">
            <a:avLst/>
          </a:prstGeom>
          <a:noFill/>
        </p:spPr>
        <p:txBody>
          <a:bodyPr wrap="square" lIns="0" tIns="0" rIns="0" bIns="0"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7" name="Straight Connector 46"/>
          <p:cNvCxnSpPr/>
          <p:nvPr/>
        </p:nvCxnSpPr>
        <p:spPr>
          <a:xfrm>
            <a:off x="5247442" y="2678313"/>
            <a:ext cx="5493" cy="300391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141343" y="880021"/>
            <a:ext cx="5760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文本框 10"/>
          <p:cNvSpPr txBox="1">
            <a:spLocks noChangeArrowheads="1"/>
          </p:cNvSpPr>
          <p:nvPr/>
        </p:nvSpPr>
        <p:spPr bwMode="auto">
          <a:xfrm>
            <a:off x="5349255" y="231949"/>
            <a:ext cx="2236359" cy="36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添加相关标题文字</a:t>
            </a:r>
            <a:endParaRPr lang="zh-CN" altLang="en-US" dirty="0">
              <a:solidFill>
                <a:schemeClr val="tx1">
                  <a:lumMod val="65000"/>
                  <a:lumOff val="35000"/>
                </a:schemeClr>
              </a:solidFill>
              <a:latin typeface="幼圆" panose="02010509060101010101" pitchFamily="49" charset="-122"/>
              <a:ea typeface="幼圆" panose="02010509060101010101" pitchFamily="49" charset="-122"/>
              <a:cs typeface="+mn-ea"/>
              <a:sym typeface="+mn-lt"/>
            </a:endParaRPr>
          </a:p>
        </p:txBody>
      </p:sp>
      <p:sp>
        <p:nvSpPr>
          <p:cNvPr id="30" name="文本框 10"/>
          <p:cNvSpPr txBox="1">
            <a:spLocks noChangeArrowheads="1"/>
          </p:cNvSpPr>
          <p:nvPr/>
        </p:nvSpPr>
        <p:spPr bwMode="auto">
          <a:xfrm>
            <a:off x="5349255" y="547410"/>
            <a:ext cx="2160240" cy="2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900" dirty="0" smtClean="0">
                <a:solidFill>
                  <a:schemeClr val="tx1">
                    <a:lumMod val="50000"/>
                    <a:lumOff val="50000"/>
                  </a:schemeClr>
                </a:solidFill>
                <a:latin typeface="微软雅黑" pitchFamily="34" charset="-122"/>
                <a:ea typeface="微软雅黑" pitchFamily="34" charset="-122"/>
              </a:rPr>
              <a:t>Click on add related title words</a:t>
            </a:r>
            <a:endParaRPr lang="zh-CN" altLang="en-US" sz="900" dirty="0">
              <a:solidFill>
                <a:schemeClr val="tx1">
                  <a:lumMod val="50000"/>
                  <a:lumOff val="50000"/>
                </a:schemeClr>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33647374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par>
                          <p:cTn id="53" fill="hold">
                            <p:stCondLst>
                              <p:cond delay="2000"/>
                            </p:stCondLst>
                            <p:childTnLst>
                              <p:par>
                                <p:cTn id="54" presetID="16" presetClass="entr" presetSubtype="42"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barn(outHorizontal)">
                                      <p:cBhvr>
                                        <p:cTn id="5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animBg="1"/>
      <p:bldP spid="10" grpId="0"/>
      <p:bldP spid="11" grpId="0" animBg="1"/>
      <p:bldP spid="12" grpId="0"/>
      <p:bldP spid="13" grpId="0" animBg="1"/>
      <p:bldP spid="14" grpId="0"/>
      <p:bldP spid="43"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247903" y="1680909"/>
            <a:ext cx="7307335" cy="4821800"/>
            <a:chOff x="1700421" y="1195378"/>
            <a:chExt cx="4014587" cy="3429024"/>
          </a:xfrm>
        </p:grpSpPr>
        <p:sp>
          <p:nvSpPr>
            <p:cNvPr id="10" name="Rectangle 9"/>
            <p:cNvSpPr/>
            <p:nvPr/>
          </p:nvSpPr>
          <p:spPr>
            <a:xfrm>
              <a:off x="3786182" y="1195378"/>
              <a:ext cx="1928826" cy="1733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1700421" y="3000378"/>
              <a:ext cx="4014587" cy="16240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9"/>
            <p:cNvGrpSpPr/>
            <p:nvPr/>
          </p:nvGrpSpPr>
          <p:grpSpPr>
            <a:xfrm>
              <a:off x="4087060" y="1843247"/>
              <a:ext cx="1289538" cy="539132"/>
              <a:chOff x="4087060" y="1843247"/>
              <a:chExt cx="1289538" cy="539132"/>
            </a:xfrm>
          </p:grpSpPr>
          <p:sp>
            <p:nvSpPr>
              <p:cNvPr id="14" name="Rectangle 13"/>
              <p:cNvSpPr/>
              <p:nvPr/>
            </p:nvSpPr>
            <p:spPr>
              <a:xfrm>
                <a:off x="4094969" y="2119729"/>
                <a:ext cx="1281629" cy="262650"/>
              </a:xfrm>
              <a:prstGeom prst="rect">
                <a:avLst/>
              </a:prstGeom>
            </p:spPr>
            <p:txBody>
              <a:bodyPr wrap="square" lIns="0" tIns="0" rIns="0" bIns="0">
                <a:spAutoFit/>
              </a:bodyPr>
              <a:lstStyle/>
              <a:p>
                <a:pPr algn="just">
                  <a:lnSpc>
                    <a:spcPct val="150000"/>
                  </a:lnSpc>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5" name="Rectangle 14"/>
              <p:cNvSpPr/>
              <p:nvPr/>
            </p:nvSpPr>
            <p:spPr>
              <a:xfrm>
                <a:off x="4087060" y="1843247"/>
                <a:ext cx="1289538" cy="218876"/>
              </a:xfrm>
              <a:prstGeom prst="rect">
                <a:avLst/>
              </a:prstGeom>
            </p:spPr>
            <p:txBody>
              <a:bodyPr wrap="square" lIns="0" tIns="0" rIns="0" bIns="0">
                <a:spAutoFit/>
              </a:bodyPr>
              <a:lstStyle/>
              <a:p>
                <a:pPr algn="just"/>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grpSp>
        <p:nvGrpSpPr>
          <p:cNvPr id="24" name="Group 23"/>
          <p:cNvGrpSpPr/>
          <p:nvPr/>
        </p:nvGrpSpPr>
        <p:grpSpPr>
          <a:xfrm>
            <a:off x="8710858" y="1680908"/>
            <a:ext cx="3044806" cy="4821800"/>
            <a:chOff x="5786446" y="1214428"/>
            <a:chExt cx="1928826" cy="3429024"/>
          </a:xfrm>
        </p:grpSpPr>
        <p:sp>
          <p:nvSpPr>
            <p:cNvPr id="8" name="Rectangle 7"/>
            <p:cNvSpPr/>
            <p:nvPr/>
          </p:nvSpPr>
          <p:spPr>
            <a:xfrm>
              <a:off x="5786446" y="1214428"/>
              <a:ext cx="1928826" cy="1143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5786446" y="2428874"/>
              <a:ext cx="1928826" cy="221457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9" name="Group 18"/>
            <p:cNvGrpSpPr/>
            <p:nvPr/>
          </p:nvGrpSpPr>
          <p:grpSpPr>
            <a:xfrm>
              <a:off x="6054618" y="1489077"/>
              <a:ext cx="1444578" cy="619841"/>
              <a:chOff x="6054618" y="1489077"/>
              <a:chExt cx="1444578" cy="619841"/>
            </a:xfrm>
          </p:grpSpPr>
          <p:sp>
            <p:nvSpPr>
              <p:cNvPr id="16" name="Rectangle 15"/>
              <p:cNvSpPr/>
              <p:nvPr/>
            </p:nvSpPr>
            <p:spPr>
              <a:xfrm>
                <a:off x="6054619" y="1846267"/>
                <a:ext cx="1444577" cy="262651"/>
              </a:xfrm>
              <a:prstGeom prst="rect">
                <a:avLst/>
              </a:prstGeom>
            </p:spPr>
            <p:txBody>
              <a:bodyPr wrap="square" lIns="0" tIns="0" rIns="0" bIns="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7" name="Rectangle 16"/>
              <p:cNvSpPr/>
              <p:nvPr/>
            </p:nvSpPr>
            <p:spPr>
              <a:xfrm>
                <a:off x="6054618" y="1489077"/>
                <a:ext cx="1169823" cy="175100"/>
              </a:xfrm>
              <a:prstGeom prst="rect">
                <a:avLst/>
              </a:prstGeom>
            </p:spPr>
            <p:txBody>
              <a:bodyPr wrap="none" lIns="0" tIns="0" rIns="0" bIns="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sp>
        <p:nvSpPr>
          <p:cNvPr id="13" name="Rectangle 12"/>
          <p:cNvSpPr/>
          <p:nvPr/>
        </p:nvSpPr>
        <p:spPr>
          <a:xfrm>
            <a:off x="1247903" y="1680908"/>
            <a:ext cx="3640872" cy="243768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18" name="直接连接符 17"/>
          <p:cNvCxnSpPr/>
          <p:nvPr/>
        </p:nvCxnSpPr>
        <p:spPr>
          <a:xfrm>
            <a:off x="6141343" y="880021"/>
            <a:ext cx="5760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文本框 10"/>
          <p:cNvSpPr txBox="1">
            <a:spLocks noChangeArrowheads="1"/>
          </p:cNvSpPr>
          <p:nvPr/>
        </p:nvSpPr>
        <p:spPr bwMode="auto">
          <a:xfrm>
            <a:off x="5349255" y="231949"/>
            <a:ext cx="2236359" cy="36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添加相关标题文字</a:t>
            </a:r>
            <a:endParaRPr lang="zh-CN" altLang="en-US" dirty="0">
              <a:solidFill>
                <a:schemeClr val="tx1">
                  <a:lumMod val="65000"/>
                  <a:lumOff val="35000"/>
                </a:schemeClr>
              </a:solidFill>
              <a:latin typeface="幼圆" panose="02010509060101010101" pitchFamily="49" charset="-122"/>
              <a:ea typeface="幼圆" panose="02010509060101010101" pitchFamily="49" charset="-122"/>
              <a:cs typeface="+mn-ea"/>
              <a:sym typeface="+mn-lt"/>
            </a:endParaRPr>
          </a:p>
        </p:txBody>
      </p:sp>
      <p:sp>
        <p:nvSpPr>
          <p:cNvPr id="21" name="文本框 10"/>
          <p:cNvSpPr txBox="1">
            <a:spLocks noChangeArrowheads="1"/>
          </p:cNvSpPr>
          <p:nvPr/>
        </p:nvSpPr>
        <p:spPr bwMode="auto">
          <a:xfrm>
            <a:off x="5349255" y="547410"/>
            <a:ext cx="2160240" cy="2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900" dirty="0" smtClean="0">
                <a:solidFill>
                  <a:schemeClr val="tx1">
                    <a:lumMod val="50000"/>
                    <a:lumOff val="50000"/>
                  </a:schemeClr>
                </a:solidFill>
                <a:latin typeface="微软雅黑" pitchFamily="34" charset="-122"/>
                <a:ea typeface="微软雅黑" pitchFamily="34" charset="-122"/>
              </a:rPr>
              <a:t>Click on add related title words</a:t>
            </a:r>
            <a:endParaRPr lang="zh-CN" altLang="en-US" sz="900" dirty="0">
              <a:solidFill>
                <a:schemeClr val="tx1">
                  <a:lumMod val="50000"/>
                  <a:lumOff val="50000"/>
                </a:schemeClr>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3090426680"/>
      </p:ext>
    </p:extLst>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lide(fromTop)">
                                      <p:cBhvr>
                                        <p:cTn id="7" dur="500"/>
                                        <p:tgtEl>
                                          <p:spTgt spid="2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Top)">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607874" y="202"/>
            <a:ext cx="9643004" cy="412237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629" y="2642527"/>
            <a:ext cx="1965174" cy="4325088"/>
          </a:xfrm>
          <a:prstGeom prst="rect">
            <a:avLst/>
          </a:prstGeom>
        </p:spPr>
      </p:pic>
      <p:sp>
        <p:nvSpPr>
          <p:cNvPr id="56" name="Title 13"/>
          <p:cNvSpPr txBox="1">
            <a:spLocks/>
          </p:cNvSpPr>
          <p:nvPr/>
        </p:nvSpPr>
        <p:spPr>
          <a:xfrm>
            <a:off x="4705598" y="2464636"/>
            <a:ext cx="3262015" cy="307777"/>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Content Placeholder 2"/>
          <p:cNvSpPr txBox="1">
            <a:spLocks/>
          </p:cNvSpPr>
          <p:nvPr/>
        </p:nvSpPr>
        <p:spPr>
          <a:xfrm>
            <a:off x="4705598" y="3063736"/>
            <a:ext cx="4412644" cy="737894"/>
          </a:xfrm>
          <a:prstGeom prst="rect">
            <a:avLst/>
          </a:prstGeom>
        </p:spPr>
        <p:txBody>
          <a:bodyPr vert="horz" wrap="square" lIns="0" tIns="0" rIns="0" bIns="0" rtlCol="0" anchor="t" anchorCtr="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99"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79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1" name="Group 60"/>
          <p:cNvGrpSpPr/>
          <p:nvPr/>
        </p:nvGrpSpPr>
        <p:grpSpPr>
          <a:xfrm>
            <a:off x="4762590" y="4355361"/>
            <a:ext cx="1181103" cy="1963545"/>
            <a:chOff x="3293349" y="3363389"/>
            <a:chExt cx="1119984" cy="1858679"/>
          </a:xfrm>
        </p:grpSpPr>
        <p:grpSp>
          <p:nvGrpSpPr>
            <p:cNvPr id="48" name="Group 47"/>
            <p:cNvGrpSpPr/>
            <p:nvPr/>
          </p:nvGrpSpPr>
          <p:grpSpPr>
            <a:xfrm>
              <a:off x="3559771" y="3363389"/>
              <a:ext cx="587140" cy="587140"/>
              <a:chOff x="3707904" y="1338582"/>
              <a:chExt cx="587140" cy="587140"/>
            </a:xfrm>
            <a:solidFill>
              <a:schemeClr val="accent2"/>
            </a:solidFill>
          </p:grpSpPr>
          <p:sp>
            <p:nvSpPr>
              <p:cNvPr id="12" name="Freeform 11"/>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vert="horz" wrap="square" lIns="96430" tIns="48216" rIns="96430" bIns="48216" numCol="1" anchor="t" anchorCtr="0" compatLnSpc="1">
                <a:prstTxWarp prst="textNoShape">
                  <a:avLst/>
                </a:prstTxWarp>
              </a:bodyPr>
              <a:lstStyle/>
              <a:p>
                <a:pPr>
                  <a:lnSpc>
                    <a:spcPct val="150000"/>
                  </a:lnSpc>
                </a:pP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96430" tIns="48216" rIns="96430" bIns="48216" numCol="1" anchor="t" anchorCtr="0" compatLnSpc="1">
                <a:prstTxWarp prst="textNoShape">
                  <a:avLst/>
                </a:prstTxWarp>
              </a:bodyPr>
              <a:lstStyle/>
              <a:p>
                <a:pPr>
                  <a:lnSpc>
                    <a:spcPct val="150000"/>
                  </a:lnSpc>
                </a:pP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Content Placeholder 2"/>
            <p:cNvSpPr txBox="1">
              <a:spLocks/>
            </p:cNvSpPr>
            <p:nvPr/>
          </p:nvSpPr>
          <p:spPr>
            <a:xfrm>
              <a:off x="3293349" y="4174339"/>
              <a:ext cx="1119984" cy="104772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99" dirty="0">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799"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Group 59"/>
          <p:cNvGrpSpPr/>
          <p:nvPr/>
        </p:nvGrpSpPr>
        <p:grpSpPr>
          <a:xfrm>
            <a:off x="6366510" y="4366822"/>
            <a:ext cx="1120148" cy="1971354"/>
            <a:chOff x="4766526" y="3372697"/>
            <a:chExt cx="1062183" cy="1866072"/>
          </a:xfrm>
        </p:grpSpPr>
        <p:grpSp>
          <p:nvGrpSpPr>
            <p:cNvPr id="49" name="Group 48"/>
            <p:cNvGrpSpPr/>
            <p:nvPr/>
          </p:nvGrpSpPr>
          <p:grpSpPr>
            <a:xfrm>
              <a:off x="5004048" y="3372697"/>
              <a:ext cx="587140" cy="587140"/>
              <a:chOff x="5607375" y="3562825"/>
              <a:chExt cx="587140" cy="587140"/>
            </a:xfrm>
          </p:grpSpPr>
          <p:sp>
            <p:nvSpPr>
              <p:cNvPr id="15"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nSpc>
                    <a:spcPct val="150000"/>
                  </a:lnSpc>
                </a:pP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nSpc>
                    <a:spcPct val="150000"/>
                  </a:lnSpc>
                </a:pP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Content Placeholder 2"/>
            <p:cNvSpPr txBox="1">
              <a:spLocks/>
            </p:cNvSpPr>
            <p:nvPr/>
          </p:nvSpPr>
          <p:spPr>
            <a:xfrm>
              <a:off x="4766526" y="4191040"/>
              <a:ext cx="1062183" cy="104772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99" dirty="0">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799"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57"/>
          <p:cNvGrpSpPr/>
          <p:nvPr/>
        </p:nvGrpSpPr>
        <p:grpSpPr>
          <a:xfrm>
            <a:off x="7909475" y="4366825"/>
            <a:ext cx="1211587" cy="1948146"/>
            <a:chOff x="6152258" y="3372697"/>
            <a:chExt cx="1148889" cy="1844102"/>
          </a:xfrm>
        </p:grpSpPr>
        <p:grpSp>
          <p:nvGrpSpPr>
            <p:cNvPr id="50" name="Group 49"/>
            <p:cNvGrpSpPr/>
            <p:nvPr/>
          </p:nvGrpSpPr>
          <p:grpSpPr>
            <a:xfrm>
              <a:off x="6433132" y="3372697"/>
              <a:ext cx="587140" cy="587140"/>
              <a:chOff x="6665323" y="3562825"/>
              <a:chExt cx="587140" cy="587140"/>
            </a:xfrm>
          </p:grpSpPr>
          <p:sp>
            <p:nvSpPr>
              <p:cNvPr id="18"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nSpc>
                    <a:spcPct val="150000"/>
                  </a:lnSpc>
                </a:pP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nSpc>
                    <a:spcPct val="150000"/>
                  </a:lnSpc>
                </a:pP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Content Placeholder 2"/>
            <p:cNvSpPr txBox="1">
              <a:spLocks/>
            </p:cNvSpPr>
            <p:nvPr/>
          </p:nvSpPr>
          <p:spPr>
            <a:xfrm>
              <a:off x="6152258" y="4169071"/>
              <a:ext cx="1148889" cy="104772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99" dirty="0">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799"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Group 54"/>
          <p:cNvGrpSpPr/>
          <p:nvPr/>
        </p:nvGrpSpPr>
        <p:grpSpPr>
          <a:xfrm>
            <a:off x="9543880" y="4370703"/>
            <a:ext cx="1150628" cy="1944267"/>
            <a:chOff x="7560390" y="3375849"/>
            <a:chExt cx="1091087" cy="1840431"/>
          </a:xfrm>
        </p:grpSpPr>
        <p:grpSp>
          <p:nvGrpSpPr>
            <p:cNvPr id="51" name="Group 50"/>
            <p:cNvGrpSpPr/>
            <p:nvPr/>
          </p:nvGrpSpPr>
          <p:grpSpPr>
            <a:xfrm>
              <a:off x="7812360" y="3375849"/>
              <a:ext cx="587140" cy="587140"/>
              <a:chOff x="7740352" y="3562825"/>
              <a:chExt cx="587140" cy="587140"/>
            </a:xfrm>
          </p:grpSpPr>
          <p:sp>
            <p:nvSpPr>
              <p:cNvPr id="42" name="Freeform 23"/>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nSpc>
                    <a:spcPct val="150000"/>
                  </a:lnSpc>
                </a:pP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nSpc>
                    <a:spcPct val="150000"/>
                  </a:lnSpc>
                </a:pP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9" name="Content Placeholder 2"/>
            <p:cNvSpPr txBox="1">
              <a:spLocks/>
            </p:cNvSpPr>
            <p:nvPr/>
          </p:nvSpPr>
          <p:spPr>
            <a:xfrm>
              <a:off x="7560390" y="4168551"/>
              <a:ext cx="1091087" cy="104772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99" dirty="0">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799" dirty="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6" name="直接连接符 25"/>
          <p:cNvCxnSpPr/>
          <p:nvPr/>
        </p:nvCxnSpPr>
        <p:spPr>
          <a:xfrm>
            <a:off x="6141343" y="880021"/>
            <a:ext cx="5760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文本框 10"/>
          <p:cNvSpPr txBox="1">
            <a:spLocks noChangeArrowheads="1"/>
          </p:cNvSpPr>
          <p:nvPr/>
        </p:nvSpPr>
        <p:spPr bwMode="auto">
          <a:xfrm>
            <a:off x="5349255" y="231949"/>
            <a:ext cx="2236359" cy="36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添加相关标题文字</a:t>
            </a:r>
            <a:endParaRPr lang="zh-CN" altLang="en-US" dirty="0">
              <a:solidFill>
                <a:schemeClr val="tx1">
                  <a:lumMod val="65000"/>
                  <a:lumOff val="35000"/>
                </a:schemeClr>
              </a:solidFill>
              <a:latin typeface="幼圆" panose="02010509060101010101" pitchFamily="49" charset="-122"/>
              <a:ea typeface="幼圆" panose="02010509060101010101" pitchFamily="49" charset="-122"/>
              <a:cs typeface="+mn-ea"/>
              <a:sym typeface="+mn-lt"/>
            </a:endParaRPr>
          </a:p>
        </p:txBody>
      </p:sp>
      <p:sp>
        <p:nvSpPr>
          <p:cNvPr id="28" name="文本框 10"/>
          <p:cNvSpPr txBox="1">
            <a:spLocks noChangeArrowheads="1"/>
          </p:cNvSpPr>
          <p:nvPr/>
        </p:nvSpPr>
        <p:spPr bwMode="auto">
          <a:xfrm>
            <a:off x="5349255" y="547410"/>
            <a:ext cx="2160240" cy="2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900" dirty="0" smtClean="0">
                <a:solidFill>
                  <a:schemeClr val="tx1">
                    <a:lumMod val="50000"/>
                    <a:lumOff val="50000"/>
                  </a:schemeClr>
                </a:solidFill>
                <a:latin typeface="微软雅黑" pitchFamily="34" charset="-122"/>
                <a:ea typeface="微软雅黑" pitchFamily="34" charset="-122"/>
              </a:rPr>
              <a:t>Click on add related title words</a:t>
            </a:r>
            <a:endParaRPr lang="zh-CN" altLang="en-US" sz="900" dirty="0">
              <a:solidFill>
                <a:schemeClr val="tx1">
                  <a:lumMod val="50000"/>
                  <a:lumOff val="50000"/>
                </a:schemeClr>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373843737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40000" fill="hold" grpId="0" nodeType="clickEffect" p14:presetBounceEnd="40000">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14:bounceEnd="40000">
                                          <p:cBhvr additive="base">
                                            <p:cTn id="7" dur="1000" fill="hold"/>
                                            <p:tgtEl>
                                              <p:spTgt spid="59"/>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5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1000" fill="hold"/>
                                            <p:tgtEl>
                                              <p:spTgt spid="4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7">
                                                <p:txEl>
                                                  <p:pRg st="0" end="0"/>
                                                </p:txEl>
                                              </p:spTgt>
                                            </p:tgtEl>
                                            <p:attrNameLst>
                                              <p:attrName>style.visibility</p:attrName>
                                            </p:attrNameLst>
                                          </p:cBhvr>
                                          <p:to>
                                            <p:strVal val="visible"/>
                                          </p:to>
                                        </p:set>
                                        <p:animEffect transition="in" filter="fade">
                                          <p:cBhvr>
                                            <p:cTn id="23" dur="500"/>
                                            <p:tgtEl>
                                              <p:spTgt spid="57">
                                                <p:txEl>
                                                  <p:pRg st="0" end="0"/>
                                                </p:txEl>
                                              </p:spTgt>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ppt_w</p:attrName>
                                            </p:attrNameLst>
                                          </p:cBhvr>
                                          <p:tavLst>
                                            <p:tav tm="0">
                                              <p:val>
                                                <p:fltVal val="0"/>
                                              </p:val>
                                            </p:tav>
                                            <p:tav tm="100000">
                                              <p:val>
                                                <p:strVal val="#ppt_w"/>
                                              </p:val>
                                            </p:tav>
                                          </p:tavLst>
                                        </p:anim>
                                        <p:anim calcmode="lin" valueType="num">
                                          <p:cBhvr>
                                            <p:cTn id="40" dur="500" fill="hold"/>
                                            <p:tgtEl>
                                              <p:spTgt spid="58"/>
                                            </p:tgtEl>
                                            <p:attrNameLst>
                                              <p:attrName>ppt_h</p:attrName>
                                            </p:attrNameLst>
                                          </p:cBhvr>
                                          <p:tavLst>
                                            <p:tav tm="0">
                                              <p:val>
                                                <p:fltVal val="0"/>
                                              </p:val>
                                            </p:tav>
                                            <p:tav tm="100000">
                                              <p:val>
                                                <p:strVal val="#ppt_h"/>
                                              </p:val>
                                            </p:tav>
                                          </p:tavLst>
                                        </p:anim>
                                        <p:animEffect transition="in" filter="fade">
                                          <p:cBhvr>
                                            <p:cTn id="41" dur="500"/>
                                            <p:tgtEl>
                                              <p:spTgt spid="58"/>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p:cTn id="45" dur="500" fill="hold"/>
                                            <p:tgtEl>
                                              <p:spTgt spid="55"/>
                                            </p:tgtEl>
                                            <p:attrNameLst>
                                              <p:attrName>ppt_w</p:attrName>
                                            </p:attrNameLst>
                                          </p:cBhvr>
                                          <p:tavLst>
                                            <p:tav tm="0">
                                              <p:val>
                                                <p:fltVal val="0"/>
                                              </p:val>
                                            </p:tav>
                                            <p:tav tm="100000">
                                              <p:val>
                                                <p:strVal val="#ppt_w"/>
                                              </p:val>
                                            </p:tav>
                                          </p:tavLst>
                                        </p:anim>
                                        <p:anim calcmode="lin" valueType="num">
                                          <p:cBhvr>
                                            <p:cTn id="46" dur="500" fill="hold"/>
                                            <p:tgtEl>
                                              <p:spTgt spid="55"/>
                                            </p:tgtEl>
                                            <p:attrNameLst>
                                              <p:attrName>ppt_h</p:attrName>
                                            </p:attrNameLst>
                                          </p:cBhvr>
                                          <p:tavLst>
                                            <p:tav tm="0">
                                              <p:val>
                                                <p:fltVal val="0"/>
                                              </p:val>
                                            </p:tav>
                                            <p:tav tm="100000">
                                              <p:val>
                                                <p:strVal val="#ppt_h"/>
                                              </p:val>
                                            </p:tav>
                                          </p:tavLst>
                                        </p:anim>
                                        <p:animEffect transition="in" filter="fad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6" grpId="0"/>
          <p:bldP spid="57" grpId="0"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4000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1000" fill="hold"/>
                                            <p:tgtEl>
                                              <p:spTgt spid="59"/>
                                            </p:tgtEl>
                                            <p:attrNameLst>
                                              <p:attrName>ppt_x</p:attrName>
                                            </p:attrNameLst>
                                          </p:cBhvr>
                                          <p:tavLst>
                                            <p:tav tm="0">
                                              <p:val>
                                                <p:strVal val="#ppt_x"/>
                                              </p:val>
                                            </p:tav>
                                            <p:tav tm="100000">
                                              <p:val>
                                                <p:strVal val="#ppt_x"/>
                                              </p:val>
                                            </p:tav>
                                          </p:tavLst>
                                        </p:anim>
                                        <p:anim calcmode="lin" valueType="num">
                                          <p:cBhvr additive="base">
                                            <p:cTn id="8" dur="1000" fill="hold"/>
                                            <p:tgtEl>
                                              <p:spTgt spid="5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1000" fill="hold"/>
                                            <p:tgtEl>
                                              <p:spTgt spid="4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7">
                                                <p:txEl>
                                                  <p:pRg st="0" end="0"/>
                                                </p:txEl>
                                              </p:spTgt>
                                            </p:tgtEl>
                                            <p:attrNameLst>
                                              <p:attrName>style.visibility</p:attrName>
                                            </p:attrNameLst>
                                          </p:cBhvr>
                                          <p:to>
                                            <p:strVal val="visible"/>
                                          </p:to>
                                        </p:set>
                                        <p:animEffect transition="in" filter="fade">
                                          <p:cBhvr>
                                            <p:cTn id="23" dur="500"/>
                                            <p:tgtEl>
                                              <p:spTgt spid="57">
                                                <p:txEl>
                                                  <p:pRg st="0" end="0"/>
                                                </p:txEl>
                                              </p:spTgt>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ppt_w</p:attrName>
                                            </p:attrNameLst>
                                          </p:cBhvr>
                                          <p:tavLst>
                                            <p:tav tm="0">
                                              <p:val>
                                                <p:fltVal val="0"/>
                                              </p:val>
                                            </p:tav>
                                            <p:tav tm="100000">
                                              <p:val>
                                                <p:strVal val="#ppt_w"/>
                                              </p:val>
                                            </p:tav>
                                          </p:tavLst>
                                        </p:anim>
                                        <p:anim calcmode="lin" valueType="num">
                                          <p:cBhvr>
                                            <p:cTn id="40" dur="500" fill="hold"/>
                                            <p:tgtEl>
                                              <p:spTgt spid="58"/>
                                            </p:tgtEl>
                                            <p:attrNameLst>
                                              <p:attrName>ppt_h</p:attrName>
                                            </p:attrNameLst>
                                          </p:cBhvr>
                                          <p:tavLst>
                                            <p:tav tm="0">
                                              <p:val>
                                                <p:fltVal val="0"/>
                                              </p:val>
                                            </p:tav>
                                            <p:tav tm="100000">
                                              <p:val>
                                                <p:strVal val="#ppt_h"/>
                                              </p:val>
                                            </p:tav>
                                          </p:tavLst>
                                        </p:anim>
                                        <p:animEffect transition="in" filter="fade">
                                          <p:cBhvr>
                                            <p:cTn id="41" dur="500"/>
                                            <p:tgtEl>
                                              <p:spTgt spid="58"/>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p:cTn id="45" dur="500" fill="hold"/>
                                            <p:tgtEl>
                                              <p:spTgt spid="55"/>
                                            </p:tgtEl>
                                            <p:attrNameLst>
                                              <p:attrName>ppt_w</p:attrName>
                                            </p:attrNameLst>
                                          </p:cBhvr>
                                          <p:tavLst>
                                            <p:tav tm="0">
                                              <p:val>
                                                <p:fltVal val="0"/>
                                              </p:val>
                                            </p:tav>
                                            <p:tav tm="100000">
                                              <p:val>
                                                <p:strVal val="#ppt_w"/>
                                              </p:val>
                                            </p:tav>
                                          </p:tavLst>
                                        </p:anim>
                                        <p:anim calcmode="lin" valueType="num">
                                          <p:cBhvr>
                                            <p:cTn id="46" dur="500" fill="hold"/>
                                            <p:tgtEl>
                                              <p:spTgt spid="55"/>
                                            </p:tgtEl>
                                            <p:attrNameLst>
                                              <p:attrName>ppt_h</p:attrName>
                                            </p:attrNameLst>
                                          </p:cBhvr>
                                          <p:tavLst>
                                            <p:tav tm="0">
                                              <p:val>
                                                <p:fltVal val="0"/>
                                              </p:val>
                                            </p:tav>
                                            <p:tav tm="100000">
                                              <p:val>
                                                <p:strVal val="#ppt_h"/>
                                              </p:val>
                                            </p:tav>
                                          </p:tavLst>
                                        </p:anim>
                                        <p:animEffect transition="in" filter="fad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6" grpId="0"/>
          <p:bldP spid="57" grpId="0" build="p"/>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占位符 2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a:fillRect/>
          </a:stretch>
        </p:blipFill>
        <p:spPr/>
      </p:pic>
      <p:pic>
        <p:nvPicPr>
          <p:cNvPr id="30" name="图片占位符 29"/>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a:stretch>
            <a:fillRect/>
          </a:stretch>
        </p:blipFill>
        <p:spPr/>
      </p:pic>
      <p:pic>
        <p:nvPicPr>
          <p:cNvPr id="27" name="图片占位符 26"/>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a:stretch>
            <a:fillRect/>
          </a:stretch>
        </p:blipFill>
        <p:spPr/>
      </p:pic>
      <p:pic>
        <p:nvPicPr>
          <p:cNvPr id="29" name="图片占位符 28"/>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a:stretch>
            <a:fillRect/>
          </a:stretch>
        </p:blipFill>
        <p:spPr/>
      </p:pic>
      <p:pic>
        <p:nvPicPr>
          <p:cNvPr id="33" name="图片占位符 32"/>
          <p:cNvPicPr>
            <a:picLocks noGrp="1" noChangeAspect="1"/>
          </p:cNvPicPr>
          <p:nvPr>
            <p:ph type="pic" sz="quarter" idx="17"/>
          </p:nvPr>
        </p:nvPicPr>
        <p:blipFill>
          <a:blip r:embed="rId7" cstate="print">
            <a:extLst>
              <a:ext uri="{28A0092B-C50C-407E-A947-70E740481C1C}">
                <a14:useLocalDpi xmlns:a14="http://schemas.microsoft.com/office/drawing/2010/main" val="0"/>
              </a:ext>
            </a:extLst>
          </a:blip>
          <a:srcRect/>
          <a:stretch>
            <a:fillRect/>
          </a:stretch>
        </p:blipFill>
        <p:spPr/>
      </p:pic>
      <p:pic>
        <p:nvPicPr>
          <p:cNvPr id="25" name="图片占位符 24"/>
          <p:cNvPicPr>
            <a:picLocks noGrp="1" noChangeAspect="1"/>
          </p:cNvPicPr>
          <p:nvPr>
            <p:ph type="pic" sz="quarter" idx="15"/>
          </p:nvPr>
        </p:nvPicPr>
        <p:blipFill>
          <a:blip r:embed="rId8" cstate="print">
            <a:extLst>
              <a:ext uri="{28A0092B-C50C-407E-A947-70E740481C1C}">
                <a14:useLocalDpi xmlns:a14="http://schemas.microsoft.com/office/drawing/2010/main" val="0"/>
              </a:ext>
            </a:extLst>
          </a:blip>
          <a:srcRect/>
          <a:stretch>
            <a:fillRect/>
          </a:stretch>
        </p:blipFill>
        <p:spPr/>
      </p:pic>
      <p:pic>
        <p:nvPicPr>
          <p:cNvPr id="24" name="图片占位符 23"/>
          <p:cNvPicPr>
            <a:picLocks noGrp="1" noChangeAspect="1"/>
          </p:cNvPicPr>
          <p:nvPr>
            <p:ph type="pic" sz="quarter" idx="10"/>
          </p:nvPr>
        </p:nvPicPr>
        <p:blipFill>
          <a:blip r:embed="rId9" cstate="print">
            <a:extLst>
              <a:ext uri="{28A0092B-C50C-407E-A947-70E740481C1C}">
                <a14:useLocalDpi xmlns:a14="http://schemas.microsoft.com/office/drawing/2010/main" val="0"/>
              </a:ext>
            </a:extLst>
          </a:blip>
          <a:srcRect/>
          <a:stretch>
            <a:fillRect/>
          </a:stretch>
        </p:blipFill>
        <p:spPr/>
      </p:pic>
      <p:pic>
        <p:nvPicPr>
          <p:cNvPr id="32" name="图片占位符 31"/>
          <p:cNvPicPr>
            <a:picLocks noGrp="1" noChangeAspect="1"/>
          </p:cNvPicPr>
          <p:nvPr>
            <p:ph type="pic" sz="quarter" idx="12"/>
          </p:nvPr>
        </p:nvPicPr>
        <p:blipFill>
          <a:blip r:embed="rId10" cstate="print">
            <a:extLst>
              <a:ext uri="{28A0092B-C50C-407E-A947-70E740481C1C}">
                <a14:useLocalDpi xmlns:a14="http://schemas.microsoft.com/office/drawing/2010/main" val="0"/>
              </a:ext>
            </a:extLst>
          </a:blip>
          <a:srcRect/>
          <a:stretch>
            <a:fillRect/>
          </a:stretch>
        </p:blipFill>
        <p:spPr/>
      </p:pic>
      <p:sp>
        <p:nvSpPr>
          <p:cNvPr id="2" name="Rectangle 1"/>
          <p:cNvSpPr/>
          <p:nvPr/>
        </p:nvSpPr>
        <p:spPr>
          <a:xfrm>
            <a:off x="606775" y="1869591"/>
            <a:ext cx="2854330" cy="2092532"/>
          </a:xfrm>
          <a:prstGeom prst="rect">
            <a:avLst/>
          </a:prstGeom>
          <a:solidFill>
            <a:schemeClr val="accent1">
              <a:alpha val="60000"/>
            </a:schemeClr>
          </a:solidFill>
          <a:ln>
            <a:no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
          <p:cNvSpPr/>
          <p:nvPr/>
        </p:nvSpPr>
        <p:spPr>
          <a:xfrm>
            <a:off x="3536540" y="4003074"/>
            <a:ext cx="2854330" cy="2092532"/>
          </a:xfrm>
          <a:prstGeom prst="rect">
            <a:avLst/>
          </a:prstGeom>
          <a:solidFill>
            <a:schemeClr val="accent2">
              <a:alpha val="60000"/>
            </a:schemeClr>
          </a:solidFill>
          <a:ln>
            <a:no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
          <p:cNvSpPr/>
          <p:nvPr/>
        </p:nvSpPr>
        <p:spPr>
          <a:xfrm>
            <a:off x="6454804" y="1869591"/>
            <a:ext cx="2865891" cy="2092532"/>
          </a:xfrm>
          <a:prstGeom prst="rect">
            <a:avLst/>
          </a:prstGeom>
          <a:solidFill>
            <a:schemeClr val="accent1">
              <a:alpha val="60000"/>
            </a:schemeClr>
          </a:solidFill>
          <a:ln>
            <a:no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1"/>
          <p:cNvSpPr/>
          <p:nvPr/>
        </p:nvSpPr>
        <p:spPr>
          <a:xfrm>
            <a:off x="9396033" y="4024903"/>
            <a:ext cx="2854330" cy="2092532"/>
          </a:xfrm>
          <a:prstGeom prst="rect">
            <a:avLst/>
          </a:prstGeom>
          <a:solidFill>
            <a:schemeClr val="accent2">
              <a:alpha val="60000"/>
            </a:schemeClr>
          </a:solidFill>
          <a:ln>
            <a:no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2"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25"/>
          <p:cNvSpPr/>
          <p:nvPr/>
        </p:nvSpPr>
        <p:spPr>
          <a:xfrm>
            <a:off x="814066" y="2392257"/>
            <a:ext cx="2439749" cy="1030475"/>
          </a:xfrm>
          <a:prstGeom prst="rect">
            <a:avLst/>
          </a:prstGeom>
        </p:spPr>
        <p:txBody>
          <a:bodyPr wrap="square" lIns="0" tIns="0" rIns="0" bIns="0">
            <a:spAutoFit/>
          </a:bodyPr>
          <a:lstStyle/>
          <a:p>
            <a:r>
              <a:rPr lang="zh-CN" altLang="en-US" sz="1476" dirty="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a:t>
            </a:r>
            <a:r>
              <a:rPr lang="zh-CN" altLang="en-US" sz="1476"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此</a:t>
            </a:r>
            <a:endParaRPr lang="en-US" altLang="zh-CN" sz="1476"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endParaRPr 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25"/>
          <p:cNvSpPr/>
          <p:nvPr/>
        </p:nvSpPr>
        <p:spPr>
          <a:xfrm>
            <a:off x="3709507" y="4525740"/>
            <a:ext cx="2439749" cy="1030475"/>
          </a:xfrm>
          <a:prstGeom prst="rect">
            <a:avLst/>
          </a:prstGeom>
        </p:spPr>
        <p:txBody>
          <a:bodyPr wrap="square" lIns="0" tIns="0" rIns="0" bIns="0">
            <a:spAutoFit/>
          </a:bodyPr>
          <a:lstStyle/>
          <a:p>
            <a:r>
              <a:rPr lang="zh-CN" altLang="en-US" sz="1476" dirty="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a:t>
            </a:r>
            <a:r>
              <a:rPr lang="zh-CN" altLang="en-US" sz="1476"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此</a:t>
            </a:r>
            <a:endParaRPr lang="en-US" altLang="zh-CN" sz="1476"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endParaRPr 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5"/>
          <p:cNvSpPr/>
          <p:nvPr/>
        </p:nvSpPr>
        <p:spPr>
          <a:xfrm>
            <a:off x="6662095" y="2392257"/>
            <a:ext cx="2439749" cy="1018677"/>
          </a:xfrm>
          <a:prstGeom prst="rect">
            <a:avLst/>
          </a:prstGeom>
        </p:spPr>
        <p:txBody>
          <a:bodyPr wrap="square" lIns="0" tIns="0" rIns="0" bIns="0">
            <a:spAutoFit/>
          </a:bodyPr>
          <a:lstStyle/>
          <a:p>
            <a:r>
              <a:rPr lang="zh-CN" altLang="en-US" sz="1399" dirty="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a:t>
            </a:r>
            <a:r>
              <a:rPr lang="zh-CN" altLang="en-US" sz="1399"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此</a:t>
            </a:r>
            <a:endParaRPr lang="en-US" altLang="zh-CN" sz="1399"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endParaRPr 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5"/>
          <p:cNvSpPr/>
          <p:nvPr/>
        </p:nvSpPr>
        <p:spPr>
          <a:xfrm>
            <a:off x="9614683" y="4563838"/>
            <a:ext cx="2439749" cy="1030475"/>
          </a:xfrm>
          <a:prstGeom prst="rect">
            <a:avLst/>
          </a:prstGeom>
        </p:spPr>
        <p:txBody>
          <a:bodyPr wrap="square" lIns="0" tIns="0" rIns="0" bIns="0">
            <a:spAutoFit/>
          </a:bodyPr>
          <a:lstStyle/>
          <a:p>
            <a:r>
              <a:rPr lang="zh-CN" altLang="en-US" sz="1476" dirty="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a:t>
            </a:r>
            <a:r>
              <a:rPr lang="zh-CN" altLang="en-US" sz="1476"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此</a:t>
            </a:r>
            <a:endParaRPr lang="en-US" altLang="zh-CN" sz="1476"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endParaRPr 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1" name="直接连接符 30"/>
          <p:cNvCxnSpPr/>
          <p:nvPr/>
        </p:nvCxnSpPr>
        <p:spPr>
          <a:xfrm>
            <a:off x="6141343" y="880021"/>
            <a:ext cx="5760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10"/>
          <p:cNvSpPr txBox="1">
            <a:spLocks noChangeArrowheads="1"/>
          </p:cNvSpPr>
          <p:nvPr/>
        </p:nvSpPr>
        <p:spPr bwMode="auto">
          <a:xfrm>
            <a:off x="5349255" y="231949"/>
            <a:ext cx="2236359" cy="36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添加相关标题文字</a:t>
            </a:r>
            <a:endParaRPr lang="zh-CN" altLang="en-US" dirty="0">
              <a:solidFill>
                <a:schemeClr val="tx1">
                  <a:lumMod val="65000"/>
                  <a:lumOff val="35000"/>
                </a:schemeClr>
              </a:solidFill>
              <a:latin typeface="幼圆" panose="02010509060101010101" pitchFamily="49" charset="-122"/>
              <a:ea typeface="幼圆" panose="02010509060101010101" pitchFamily="49" charset="-122"/>
              <a:cs typeface="+mn-ea"/>
              <a:sym typeface="+mn-lt"/>
            </a:endParaRPr>
          </a:p>
        </p:txBody>
      </p:sp>
      <p:sp>
        <p:nvSpPr>
          <p:cNvPr id="35" name="文本框 10"/>
          <p:cNvSpPr txBox="1">
            <a:spLocks noChangeArrowheads="1"/>
          </p:cNvSpPr>
          <p:nvPr/>
        </p:nvSpPr>
        <p:spPr bwMode="auto">
          <a:xfrm>
            <a:off x="5349255" y="547410"/>
            <a:ext cx="2160240" cy="2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900" dirty="0" smtClean="0">
                <a:solidFill>
                  <a:schemeClr val="tx1">
                    <a:lumMod val="50000"/>
                    <a:lumOff val="50000"/>
                  </a:schemeClr>
                </a:solidFill>
                <a:latin typeface="微软雅黑" pitchFamily="34" charset="-122"/>
                <a:ea typeface="微软雅黑" pitchFamily="34" charset="-122"/>
              </a:rPr>
              <a:t>Click on add related title words</a:t>
            </a:r>
            <a:endParaRPr lang="zh-CN" altLang="en-US" sz="900" dirty="0">
              <a:solidFill>
                <a:schemeClr val="tx1">
                  <a:lumMod val="50000"/>
                  <a:lumOff val="50000"/>
                </a:schemeClr>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4284307423"/>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300"/>
                                        <p:tgtEl>
                                          <p:spTgt spid="26"/>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300"/>
                                        <p:tgtEl>
                                          <p:spTgt spid="18"/>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300"/>
                                        <p:tgtEl>
                                          <p:spTgt spid="19"/>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300"/>
                                        <p:tgtEl>
                                          <p:spTgt spid="20"/>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300"/>
                                        <p:tgtEl>
                                          <p:spTgt spid="21"/>
                                        </p:tgtEl>
                                      </p:cBhvr>
                                    </p:animEffect>
                                  </p:childTnLst>
                                </p:cTn>
                              </p:par>
                            </p:childTnLst>
                          </p:cTn>
                        </p:par>
                        <p:par>
                          <p:cTn id="28" fill="hold">
                            <p:stCondLst>
                              <p:cond delay="18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300"/>
                                        <p:tgtEl>
                                          <p:spTgt spid="22"/>
                                        </p:tgtEl>
                                      </p:cBhvr>
                                    </p:animEffect>
                                  </p:childTnLst>
                                </p:cTn>
                              </p:par>
                            </p:childTnLst>
                          </p:cTn>
                        </p:par>
                        <p:par>
                          <p:cTn id="32" fill="hold">
                            <p:stCondLst>
                              <p:cond delay="21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0" grpId="0" animBg="1"/>
      <p:bldP spid="22" grpId="0" animBg="1"/>
      <p:bldP spid="26" grpId="0"/>
      <p:bldP spid="19" grpId="0"/>
      <p:bldP spid="21"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710612" y="4230457"/>
            <a:ext cx="5234349" cy="1604715"/>
            <a:chOff x="5904473" y="2584142"/>
            <a:chExt cx="4963823" cy="1521779"/>
          </a:xfrm>
        </p:grpSpPr>
        <p:sp>
          <p:nvSpPr>
            <p:cNvPr id="20" name="矩形 19"/>
            <p:cNvSpPr/>
            <p:nvPr/>
          </p:nvSpPr>
          <p:spPr>
            <a:xfrm>
              <a:off x="5904473" y="3510580"/>
              <a:ext cx="4963823" cy="595341"/>
            </a:xfrm>
            <a:prstGeom prst="rect">
              <a:avLst/>
            </a:prstGeom>
          </p:spPr>
          <p:txBody>
            <a:bodyPr wrap="square">
              <a:spAutoFit/>
            </a:bodyPr>
            <a:lstStyle/>
            <a:p>
              <a:pPr algn="r">
                <a:spcBef>
                  <a:spcPts val="1266"/>
                </a:spcBef>
              </a:pPr>
              <a:r>
                <a:rPr lang="en-US" altLang="zh-CN" sz="1160" dirty="0">
                  <a:solidFill>
                    <a:schemeClr val="bg1">
                      <a:lumMod val="50000"/>
                    </a:schemeClr>
                  </a:solidFill>
                </a:rPr>
                <a:t>Clean, Minimalist, Flat, Powerful and Flexible PowerPoint template, perfect for business, corporate or personal use. Very easy to change color schemes. Very easy to change color schemes.</a:t>
              </a:r>
              <a:endParaRPr lang="en-US" altLang="zh-CN" sz="1160" dirty="0">
                <a:solidFill>
                  <a:schemeClr val="bg1">
                    <a:lumMod val="50000"/>
                  </a:schemeClr>
                </a:solidFill>
                <a:latin typeface="汉仪旗黑-35S" panose="00020600040101010101" pitchFamily="18" charset="-122"/>
                <a:ea typeface="汉仪旗黑-35S" panose="00020600040101010101" pitchFamily="18" charset="-122"/>
              </a:endParaRPr>
            </a:p>
          </p:txBody>
        </p:sp>
        <p:sp>
          <p:nvSpPr>
            <p:cNvPr id="21" name="矩形 20"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nvSpPr>
          <p:spPr>
            <a:xfrm>
              <a:off x="6096144" y="2584142"/>
              <a:ext cx="4772152" cy="963052"/>
            </a:xfrm>
            <a:prstGeom prst="rect">
              <a:avLst/>
            </a:prstGeom>
          </p:spPr>
          <p:txBody>
            <a:bodyPr wrap="square">
              <a:spAutoFit/>
            </a:bodyPr>
            <a:lstStyle/>
            <a:p>
              <a:pPr algn="r" defTabSz="964182"/>
              <a:r>
                <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a:p>
              <a:pPr algn="r"/>
              <a:r>
                <a:rPr lang="en-US" altLang="zh-CN" dirty="0" smtClean="0">
                  <a:solidFill>
                    <a:schemeClr val="bg1">
                      <a:lumMod val="50000"/>
                    </a:schemeClr>
                  </a:solidFill>
                  <a:ea typeface="思源黑体 CN Medium" panose="020B0600000000000000" pitchFamily="34" charset="-122"/>
                </a:rPr>
                <a:t>CLICK ON ADD RELATED TITLE WORDS</a:t>
              </a:r>
              <a:endParaRPr lang="en-US" altLang="zh-CN" sz="2800" dirty="0">
                <a:solidFill>
                  <a:schemeClr val="bg1">
                    <a:lumMod val="50000"/>
                  </a:schemeClr>
                </a:solidFill>
                <a:ea typeface="思源黑体 CN Medium" panose="020B0600000000000000" pitchFamily="34" charset="-122"/>
              </a:endParaRPr>
            </a:p>
          </p:txBody>
        </p:sp>
      </p:grpSp>
      <p:sp>
        <p:nvSpPr>
          <p:cNvPr id="8" name="任意多边形 7"/>
          <p:cNvSpPr/>
          <p:nvPr/>
        </p:nvSpPr>
        <p:spPr>
          <a:xfrm>
            <a:off x="1148" y="903461"/>
            <a:ext cx="7401055" cy="5425731"/>
          </a:xfrm>
          <a:custGeom>
            <a:avLst/>
            <a:gdLst>
              <a:gd name="connsiteX0" fmla="*/ 0 w 7018548"/>
              <a:gd name="connsiteY0" fmla="*/ 0 h 5145314"/>
              <a:gd name="connsiteX1" fmla="*/ 7018548 w 7018548"/>
              <a:gd name="connsiteY1" fmla="*/ 0 h 5145314"/>
              <a:gd name="connsiteX2" fmla="*/ 4047900 w 7018548"/>
              <a:gd name="connsiteY2" fmla="*/ 5145314 h 5145314"/>
              <a:gd name="connsiteX3" fmla="*/ 0 w 7018548"/>
              <a:gd name="connsiteY3" fmla="*/ 5145314 h 5145314"/>
              <a:gd name="connsiteX4" fmla="*/ 0 w 7018548"/>
              <a:gd name="connsiteY4" fmla="*/ 0 h 514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8548" h="5145314">
                <a:moveTo>
                  <a:pt x="0" y="0"/>
                </a:moveTo>
                <a:lnTo>
                  <a:pt x="7018548" y="0"/>
                </a:lnTo>
                <a:lnTo>
                  <a:pt x="4047900" y="5145314"/>
                </a:lnTo>
                <a:lnTo>
                  <a:pt x="0" y="5145314"/>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3702" y="448"/>
            <a:ext cx="6031948" cy="7231758"/>
            <a:chOff x="3046520" y="0"/>
            <a:chExt cx="5720201" cy="6858001"/>
          </a:xfrm>
          <a:solidFill>
            <a:schemeClr val="accent1"/>
          </a:solidFill>
        </p:grpSpPr>
        <p:sp>
          <p:nvSpPr>
            <p:cNvPr id="7" name="任意多边形 6"/>
            <p:cNvSpPr/>
            <p:nvPr/>
          </p:nvSpPr>
          <p:spPr>
            <a:xfrm flipH="1">
              <a:off x="3046520" y="6001657"/>
              <a:ext cx="1757700" cy="856344"/>
            </a:xfrm>
            <a:custGeom>
              <a:avLst/>
              <a:gdLst>
                <a:gd name="connsiteX0" fmla="*/ 1757700 w 1757700"/>
                <a:gd name="connsiteY0" fmla="*/ 0 h 856344"/>
                <a:gd name="connsiteX1" fmla="*/ 494411 w 1757700"/>
                <a:gd name="connsiteY1" fmla="*/ 0 h 856344"/>
                <a:gd name="connsiteX2" fmla="*/ 0 w 1757700"/>
                <a:gd name="connsiteY2" fmla="*/ 856344 h 856344"/>
                <a:gd name="connsiteX3" fmla="*/ 1263289 w 1757700"/>
                <a:gd name="connsiteY3" fmla="*/ 856344 h 856344"/>
              </a:gdLst>
              <a:ahLst/>
              <a:cxnLst>
                <a:cxn ang="0">
                  <a:pos x="connsiteX0" y="connsiteY0"/>
                </a:cxn>
                <a:cxn ang="0">
                  <a:pos x="connsiteX1" y="connsiteY1"/>
                </a:cxn>
                <a:cxn ang="0">
                  <a:pos x="connsiteX2" y="connsiteY2"/>
                </a:cxn>
                <a:cxn ang="0">
                  <a:pos x="connsiteX3" y="connsiteY3"/>
                </a:cxn>
              </a:cxnLst>
              <a:rect l="l" t="t" r="r" b="b"/>
              <a:pathLst>
                <a:path w="1757700" h="856344">
                  <a:moveTo>
                    <a:pt x="1757700" y="0"/>
                  </a:moveTo>
                  <a:lnTo>
                    <a:pt x="494411" y="0"/>
                  </a:lnTo>
                  <a:lnTo>
                    <a:pt x="0" y="856344"/>
                  </a:lnTo>
                  <a:lnTo>
                    <a:pt x="1263289" y="8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543963" y="0"/>
              <a:ext cx="5222758" cy="6858001"/>
            </a:xfrm>
            <a:custGeom>
              <a:avLst/>
              <a:gdLst>
                <a:gd name="connsiteX0" fmla="*/ 3959469 w 5222758"/>
                <a:gd name="connsiteY0" fmla="*/ 0 h 6858001"/>
                <a:gd name="connsiteX1" fmla="*/ 5222758 w 5222758"/>
                <a:gd name="connsiteY1" fmla="*/ 0 h 6858001"/>
                <a:gd name="connsiteX2" fmla="*/ 1263289 w 5222758"/>
                <a:gd name="connsiteY2" fmla="*/ 6858001 h 6858001"/>
                <a:gd name="connsiteX3" fmla="*/ 0 w 522275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222758" h="6858001">
                  <a:moveTo>
                    <a:pt x="3959469" y="0"/>
                  </a:moveTo>
                  <a:lnTo>
                    <a:pt x="5222758" y="0"/>
                  </a:lnTo>
                  <a:lnTo>
                    <a:pt x="1263289" y="6858001"/>
                  </a:lnTo>
                  <a:lnTo>
                    <a:pt x="0" y="68580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文本框 9"/>
          <p:cNvSpPr txBox="1"/>
          <p:nvPr/>
        </p:nvSpPr>
        <p:spPr>
          <a:xfrm>
            <a:off x="9595499" y="1593591"/>
            <a:ext cx="2349460" cy="2331569"/>
          </a:xfrm>
          <a:prstGeom prst="rect">
            <a:avLst/>
          </a:prstGeom>
          <a:noFill/>
        </p:spPr>
        <p:txBody>
          <a:bodyPr wrap="square" rtlCol="0">
            <a:spAutoFit/>
          </a:bodyPr>
          <a:lstStyle/>
          <a:p>
            <a:pPr algn="r"/>
            <a:r>
              <a:rPr lang="en-US" altLang="zh-CN" sz="14552" dirty="0" smtClean="0">
                <a:solidFill>
                  <a:schemeClr val="accent3"/>
                </a:solidFill>
                <a:latin typeface="汉仪菱心体简" panose="02010609000101010101" pitchFamily="49" charset="-122"/>
                <a:ea typeface="汉仪菱心体简" panose="02010609000101010101" pitchFamily="49" charset="-122"/>
              </a:rPr>
              <a:t>4</a:t>
            </a:r>
            <a:endParaRPr lang="zh-CN" altLang="en-US" sz="14552" dirty="0">
              <a:solidFill>
                <a:schemeClr val="accent3"/>
              </a:solidFill>
              <a:latin typeface="汉仪菱心体简" panose="02010609000101010101" pitchFamily="49" charset="-122"/>
              <a:ea typeface="汉仪菱心体简" panose="02010609000101010101" pitchFamily="49" charset="-122"/>
            </a:endParaRPr>
          </a:p>
        </p:txBody>
      </p:sp>
    </p:spTree>
    <p:extLst>
      <p:ext uri="{BB962C8B-B14F-4D97-AF65-F5344CB8AC3E}">
        <p14:creationId xmlns:p14="http://schemas.microsoft.com/office/powerpoint/2010/main" val="343493634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a:spLocks/>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a:spLocks/>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a:spLocks/>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a:spLocks/>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a:spLocks/>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a:spLocks/>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a:spLocks/>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prstTxWarp prst="textNoShape">
                  <a:avLst/>
                </a:prstTxWarp>
              </a:bodyPr>
              <a:lstStyle/>
              <a:p>
                <a:pPr algn="just">
                  <a:lnSpc>
                    <a:spcPct val="120000"/>
                  </a:lnSpc>
                </a:pPr>
                <a:endParaRPr lang="en-US" sz="173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7"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2" name="直接连接符 31"/>
          <p:cNvCxnSpPr/>
          <p:nvPr/>
        </p:nvCxnSpPr>
        <p:spPr>
          <a:xfrm>
            <a:off x="6141343" y="880021"/>
            <a:ext cx="5760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文本框 10"/>
          <p:cNvSpPr txBox="1">
            <a:spLocks noChangeArrowheads="1"/>
          </p:cNvSpPr>
          <p:nvPr/>
        </p:nvSpPr>
        <p:spPr bwMode="auto">
          <a:xfrm>
            <a:off x="5349255" y="231949"/>
            <a:ext cx="2236359" cy="36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添加相关标题文字</a:t>
            </a:r>
            <a:endParaRPr lang="zh-CN" altLang="en-US" dirty="0">
              <a:solidFill>
                <a:schemeClr val="tx1">
                  <a:lumMod val="65000"/>
                  <a:lumOff val="35000"/>
                </a:schemeClr>
              </a:solidFill>
              <a:latin typeface="幼圆" panose="02010509060101010101" pitchFamily="49" charset="-122"/>
              <a:ea typeface="幼圆" panose="02010509060101010101" pitchFamily="49" charset="-122"/>
              <a:cs typeface="+mn-ea"/>
              <a:sym typeface="+mn-lt"/>
            </a:endParaRPr>
          </a:p>
        </p:txBody>
      </p:sp>
      <p:sp>
        <p:nvSpPr>
          <p:cNvPr id="43" name="文本框 10"/>
          <p:cNvSpPr txBox="1">
            <a:spLocks noChangeArrowheads="1"/>
          </p:cNvSpPr>
          <p:nvPr/>
        </p:nvSpPr>
        <p:spPr bwMode="auto">
          <a:xfrm>
            <a:off x="5349255" y="547410"/>
            <a:ext cx="2160240" cy="2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900" dirty="0" smtClean="0">
                <a:solidFill>
                  <a:schemeClr val="tx1">
                    <a:lumMod val="50000"/>
                    <a:lumOff val="50000"/>
                  </a:schemeClr>
                </a:solidFill>
                <a:latin typeface="微软雅黑" pitchFamily="34" charset="-122"/>
                <a:ea typeface="微软雅黑" pitchFamily="34" charset="-122"/>
              </a:rPr>
              <a:t>Click on add related title words</a:t>
            </a:r>
            <a:endParaRPr lang="zh-CN" altLang="en-US" sz="900" dirty="0">
              <a:solidFill>
                <a:schemeClr val="tx1">
                  <a:lumMod val="50000"/>
                  <a:lumOff val="50000"/>
                </a:schemeClr>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416864209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H_Entry_1"/>
          <p:cNvSpPr/>
          <p:nvPr>
            <p:custDataLst>
              <p:tags r:id="rId1"/>
            </p:custDataLst>
          </p:nvPr>
        </p:nvSpPr>
        <p:spPr>
          <a:xfrm flipH="1">
            <a:off x="7288814" y="1704071"/>
            <a:ext cx="3487333" cy="579239"/>
          </a:xfrm>
          <a:prstGeom prst="roundRect">
            <a:avLst>
              <a:gd name="adj" fmla="val 23973"/>
            </a:avLst>
          </a:prstGeom>
          <a:solidFill>
            <a:srgbClr val="1D8D5F"/>
          </a:solidFill>
          <a:ln w="25400" cap="flat" cmpd="sng" algn="ctr">
            <a:noFill/>
            <a:prstDash val="solid"/>
          </a:ln>
          <a:effectLst/>
        </p:spPr>
        <p:txBody>
          <a:bodyPr wrap="square" lIns="0" tIns="0" rIns="0" bIns="0" anchor="ctr">
            <a:noAutofit/>
          </a:bodyPr>
          <a:lstStyle/>
          <a:p>
            <a:pPr algn="ctr"/>
            <a:r>
              <a:rPr lang="zh-CN" altLang="en-US" sz="2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点击输入您的标题</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MH_Number_1"/>
          <p:cNvSpPr/>
          <p:nvPr>
            <p:custDataLst>
              <p:tags r:id="rId2"/>
            </p:custDataLst>
          </p:nvPr>
        </p:nvSpPr>
        <p:spPr>
          <a:xfrm flipH="1">
            <a:off x="6384930" y="1689880"/>
            <a:ext cx="800874" cy="607621"/>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1D8D5F"/>
          </a:solidFill>
          <a:ln w="12700" cap="flat" cmpd="sng" algn="ctr">
            <a:noFill/>
            <a:prstDash val="solid"/>
          </a:ln>
          <a:effectLst/>
        </p:spPr>
        <p:txBody>
          <a:bodyPr wrap="square" lIns="0" tIns="49347" rIns="189798" bIns="49347" anchor="ctr">
            <a:noAutofit/>
          </a:bodyPr>
          <a:lstStyle/>
          <a:p>
            <a:pPr algn="ctr">
              <a:defRPr/>
            </a:pPr>
            <a:r>
              <a:rPr lang="en-US" altLang="zh-CN" sz="2953"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953"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MH_Entry_2"/>
          <p:cNvSpPr/>
          <p:nvPr>
            <p:custDataLst>
              <p:tags r:id="rId3"/>
            </p:custDataLst>
          </p:nvPr>
        </p:nvSpPr>
        <p:spPr>
          <a:xfrm flipH="1">
            <a:off x="7288814" y="2784966"/>
            <a:ext cx="3487333" cy="579239"/>
          </a:xfrm>
          <a:prstGeom prst="roundRect">
            <a:avLst>
              <a:gd name="adj" fmla="val 23973"/>
            </a:avLst>
          </a:prstGeom>
          <a:solidFill>
            <a:srgbClr val="1D8D5F"/>
          </a:solidFill>
          <a:ln w="25400" cap="flat" cmpd="sng" algn="ctr">
            <a:noFill/>
            <a:prstDash val="solid"/>
          </a:ln>
          <a:effectLst/>
        </p:spPr>
        <p:txBody>
          <a:bodyPr wrap="square" lIns="0" tIns="0" rIns="0" bIns="0" anchor="ctr">
            <a:noAutofit/>
          </a:bodyP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点击输入您的标题</a:t>
            </a:r>
          </a:p>
        </p:txBody>
      </p:sp>
      <p:sp>
        <p:nvSpPr>
          <p:cNvPr id="35" name="MH_Number_2"/>
          <p:cNvSpPr/>
          <p:nvPr>
            <p:custDataLst>
              <p:tags r:id="rId4"/>
            </p:custDataLst>
          </p:nvPr>
        </p:nvSpPr>
        <p:spPr>
          <a:xfrm flipH="1">
            <a:off x="6384930" y="2770774"/>
            <a:ext cx="800874" cy="607621"/>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1D8D5F"/>
          </a:solidFill>
          <a:ln w="12700" cap="flat" cmpd="sng" algn="ctr">
            <a:noFill/>
            <a:prstDash val="solid"/>
          </a:ln>
          <a:effectLst/>
        </p:spPr>
        <p:txBody>
          <a:bodyPr wrap="square" lIns="0" tIns="49347" rIns="189798" bIns="49347" anchor="ctr">
            <a:noAutofit/>
          </a:bodyPr>
          <a:lstStyle/>
          <a:p>
            <a:pPr algn="ctr">
              <a:defRPr/>
            </a:pPr>
            <a:r>
              <a:rPr lang="en-US" altLang="zh-CN" sz="2953" ker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953"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MH_Entry_3"/>
          <p:cNvSpPr/>
          <p:nvPr>
            <p:custDataLst>
              <p:tags r:id="rId5"/>
            </p:custDataLst>
          </p:nvPr>
        </p:nvSpPr>
        <p:spPr>
          <a:xfrm flipH="1">
            <a:off x="7288814" y="3865859"/>
            <a:ext cx="3487333" cy="579239"/>
          </a:xfrm>
          <a:prstGeom prst="roundRect">
            <a:avLst>
              <a:gd name="adj" fmla="val 23973"/>
            </a:avLst>
          </a:prstGeom>
          <a:solidFill>
            <a:srgbClr val="1D8D5F"/>
          </a:solidFill>
          <a:ln w="25400" cap="flat" cmpd="sng" algn="ctr">
            <a:noFill/>
            <a:prstDash val="solid"/>
          </a:ln>
          <a:effectLst/>
        </p:spPr>
        <p:txBody>
          <a:bodyPr wrap="square" lIns="0" tIns="0" rIns="0" bIns="0" anchor="ctr">
            <a:noAutofit/>
          </a:bodyP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点击输入您的标题</a:t>
            </a:r>
          </a:p>
        </p:txBody>
      </p:sp>
      <p:sp>
        <p:nvSpPr>
          <p:cNvPr id="37" name="MH_Number_3"/>
          <p:cNvSpPr/>
          <p:nvPr>
            <p:custDataLst>
              <p:tags r:id="rId6"/>
            </p:custDataLst>
          </p:nvPr>
        </p:nvSpPr>
        <p:spPr>
          <a:xfrm flipH="1">
            <a:off x="6384930" y="3851668"/>
            <a:ext cx="800874" cy="607621"/>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1D8D5F"/>
          </a:solidFill>
          <a:ln w="12700" cap="flat" cmpd="sng" algn="ctr">
            <a:noFill/>
            <a:prstDash val="solid"/>
          </a:ln>
          <a:effectLst/>
        </p:spPr>
        <p:txBody>
          <a:bodyPr wrap="square" lIns="0" tIns="49347" rIns="189798" bIns="49347" anchor="ctr">
            <a:noAutofit/>
          </a:bodyPr>
          <a:lstStyle/>
          <a:p>
            <a:pPr algn="ctr">
              <a:defRPr/>
            </a:pPr>
            <a:r>
              <a:rPr lang="en-US" altLang="zh-CN" sz="2953" ker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953"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MH_Entry_4"/>
          <p:cNvSpPr/>
          <p:nvPr>
            <p:custDataLst>
              <p:tags r:id="rId7"/>
            </p:custDataLst>
          </p:nvPr>
        </p:nvSpPr>
        <p:spPr>
          <a:xfrm flipH="1">
            <a:off x="7288814" y="4946753"/>
            <a:ext cx="3487333" cy="579239"/>
          </a:xfrm>
          <a:prstGeom prst="roundRect">
            <a:avLst>
              <a:gd name="adj" fmla="val 23973"/>
            </a:avLst>
          </a:prstGeom>
          <a:solidFill>
            <a:srgbClr val="1D8D5F"/>
          </a:solidFill>
          <a:ln w="25400" cap="flat" cmpd="sng" algn="ctr">
            <a:noFill/>
            <a:prstDash val="solid"/>
          </a:ln>
          <a:effectLst/>
        </p:spPr>
        <p:txBody>
          <a:bodyPr wrap="square" lIns="0" tIns="0" rIns="0" bIns="0" anchor="ctr">
            <a:noAutofit/>
          </a:bodyP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点击输入您的标题</a:t>
            </a:r>
          </a:p>
        </p:txBody>
      </p:sp>
      <p:sp>
        <p:nvSpPr>
          <p:cNvPr id="39" name="MH_Number_4"/>
          <p:cNvSpPr/>
          <p:nvPr>
            <p:custDataLst>
              <p:tags r:id="rId8"/>
            </p:custDataLst>
          </p:nvPr>
        </p:nvSpPr>
        <p:spPr>
          <a:xfrm flipH="1">
            <a:off x="6384930" y="4932562"/>
            <a:ext cx="800874" cy="607621"/>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1D8D5F"/>
          </a:solidFill>
          <a:ln w="12700" cap="flat" cmpd="sng" algn="ctr">
            <a:noFill/>
            <a:prstDash val="solid"/>
          </a:ln>
          <a:effectLst/>
        </p:spPr>
        <p:txBody>
          <a:bodyPr wrap="square" lIns="0" tIns="49347" rIns="189798" bIns="49347" anchor="ctr">
            <a:noAutofit/>
          </a:bodyPr>
          <a:lstStyle/>
          <a:p>
            <a:pPr algn="ctr">
              <a:defRPr/>
            </a:pPr>
            <a:r>
              <a:rPr lang="en-US" altLang="zh-CN" sz="2953" ker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2953"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0" name="MH_Others_1"/>
          <p:cNvSpPr txBox="1"/>
          <p:nvPr>
            <p:custDataLst>
              <p:tags r:id="rId9"/>
            </p:custDataLst>
          </p:nvPr>
        </p:nvSpPr>
        <p:spPr>
          <a:xfrm>
            <a:off x="1897988" y="2688985"/>
            <a:ext cx="2506274" cy="1363322"/>
          </a:xfrm>
          <a:prstGeom prst="rect">
            <a:avLst/>
          </a:prstGeom>
          <a:noFill/>
        </p:spPr>
        <p:txBody>
          <a:bodyPr vert="horz" wrap="square" lIns="0" tIns="0" rIns="0" bIns="0" rtlCol="0" anchor="t" anchorCtr="0">
            <a:spAutoFit/>
          </a:bodyPr>
          <a:lstStyle/>
          <a:p>
            <a:pPr algn="ctr"/>
            <a:r>
              <a:rPr lang="zh-CN" altLang="en-US" sz="8859" b="1" dirty="0">
                <a:latin typeface="Arial" panose="020B0604020202020204" pitchFamily="34" charset="0"/>
                <a:ea typeface="微软雅黑" panose="020B0503020204020204" pitchFamily="34" charset="-122"/>
                <a:sym typeface="Arial" panose="020B0604020202020204" pitchFamily="34" charset="0"/>
              </a:rPr>
              <a:t>目录</a:t>
            </a:r>
          </a:p>
        </p:txBody>
      </p:sp>
      <p:sp>
        <p:nvSpPr>
          <p:cNvPr id="41" name="MH_Others_2"/>
          <p:cNvSpPr txBox="1"/>
          <p:nvPr>
            <p:custDataLst>
              <p:tags r:id="rId10"/>
            </p:custDataLst>
          </p:nvPr>
        </p:nvSpPr>
        <p:spPr>
          <a:xfrm>
            <a:off x="2028778" y="4135912"/>
            <a:ext cx="2169123" cy="432747"/>
          </a:xfrm>
          <a:prstGeom prst="rect">
            <a:avLst/>
          </a:prstGeom>
          <a:noFill/>
        </p:spPr>
        <p:txBody>
          <a:bodyPr wrap="square" lIns="0" tIns="0" rIns="0" bIns="0" anchor="t" anchorCtr="0">
            <a:spAutoFit/>
          </a:bodyPr>
          <a:lstStyle/>
          <a:p>
            <a:pPr algn="ctr">
              <a:defRPr/>
            </a:pPr>
            <a:r>
              <a:rPr lang="en-US" altLang="zh-CN" sz="2812" dirty="0">
                <a:latin typeface="Arial" panose="020B0604020202020204" pitchFamily="34" charset="0"/>
                <a:ea typeface="微软雅黑" panose="020B0503020204020204" pitchFamily="34" charset="-122"/>
                <a:sym typeface="Arial" panose="020B0604020202020204" pitchFamily="34" charset="0"/>
              </a:rPr>
              <a:t>CONTENTS</a:t>
            </a:r>
            <a:endParaRPr lang="zh-CN" altLang="en-US" sz="2812" dirty="0">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1140649" y="1650216"/>
            <a:ext cx="3263613" cy="318117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7" name="矩形 16"/>
          <p:cNvSpPr/>
          <p:nvPr/>
        </p:nvSpPr>
        <p:spPr>
          <a:xfrm>
            <a:off x="1897988" y="2193117"/>
            <a:ext cx="3263613" cy="318117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02330581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0-#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0-#ppt_w/2"/>
                                          </p:val>
                                        </p:tav>
                                        <p:tav tm="100000">
                                          <p:val>
                                            <p:strVal val="#ppt_x"/>
                                          </p:val>
                                        </p:tav>
                                      </p:tavLst>
                                    </p:anim>
                                    <p:anim calcmode="lin" valueType="num">
                                      <p:cBhvr additive="base">
                                        <p:cTn id="38" dur="500" fill="hold"/>
                                        <p:tgtEl>
                                          <p:spTgt spid="3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0-#ppt_w/2"/>
                                          </p:val>
                                        </p:tav>
                                        <p:tav tm="100000">
                                          <p:val>
                                            <p:strVal val="#ppt_x"/>
                                          </p:val>
                                        </p:tav>
                                      </p:tavLst>
                                    </p:anim>
                                    <p:anim calcmode="lin" valueType="num">
                                      <p:cBhvr additive="base">
                                        <p:cTn id="48" dur="500" fill="hold"/>
                                        <p:tgtEl>
                                          <p:spTgt spid="3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0-#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circle(in)">
                                      <p:cBhvr>
                                        <p:cTn id="57" dur="2000"/>
                                        <p:tgtEl>
                                          <p:spTgt spid="3"/>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circle(in)">
                                      <p:cBhvr>
                                        <p:cTn id="6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p:bldP spid="41" grpId="0"/>
      <p:bldP spid="3"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25575" y="1262041"/>
            <a:ext cx="7068964" cy="4706895"/>
          </a:xfrm>
        </p:spPr>
      </p:pic>
      <p:sp>
        <p:nvSpPr>
          <p:cNvPr id="13" name="Rectangle 12"/>
          <p:cNvSpPr/>
          <p:nvPr/>
        </p:nvSpPr>
        <p:spPr>
          <a:xfrm>
            <a:off x="10028681" y="111766"/>
            <a:ext cx="2700041" cy="3471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p:cNvSpPr/>
          <p:nvPr/>
        </p:nvSpPr>
        <p:spPr>
          <a:xfrm>
            <a:off x="7261365" y="3649404"/>
            <a:ext cx="2700041" cy="34714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9"/>
          <p:cNvSpPr/>
          <p:nvPr/>
        </p:nvSpPr>
        <p:spPr>
          <a:xfrm>
            <a:off x="7488402" y="4281982"/>
            <a:ext cx="2245967" cy="2060885"/>
          </a:xfrm>
          <a:prstGeom prst="rect">
            <a:avLst/>
          </a:prstGeom>
        </p:spPr>
        <p:txBody>
          <a:bodyPr wrap="square" lIns="0" tIns="0" rIns="0" bIns="0">
            <a:spAutoFit/>
          </a:bodyPr>
          <a:lstStyle/>
          <a:p>
            <a:r>
              <a:rPr lang="zh-CN" altLang="en-US" sz="2002" b="1"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2002"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29"/>
          <p:cNvSpPr/>
          <p:nvPr/>
        </p:nvSpPr>
        <p:spPr>
          <a:xfrm>
            <a:off x="10240827" y="786201"/>
            <a:ext cx="2245967" cy="2060885"/>
          </a:xfrm>
          <a:prstGeom prst="rect">
            <a:avLst/>
          </a:prstGeom>
        </p:spPr>
        <p:txBody>
          <a:bodyPr wrap="square" lIns="0" tIns="0" rIns="0" bIns="0">
            <a:spAutoFit/>
          </a:bodyPr>
          <a:lstStyle/>
          <a:p>
            <a:r>
              <a:rPr lang="zh-CN" altLang="en-US" sz="2002"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2002"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sz="949"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949"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949"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占位符 9"/>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a:stretch>
            <a:fillRect/>
          </a:stretch>
        </p:blipFill>
        <p:spPr/>
      </p:pic>
      <p:pic>
        <p:nvPicPr>
          <p:cNvPr id="15" name="图片占位符 14"/>
          <p:cNvPicPr>
            <a:picLocks noGrp="1" noChangeAspect="1"/>
          </p:cNvPicPr>
          <p:nvPr>
            <p:ph type="pic" sz="quarter" idx="12"/>
          </p:nvPr>
        </p:nvPicPr>
        <p:blipFill rotWithShape="1">
          <a:blip r:embed="rId5" cstate="print">
            <a:extLst>
              <a:ext uri="{28A0092B-C50C-407E-A947-70E740481C1C}">
                <a14:useLocalDpi xmlns:a14="http://schemas.microsoft.com/office/drawing/2010/main" val="0"/>
              </a:ext>
            </a:extLst>
          </a:blip>
          <a:srcRect/>
          <a:stretch/>
        </p:blipFill>
        <p:spPr/>
      </p:pic>
      <p:cxnSp>
        <p:nvCxnSpPr>
          <p:cNvPr id="11" name="直接连接符 10"/>
          <p:cNvCxnSpPr/>
          <p:nvPr/>
        </p:nvCxnSpPr>
        <p:spPr>
          <a:xfrm>
            <a:off x="6141343" y="880021"/>
            <a:ext cx="5760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0"/>
          <p:cNvSpPr txBox="1">
            <a:spLocks noChangeArrowheads="1"/>
          </p:cNvSpPr>
          <p:nvPr/>
        </p:nvSpPr>
        <p:spPr bwMode="auto">
          <a:xfrm>
            <a:off x="5349255" y="231949"/>
            <a:ext cx="2236359" cy="36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添加相关标题文字</a:t>
            </a:r>
            <a:endParaRPr lang="zh-CN" altLang="en-US" dirty="0">
              <a:solidFill>
                <a:schemeClr val="tx1">
                  <a:lumMod val="65000"/>
                  <a:lumOff val="35000"/>
                </a:schemeClr>
              </a:solidFill>
              <a:latin typeface="幼圆" panose="02010509060101010101" pitchFamily="49" charset="-122"/>
              <a:ea typeface="幼圆" panose="02010509060101010101" pitchFamily="49" charset="-122"/>
              <a:cs typeface="+mn-ea"/>
              <a:sym typeface="+mn-lt"/>
            </a:endParaRPr>
          </a:p>
        </p:txBody>
      </p:sp>
      <p:sp>
        <p:nvSpPr>
          <p:cNvPr id="16" name="文本框 10"/>
          <p:cNvSpPr txBox="1">
            <a:spLocks noChangeArrowheads="1"/>
          </p:cNvSpPr>
          <p:nvPr/>
        </p:nvSpPr>
        <p:spPr bwMode="auto">
          <a:xfrm>
            <a:off x="5349255" y="547410"/>
            <a:ext cx="2160240" cy="2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900" dirty="0" smtClean="0">
                <a:solidFill>
                  <a:schemeClr val="tx1">
                    <a:lumMod val="50000"/>
                    <a:lumOff val="50000"/>
                  </a:schemeClr>
                </a:solidFill>
                <a:latin typeface="微软雅黑" pitchFamily="34" charset="-122"/>
                <a:ea typeface="微软雅黑" pitchFamily="34" charset="-122"/>
              </a:rPr>
              <a:t>Click on add related title words</a:t>
            </a:r>
            <a:endParaRPr lang="zh-CN" altLang="en-US" sz="900" dirty="0">
              <a:solidFill>
                <a:schemeClr val="tx1">
                  <a:lumMod val="50000"/>
                  <a:lumOff val="50000"/>
                </a:schemeClr>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18111909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wipe(up)">
                                      <p:cBhvr>
                                        <p:cTn id="11" dur="500"/>
                                        <p:tgtEl>
                                          <p:spTgt spid="30">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animEffect transition="in" filter="wipe(up)">
                                      <p:cBhvr>
                                        <p:cTn id="15" dur="500"/>
                                        <p:tgtEl>
                                          <p:spTgt spid="3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wipe(up)">
                                      <p:cBhvr>
                                        <p:cTn id="24" dur="500"/>
                                        <p:tgtEl>
                                          <p:spTgt spid="14">
                                            <p:txEl>
                                              <p:pRg st="0" end="0"/>
                                            </p:txEl>
                                          </p:spTgt>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wipe(up)">
                                      <p:cBhvr>
                                        <p:cTn id="28"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30" grpId="0" build="p"/>
      <p:bldP spid="1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任意多边形 14"/>
          <p:cNvSpPr/>
          <p:nvPr>
            <p:custDataLst>
              <p:tags r:id="rId1"/>
            </p:custDataLst>
          </p:nvPr>
        </p:nvSpPr>
        <p:spPr>
          <a:xfrm>
            <a:off x="4092682" y="448"/>
            <a:ext cx="9897533" cy="7340399"/>
          </a:xfrm>
          <a:custGeom>
            <a:avLst/>
            <a:gdLst>
              <a:gd name="connsiteX0" fmla="*/ 3959468 w 7231206"/>
              <a:gd name="connsiteY0" fmla="*/ 0 h 6858000"/>
              <a:gd name="connsiteX1" fmla="*/ 5389706 w 7231206"/>
              <a:gd name="connsiteY1" fmla="*/ 0 h 6858000"/>
              <a:gd name="connsiteX2" fmla="*/ 7155006 w 7231206"/>
              <a:gd name="connsiteY2" fmla="*/ 0 h 6858000"/>
              <a:gd name="connsiteX3" fmla="*/ 7231206 w 7231206"/>
              <a:gd name="connsiteY3" fmla="*/ 0 h 6858000"/>
              <a:gd name="connsiteX4" fmla="*/ 7231206 w 7231206"/>
              <a:gd name="connsiteY4" fmla="*/ 6858000 h 6858000"/>
              <a:gd name="connsiteX5" fmla="*/ 7155006 w 7231206"/>
              <a:gd name="connsiteY5" fmla="*/ 6858000 h 6858000"/>
              <a:gd name="connsiteX6" fmla="*/ 5389706 w 7231206"/>
              <a:gd name="connsiteY6" fmla="*/ 6858000 h 6858000"/>
              <a:gd name="connsiteX7" fmla="*/ 0 w 7231206"/>
              <a:gd name="connsiteY7" fmla="*/ 6858000 h 6858000"/>
              <a:gd name="connsiteX0" fmla="*/ 3536020 w 6807758"/>
              <a:gd name="connsiteY0" fmla="*/ 0 h 6961027"/>
              <a:gd name="connsiteX1" fmla="*/ 4966258 w 6807758"/>
              <a:gd name="connsiteY1" fmla="*/ 0 h 6961027"/>
              <a:gd name="connsiteX2" fmla="*/ 6731558 w 6807758"/>
              <a:gd name="connsiteY2" fmla="*/ 0 h 6961027"/>
              <a:gd name="connsiteX3" fmla="*/ 6807758 w 6807758"/>
              <a:gd name="connsiteY3" fmla="*/ 0 h 6961027"/>
              <a:gd name="connsiteX4" fmla="*/ 6807758 w 6807758"/>
              <a:gd name="connsiteY4" fmla="*/ 6858000 h 6961027"/>
              <a:gd name="connsiteX5" fmla="*/ 6731558 w 6807758"/>
              <a:gd name="connsiteY5" fmla="*/ 6858000 h 6961027"/>
              <a:gd name="connsiteX6" fmla="*/ 4966258 w 6807758"/>
              <a:gd name="connsiteY6" fmla="*/ 6858000 h 6961027"/>
              <a:gd name="connsiteX7" fmla="*/ 0 w 6807758"/>
              <a:gd name="connsiteY7" fmla="*/ 6961027 h 6961027"/>
              <a:gd name="connsiteX8" fmla="*/ 3536020 w 6807758"/>
              <a:gd name="connsiteY8" fmla="*/ 0 h 696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7758" h="6961027">
                <a:moveTo>
                  <a:pt x="3536020" y="0"/>
                </a:moveTo>
                <a:lnTo>
                  <a:pt x="4966258" y="0"/>
                </a:lnTo>
                <a:lnTo>
                  <a:pt x="6731558" y="0"/>
                </a:lnTo>
                <a:lnTo>
                  <a:pt x="6807758" y="0"/>
                </a:lnTo>
                <a:lnTo>
                  <a:pt x="6807758" y="6858000"/>
                </a:lnTo>
                <a:lnTo>
                  <a:pt x="6731558" y="6858000"/>
                </a:lnTo>
                <a:lnTo>
                  <a:pt x="4966258" y="6858000"/>
                </a:lnTo>
                <a:lnTo>
                  <a:pt x="0" y="6961027"/>
                </a:lnTo>
                <a:cubicBezTo>
                  <a:pt x="1319823" y="4675027"/>
                  <a:pt x="2216197" y="2286000"/>
                  <a:pt x="3536020" y="0"/>
                </a:cubicBezTo>
                <a:close/>
              </a:path>
            </a:pathLst>
          </a:cu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PA_组合 2"/>
          <p:cNvGrpSpPr/>
          <p:nvPr>
            <p:custDataLst>
              <p:tags r:id="rId2"/>
            </p:custDataLst>
          </p:nvPr>
        </p:nvGrpSpPr>
        <p:grpSpPr>
          <a:xfrm>
            <a:off x="3477047" y="447"/>
            <a:ext cx="5768603" cy="7360294"/>
            <a:chOff x="3046520" y="0"/>
            <a:chExt cx="5720201" cy="6858001"/>
          </a:xfrm>
        </p:grpSpPr>
        <p:sp>
          <p:nvSpPr>
            <p:cNvPr id="14" name="任意多边形 13"/>
            <p:cNvSpPr/>
            <p:nvPr/>
          </p:nvSpPr>
          <p:spPr>
            <a:xfrm flipH="1">
              <a:off x="3046520" y="6001657"/>
              <a:ext cx="1757700" cy="856344"/>
            </a:xfrm>
            <a:custGeom>
              <a:avLst/>
              <a:gdLst>
                <a:gd name="connsiteX0" fmla="*/ 1757700 w 1757700"/>
                <a:gd name="connsiteY0" fmla="*/ 0 h 856344"/>
                <a:gd name="connsiteX1" fmla="*/ 494411 w 1757700"/>
                <a:gd name="connsiteY1" fmla="*/ 0 h 856344"/>
                <a:gd name="connsiteX2" fmla="*/ 0 w 1757700"/>
                <a:gd name="connsiteY2" fmla="*/ 856344 h 856344"/>
                <a:gd name="connsiteX3" fmla="*/ 1263289 w 1757700"/>
                <a:gd name="connsiteY3" fmla="*/ 856344 h 856344"/>
              </a:gdLst>
              <a:ahLst/>
              <a:cxnLst>
                <a:cxn ang="0">
                  <a:pos x="connsiteX0" y="connsiteY0"/>
                </a:cxn>
                <a:cxn ang="0">
                  <a:pos x="connsiteX1" y="connsiteY1"/>
                </a:cxn>
                <a:cxn ang="0">
                  <a:pos x="connsiteX2" y="connsiteY2"/>
                </a:cxn>
                <a:cxn ang="0">
                  <a:pos x="connsiteX3" y="connsiteY3"/>
                </a:cxn>
              </a:cxnLst>
              <a:rect l="l" t="t" r="r" b="b"/>
              <a:pathLst>
                <a:path w="1757700" h="856344">
                  <a:moveTo>
                    <a:pt x="1757700" y="0"/>
                  </a:moveTo>
                  <a:lnTo>
                    <a:pt x="494411" y="0"/>
                  </a:lnTo>
                  <a:lnTo>
                    <a:pt x="0" y="856344"/>
                  </a:lnTo>
                  <a:lnTo>
                    <a:pt x="1263289" y="8563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543963" y="0"/>
              <a:ext cx="5222758" cy="6858001"/>
            </a:xfrm>
            <a:custGeom>
              <a:avLst/>
              <a:gdLst>
                <a:gd name="connsiteX0" fmla="*/ 3959469 w 5222758"/>
                <a:gd name="connsiteY0" fmla="*/ 0 h 6858001"/>
                <a:gd name="connsiteX1" fmla="*/ 5222758 w 5222758"/>
                <a:gd name="connsiteY1" fmla="*/ 0 h 6858001"/>
                <a:gd name="connsiteX2" fmla="*/ 1263289 w 5222758"/>
                <a:gd name="connsiteY2" fmla="*/ 6858001 h 6858001"/>
                <a:gd name="connsiteX3" fmla="*/ 0 w 522275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222758" h="6858001">
                  <a:moveTo>
                    <a:pt x="3959469" y="0"/>
                  </a:moveTo>
                  <a:lnTo>
                    <a:pt x="5222758" y="0"/>
                  </a:lnTo>
                  <a:lnTo>
                    <a:pt x="1263289" y="6858001"/>
                  </a:lnTo>
                  <a:lnTo>
                    <a:pt x="0" y="6858001"/>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PA_任意多边形 25"/>
          <p:cNvSpPr/>
          <p:nvPr>
            <p:custDataLst>
              <p:tags r:id="rId3"/>
            </p:custDataLst>
          </p:nvPr>
        </p:nvSpPr>
        <p:spPr>
          <a:xfrm>
            <a:off x="5233216" y="3614349"/>
            <a:ext cx="4177541" cy="3617856"/>
          </a:xfrm>
          <a:custGeom>
            <a:avLst/>
            <a:gdLst>
              <a:gd name="connsiteX0" fmla="*/ 1862585 w 3725170"/>
              <a:gd name="connsiteY0" fmla="*/ 0 h 3226092"/>
              <a:gd name="connsiteX1" fmla="*/ 3725170 w 3725170"/>
              <a:gd name="connsiteY1" fmla="*/ 3226092 h 3226092"/>
              <a:gd name="connsiteX2" fmla="*/ 0 w 3725170"/>
              <a:gd name="connsiteY2" fmla="*/ 3226092 h 3226092"/>
            </a:gdLst>
            <a:ahLst/>
            <a:cxnLst>
              <a:cxn ang="0">
                <a:pos x="connsiteX0" y="connsiteY0"/>
              </a:cxn>
              <a:cxn ang="0">
                <a:pos x="connsiteX1" y="connsiteY1"/>
              </a:cxn>
              <a:cxn ang="0">
                <a:pos x="connsiteX2" y="connsiteY2"/>
              </a:cxn>
            </a:cxnLst>
            <a:rect l="l" t="t" r="r" b="b"/>
            <a:pathLst>
              <a:path w="3725170" h="3226092">
                <a:moveTo>
                  <a:pt x="1862585" y="0"/>
                </a:moveTo>
                <a:lnTo>
                  <a:pt x="3725170" y="3226092"/>
                </a:lnTo>
                <a:lnTo>
                  <a:pt x="0" y="3226092"/>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Chairlift - Bruises">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6124575" y="-902566"/>
            <a:ext cx="609600" cy="609600"/>
          </a:xfrm>
          <a:prstGeom prst="rect">
            <a:avLst/>
          </a:prstGeom>
        </p:spPr>
      </p:pic>
      <p:sp>
        <p:nvSpPr>
          <p:cNvPr id="18" name="文本框 17"/>
          <p:cNvSpPr txBox="1"/>
          <p:nvPr/>
        </p:nvSpPr>
        <p:spPr>
          <a:xfrm>
            <a:off x="1369220" y="2459972"/>
            <a:ext cx="3890809" cy="1200329"/>
          </a:xfrm>
          <a:prstGeom prst="rect">
            <a:avLst/>
          </a:prstGeom>
          <a:noFill/>
        </p:spPr>
        <p:txBody>
          <a:bodyPr wrap="none" rtlCol="0">
            <a:spAutoFit/>
          </a:bodyPr>
          <a:lstStyle/>
          <a:p>
            <a:r>
              <a:rPr lang="zh-CN" altLang="en-US" sz="7200" b="1" dirty="0" smtClean="0">
                <a:latin typeface="方正大黑简体" panose="03000509000000000000" pitchFamily="65" charset="-122"/>
                <a:ea typeface="方正大黑简体" panose="03000509000000000000" pitchFamily="65" charset="-122"/>
              </a:rPr>
              <a:t>谢谢收看</a:t>
            </a:r>
            <a:endParaRPr lang="zh-CN" altLang="en-US" sz="7200" b="1" dirty="0">
              <a:latin typeface="方正大黑简体" panose="03000509000000000000" pitchFamily="65" charset="-122"/>
              <a:ea typeface="方正大黑简体" panose="03000509000000000000" pitchFamily="65" charset="-122"/>
            </a:endParaRPr>
          </a:p>
        </p:txBody>
      </p:sp>
      <p:sp>
        <p:nvSpPr>
          <p:cNvPr id="20" name="文本框 19"/>
          <p:cNvSpPr txBox="1"/>
          <p:nvPr/>
        </p:nvSpPr>
        <p:spPr>
          <a:xfrm>
            <a:off x="1820863" y="1941187"/>
            <a:ext cx="3408305" cy="523220"/>
          </a:xfrm>
          <a:prstGeom prst="rect">
            <a:avLst/>
          </a:prstGeom>
          <a:noFill/>
        </p:spPr>
        <p:txBody>
          <a:bodyPr wrap="none" rtlCol="0">
            <a:spAutoFit/>
          </a:bodyPr>
          <a:lstStyle/>
          <a:p>
            <a:r>
              <a:rPr lang="en-US" altLang="zh-CN" sz="2800" b="1" dirty="0" smtClean="0">
                <a:latin typeface="方正大黑简体" panose="03000509000000000000" pitchFamily="65" charset="-122"/>
                <a:ea typeface="方正大黑简体" panose="03000509000000000000" pitchFamily="65" charset="-122"/>
              </a:rPr>
              <a:t>2018POWERPOINT</a:t>
            </a:r>
            <a:endParaRPr lang="zh-CN" altLang="en-US" sz="2800" b="1" dirty="0">
              <a:latin typeface="方正大黑简体" panose="03000509000000000000" pitchFamily="65" charset="-122"/>
              <a:ea typeface="方正大黑简体" panose="03000509000000000000" pitchFamily="65" charset="-122"/>
            </a:endParaRPr>
          </a:p>
        </p:txBody>
      </p:sp>
      <p:sp>
        <p:nvSpPr>
          <p:cNvPr id="21" name="文本框 20"/>
          <p:cNvSpPr txBox="1"/>
          <p:nvPr/>
        </p:nvSpPr>
        <p:spPr>
          <a:xfrm>
            <a:off x="1221743" y="3717421"/>
            <a:ext cx="4185761" cy="461665"/>
          </a:xfrm>
          <a:prstGeom prst="rect">
            <a:avLst/>
          </a:prstGeom>
          <a:noFill/>
        </p:spPr>
        <p:txBody>
          <a:bodyPr wrap="none" rtlCol="0">
            <a:spAutoFit/>
          </a:bodyPr>
          <a:lstStyle/>
          <a:p>
            <a:r>
              <a:rPr lang="zh-CN" altLang="en-US" sz="2400" b="1" dirty="0">
                <a:latin typeface="方正大黑简体" panose="03000509000000000000" pitchFamily="65" charset="-122"/>
                <a:ea typeface="方正大黑简体" panose="03000509000000000000" pitchFamily="65" charset="-122"/>
              </a:rPr>
              <a:t>单击此处添加您的副标题文字</a:t>
            </a:r>
          </a:p>
        </p:txBody>
      </p:sp>
    </p:spTree>
    <p:extLst>
      <p:ext uri="{BB962C8B-B14F-4D97-AF65-F5344CB8AC3E}">
        <p14:creationId xmlns:p14="http://schemas.microsoft.com/office/powerpoint/2010/main" val="3098850461"/>
      </p:ext>
    </p:extLst>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2" decel="10000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000" fill="hold"/>
                                        <p:tgtEl>
                                          <p:spTgt spid="15"/>
                                        </p:tgtEl>
                                        <p:attrNameLst>
                                          <p:attrName>ppt_x</p:attrName>
                                        </p:attrNameLst>
                                      </p:cBhvr>
                                      <p:tavLst>
                                        <p:tav tm="0">
                                          <p:val>
                                            <p:strVal val="1+#ppt_w/2"/>
                                          </p:val>
                                        </p:tav>
                                        <p:tav tm="100000">
                                          <p:val>
                                            <p:strVal val="#ppt_x"/>
                                          </p:val>
                                        </p:tav>
                                      </p:tavLst>
                                    </p:anim>
                                    <p:anim calcmode="lin" valueType="num">
                                      <p:cBhvr additive="base">
                                        <p:cTn id="11" dur="100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4" decel="10000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ppt_x"/>
                                          </p:val>
                                        </p:tav>
                                        <p:tav tm="100000">
                                          <p:val>
                                            <p:strVal val="#ppt_x"/>
                                          </p:val>
                                        </p:tav>
                                      </p:tavLst>
                                    </p:anim>
                                    <p:anim calcmode="lin" valueType="num">
                                      <p:cBhvr additive="base">
                                        <p:cTn id="15" dur="10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1000" fill="hold"/>
                                        <p:tgtEl>
                                          <p:spTgt spid="26"/>
                                        </p:tgtEl>
                                        <p:attrNameLst>
                                          <p:attrName>ppt_x</p:attrName>
                                        </p:attrNameLst>
                                      </p:cBhvr>
                                      <p:tavLst>
                                        <p:tav tm="0">
                                          <p:val>
                                            <p:strVal val="#ppt_x"/>
                                          </p:val>
                                        </p:tav>
                                        <p:tav tm="100000">
                                          <p:val>
                                            <p:strVal val="#ppt_x"/>
                                          </p:val>
                                        </p:tav>
                                      </p:tavLst>
                                    </p:anim>
                                    <p:anim calcmode="lin" valueType="num">
                                      <p:cBhvr additive="base">
                                        <p:cTn id="19" dur="10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2"/>
                </p:tgtEl>
              </p:cMediaNode>
            </p:audio>
          </p:childTnLst>
        </p:cTn>
      </p:par>
    </p:tnLst>
    <p:bldLst>
      <p:bldP spid="15" grpId="0" animBg="1"/>
      <p:bldP spid="26" grpId="0" animBg="1"/>
      <p:bldP spid="18"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710612" y="4230457"/>
            <a:ext cx="5234349" cy="1604715"/>
            <a:chOff x="5904473" y="2584142"/>
            <a:chExt cx="4963823" cy="1521779"/>
          </a:xfrm>
        </p:grpSpPr>
        <p:sp>
          <p:nvSpPr>
            <p:cNvPr id="20" name="矩形 19"/>
            <p:cNvSpPr/>
            <p:nvPr/>
          </p:nvSpPr>
          <p:spPr>
            <a:xfrm>
              <a:off x="5904473" y="3510580"/>
              <a:ext cx="4963823" cy="595341"/>
            </a:xfrm>
            <a:prstGeom prst="rect">
              <a:avLst/>
            </a:prstGeom>
          </p:spPr>
          <p:txBody>
            <a:bodyPr wrap="square">
              <a:spAutoFit/>
            </a:bodyPr>
            <a:lstStyle/>
            <a:p>
              <a:pPr algn="r">
                <a:spcBef>
                  <a:spcPts val="1266"/>
                </a:spcBef>
              </a:pPr>
              <a:r>
                <a:rPr lang="en-US" altLang="zh-CN" sz="1160" dirty="0">
                  <a:solidFill>
                    <a:schemeClr val="bg1">
                      <a:lumMod val="50000"/>
                    </a:schemeClr>
                  </a:solidFill>
                </a:rPr>
                <a:t>Clean, Minimalist, Flat, Powerful and Flexible PowerPoint template, perfect for business, corporate or personal use. Very easy to change color schemes. Very easy to change color schemes.</a:t>
              </a:r>
              <a:endParaRPr lang="en-US" altLang="zh-CN" sz="1160" dirty="0">
                <a:solidFill>
                  <a:schemeClr val="bg1">
                    <a:lumMod val="50000"/>
                  </a:schemeClr>
                </a:solidFill>
                <a:latin typeface="汉仪旗黑-35S" panose="00020600040101010101" pitchFamily="18" charset="-122"/>
                <a:ea typeface="汉仪旗黑-35S" panose="00020600040101010101" pitchFamily="18" charset="-122"/>
              </a:endParaRPr>
            </a:p>
          </p:txBody>
        </p:sp>
        <p:sp>
          <p:nvSpPr>
            <p:cNvPr id="21" name="矩形 20"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nvSpPr>
          <p:spPr>
            <a:xfrm>
              <a:off x="6096144" y="2584142"/>
              <a:ext cx="4772152" cy="963052"/>
            </a:xfrm>
            <a:prstGeom prst="rect">
              <a:avLst/>
            </a:prstGeom>
          </p:spPr>
          <p:txBody>
            <a:bodyPr wrap="square">
              <a:spAutoFit/>
            </a:bodyPr>
            <a:lstStyle/>
            <a:p>
              <a:pPr algn="r" defTabSz="964182"/>
              <a:r>
                <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a:p>
              <a:pPr algn="r"/>
              <a:r>
                <a:rPr lang="en-US" altLang="zh-CN" dirty="0" smtClean="0">
                  <a:solidFill>
                    <a:schemeClr val="bg1">
                      <a:lumMod val="50000"/>
                    </a:schemeClr>
                  </a:solidFill>
                  <a:ea typeface="思源黑体 CN Medium" panose="020B0600000000000000" pitchFamily="34" charset="-122"/>
                </a:rPr>
                <a:t>CLICK ON ADD RELATED TITLE WORDS</a:t>
              </a:r>
              <a:endParaRPr lang="en-US" altLang="zh-CN" sz="2800" dirty="0">
                <a:solidFill>
                  <a:schemeClr val="bg1">
                    <a:lumMod val="50000"/>
                  </a:schemeClr>
                </a:solidFill>
                <a:ea typeface="思源黑体 CN Medium" panose="020B0600000000000000" pitchFamily="34" charset="-122"/>
              </a:endParaRPr>
            </a:p>
          </p:txBody>
        </p:sp>
      </p:grpSp>
      <p:sp>
        <p:nvSpPr>
          <p:cNvPr id="8" name="任意多边形 7"/>
          <p:cNvSpPr/>
          <p:nvPr/>
        </p:nvSpPr>
        <p:spPr>
          <a:xfrm>
            <a:off x="1148" y="903461"/>
            <a:ext cx="7401055" cy="5425731"/>
          </a:xfrm>
          <a:custGeom>
            <a:avLst/>
            <a:gdLst>
              <a:gd name="connsiteX0" fmla="*/ 0 w 7018548"/>
              <a:gd name="connsiteY0" fmla="*/ 0 h 5145314"/>
              <a:gd name="connsiteX1" fmla="*/ 7018548 w 7018548"/>
              <a:gd name="connsiteY1" fmla="*/ 0 h 5145314"/>
              <a:gd name="connsiteX2" fmla="*/ 4047900 w 7018548"/>
              <a:gd name="connsiteY2" fmla="*/ 5145314 h 5145314"/>
              <a:gd name="connsiteX3" fmla="*/ 0 w 7018548"/>
              <a:gd name="connsiteY3" fmla="*/ 5145314 h 5145314"/>
              <a:gd name="connsiteX4" fmla="*/ 0 w 7018548"/>
              <a:gd name="connsiteY4" fmla="*/ 0 h 514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8548" h="5145314">
                <a:moveTo>
                  <a:pt x="0" y="0"/>
                </a:moveTo>
                <a:lnTo>
                  <a:pt x="7018548" y="0"/>
                </a:lnTo>
                <a:lnTo>
                  <a:pt x="4047900" y="5145314"/>
                </a:lnTo>
                <a:lnTo>
                  <a:pt x="0" y="5145314"/>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3702" y="448"/>
            <a:ext cx="6031948" cy="7231758"/>
            <a:chOff x="3046520" y="0"/>
            <a:chExt cx="5720201" cy="6858001"/>
          </a:xfrm>
          <a:solidFill>
            <a:schemeClr val="accent1"/>
          </a:solidFill>
        </p:grpSpPr>
        <p:sp>
          <p:nvSpPr>
            <p:cNvPr id="7" name="任意多边形 6"/>
            <p:cNvSpPr/>
            <p:nvPr/>
          </p:nvSpPr>
          <p:spPr>
            <a:xfrm flipH="1">
              <a:off x="3046520" y="6001657"/>
              <a:ext cx="1757700" cy="856344"/>
            </a:xfrm>
            <a:custGeom>
              <a:avLst/>
              <a:gdLst>
                <a:gd name="connsiteX0" fmla="*/ 1757700 w 1757700"/>
                <a:gd name="connsiteY0" fmla="*/ 0 h 856344"/>
                <a:gd name="connsiteX1" fmla="*/ 494411 w 1757700"/>
                <a:gd name="connsiteY1" fmla="*/ 0 h 856344"/>
                <a:gd name="connsiteX2" fmla="*/ 0 w 1757700"/>
                <a:gd name="connsiteY2" fmla="*/ 856344 h 856344"/>
                <a:gd name="connsiteX3" fmla="*/ 1263289 w 1757700"/>
                <a:gd name="connsiteY3" fmla="*/ 856344 h 856344"/>
              </a:gdLst>
              <a:ahLst/>
              <a:cxnLst>
                <a:cxn ang="0">
                  <a:pos x="connsiteX0" y="connsiteY0"/>
                </a:cxn>
                <a:cxn ang="0">
                  <a:pos x="connsiteX1" y="connsiteY1"/>
                </a:cxn>
                <a:cxn ang="0">
                  <a:pos x="connsiteX2" y="connsiteY2"/>
                </a:cxn>
                <a:cxn ang="0">
                  <a:pos x="connsiteX3" y="connsiteY3"/>
                </a:cxn>
              </a:cxnLst>
              <a:rect l="l" t="t" r="r" b="b"/>
              <a:pathLst>
                <a:path w="1757700" h="856344">
                  <a:moveTo>
                    <a:pt x="1757700" y="0"/>
                  </a:moveTo>
                  <a:lnTo>
                    <a:pt x="494411" y="0"/>
                  </a:lnTo>
                  <a:lnTo>
                    <a:pt x="0" y="856344"/>
                  </a:lnTo>
                  <a:lnTo>
                    <a:pt x="1263289" y="8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543963" y="0"/>
              <a:ext cx="5222758" cy="6858001"/>
            </a:xfrm>
            <a:custGeom>
              <a:avLst/>
              <a:gdLst>
                <a:gd name="connsiteX0" fmla="*/ 3959469 w 5222758"/>
                <a:gd name="connsiteY0" fmla="*/ 0 h 6858001"/>
                <a:gd name="connsiteX1" fmla="*/ 5222758 w 5222758"/>
                <a:gd name="connsiteY1" fmla="*/ 0 h 6858001"/>
                <a:gd name="connsiteX2" fmla="*/ 1263289 w 5222758"/>
                <a:gd name="connsiteY2" fmla="*/ 6858001 h 6858001"/>
                <a:gd name="connsiteX3" fmla="*/ 0 w 522275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222758" h="6858001">
                  <a:moveTo>
                    <a:pt x="3959469" y="0"/>
                  </a:moveTo>
                  <a:lnTo>
                    <a:pt x="5222758" y="0"/>
                  </a:lnTo>
                  <a:lnTo>
                    <a:pt x="1263289" y="6858001"/>
                  </a:lnTo>
                  <a:lnTo>
                    <a:pt x="0" y="68580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文本框 9"/>
          <p:cNvSpPr txBox="1"/>
          <p:nvPr/>
        </p:nvSpPr>
        <p:spPr>
          <a:xfrm>
            <a:off x="9595499" y="1593591"/>
            <a:ext cx="2349460" cy="2331569"/>
          </a:xfrm>
          <a:prstGeom prst="rect">
            <a:avLst/>
          </a:prstGeom>
          <a:noFill/>
        </p:spPr>
        <p:txBody>
          <a:bodyPr wrap="square" rtlCol="0">
            <a:spAutoFit/>
          </a:bodyPr>
          <a:lstStyle/>
          <a:p>
            <a:pPr algn="r"/>
            <a:r>
              <a:rPr lang="en-US" altLang="zh-CN" sz="14552" dirty="0">
                <a:solidFill>
                  <a:schemeClr val="accent3"/>
                </a:solidFill>
                <a:latin typeface="汉仪菱心体简" panose="02010609000101010101" pitchFamily="49" charset="-122"/>
                <a:ea typeface="汉仪菱心体简" panose="02010609000101010101" pitchFamily="49" charset="-122"/>
              </a:rPr>
              <a:t>1</a:t>
            </a:r>
            <a:endParaRPr lang="zh-CN" altLang="en-US" sz="14552" dirty="0">
              <a:solidFill>
                <a:schemeClr val="accent3"/>
              </a:solidFill>
              <a:latin typeface="汉仪菱心体简" panose="02010609000101010101" pitchFamily="49" charset="-122"/>
              <a:ea typeface="汉仪菱心体简" panose="02010609000101010101" pitchFamily="49" charset="-122"/>
            </a:endParaRPr>
          </a:p>
        </p:txBody>
      </p:sp>
    </p:spTree>
    <p:extLst>
      <p:ext uri="{BB962C8B-B14F-4D97-AF65-F5344CB8AC3E}">
        <p14:creationId xmlns:p14="http://schemas.microsoft.com/office/powerpoint/2010/main" val="758170764"/>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spect="1"/>
          </p:cNvSpPr>
          <p:nvPr/>
        </p:nvSpPr>
        <p:spPr>
          <a:xfrm>
            <a:off x="6334518" y="3525762"/>
            <a:ext cx="3185342" cy="201021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a:spLocks noChangeAspect="1"/>
          </p:cNvSpPr>
          <p:nvPr/>
        </p:nvSpPr>
        <p:spPr>
          <a:xfrm>
            <a:off x="354" y="1456204"/>
            <a:ext cx="6273985" cy="407976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a:spLocks noChangeAspect="1"/>
          </p:cNvSpPr>
          <p:nvPr/>
        </p:nvSpPr>
        <p:spPr>
          <a:xfrm>
            <a:off x="6334514" y="1456203"/>
            <a:ext cx="6524235" cy="2010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a:spLocks noChangeAspect="1"/>
          </p:cNvSpPr>
          <p:nvPr/>
        </p:nvSpPr>
        <p:spPr>
          <a:xfrm>
            <a:off x="9673410" y="3525762"/>
            <a:ext cx="3185340" cy="201021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5" name="Title 13"/>
          <p:cNvSpPr txBox="1">
            <a:spLocks/>
          </p:cNvSpPr>
          <p:nvPr/>
        </p:nvSpPr>
        <p:spPr>
          <a:xfrm>
            <a:off x="2613161" y="5795267"/>
            <a:ext cx="7755739" cy="707064"/>
          </a:xfrm>
          <a:prstGeom prst="rect">
            <a:avLst/>
          </a:prstGeom>
        </p:spPr>
        <p:txBody>
          <a:bodyPr vert="horz" lIns="0" tIns="0" rIns="0" bIns="0" rtlCol="0" anchor="t" anchorCtr="0">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844" dirty="0">
                <a:solidFill>
                  <a:schemeClr val="bg1">
                    <a:lumMod val="65000"/>
                  </a:schemeClr>
                </a:solidFill>
                <a:latin typeface="Arial" panose="020B0604020202020204" pitchFamily="34" charset="0"/>
                <a:ea typeface="微软雅黑" panose="020B0503020204020204" pitchFamily="34" charset="-122"/>
                <a:cs typeface="Lato Light"/>
                <a:sym typeface="Arial" panose="020B0604020202020204" pitchFamily="34" charset="0"/>
              </a:rPr>
              <a:t>请替换文字内容，修改文字内容，也可以直接复制你的内容到此。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a:t>
            </a:r>
            <a:endParaRPr lang="en-US" altLang="zh-CN" sz="844" dirty="0">
              <a:solidFill>
                <a:schemeClr val="bg1">
                  <a:lumMod val="65000"/>
                </a:schemeClr>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7" name="TextBox 39"/>
          <p:cNvSpPr txBox="1"/>
          <p:nvPr/>
        </p:nvSpPr>
        <p:spPr>
          <a:xfrm>
            <a:off x="6658696" y="1907311"/>
            <a:ext cx="5875870" cy="1107996"/>
          </a:xfrm>
          <a:prstGeom prst="rect">
            <a:avLst/>
          </a:prstGeom>
          <a:noFill/>
        </p:spPr>
        <p:txBody>
          <a:bodyPr wrap="square" lIns="0" tIns="0" rIns="0" bIns="0" rtlCol="0">
            <a:spAutoFit/>
          </a:bodyPr>
          <a:lstStyle/>
          <a:p>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a:t>
            </a:r>
            <a:r>
              <a:rPr lang="zh-CN" altLang="en-US"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内容</a:t>
            </a:r>
            <a:endPar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cxnSp>
        <p:nvCxnSpPr>
          <p:cNvPr id="8" name="直接连接符 7"/>
          <p:cNvCxnSpPr/>
          <p:nvPr/>
        </p:nvCxnSpPr>
        <p:spPr>
          <a:xfrm>
            <a:off x="6141343" y="880021"/>
            <a:ext cx="5760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10"/>
          <p:cNvSpPr txBox="1">
            <a:spLocks noChangeArrowheads="1"/>
          </p:cNvSpPr>
          <p:nvPr/>
        </p:nvSpPr>
        <p:spPr bwMode="auto">
          <a:xfrm>
            <a:off x="5349255" y="231949"/>
            <a:ext cx="2236359" cy="36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添加相关标题文字</a:t>
            </a:r>
            <a:endParaRPr lang="zh-CN" altLang="en-US" dirty="0">
              <a:solidFill>
                <a:schemeClr val="tx1">
                  <a:lumMod val="65000"/>
                  <a:lumOff val="35000"/>
                </a:schemeClr>
              </a:solidFill>
              <a:latin typeface="幼圆" panose="02010509060101010101" pitchFamily="49" charset="-122"/>
              <a:ea typeface="幼圆" panose="02010509060101010101" pitchFamily="49" charset="-122"/>
              <a:cs typeface="+mn-ea"/>
              <a:sym typeface="+mn-lt"/>
            </a:endParaRPr>
          </a:p>
        </p:txBody>
      </p:sp>
      <p:sp>
        <p:nvSpPr>
          <p:cNvPr id="11" name="文本框 10"/>
          <p:cNvSpPr txBox="1">
            <a:spLocks noChangeArrowheads="1"/>
          </p:cNvSpPr>
          <p:nvPr/>
        </p:nvSpPr>
        <p:spPr bwMode="auto">
          <a:xfrm>
            <a:off x="5349255" y="547410"/>
            <a:ext cx="2160240" cy="2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900" dirty="0" smtClean="0">
                <a:solidFill>
                  <a:schemeClr val="tx1">
                    <a:lumMod val="50000"/>
                    <a:lumOff val="50000"/>
                  </a:schemeClr>
                </a:solidFill>
                <a:latin typeface="微软雅黑" pitchFamily="34" charset="-122"/>
                <a:ea typeface="微软雅黑" pitchFamily="34" charset="-122"/>
              </a:rPr>
              <a:t>Click on add related title words</a:t>
            </a:r>
            <a:endParaRPr lang="zh-CN" altLang="en-US" sz="900" dirty="0">
              <a:solidFill>
                <a:schemeClr val="tx1">
                  <a:lumMod val="50000"/>
                  <a:lumOff val="50000"/>
                </a:schemeClr>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423495288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40000" fill="hold" grpId="0" nodeType="clickEffect" p14:presetBounceEnd="40000">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14:bounceEnd="40000">
                                          <p:cBhvr additive="base">
                                            <p:cTn id="13" dur="1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4" dur="150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accel="40000" fill="hold" grpId="0" nodeType="clickEffect" p14:presetBounceEnd="40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40000">
                                          <p:cBhvr additive="base">
                                            <p:cTn id="23" dur="1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24"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40000" fill="hold" grpId="0" nodeType="clickEffect" p14:presetBounceEnd="40000">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14:bounceEnd="40000">
                                          <p:cBhvr additive="base">
                                            <p:cTn id="29" dur="1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30"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P spid="35"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4000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500" fill="hold"/>
                                            <p:tgtEl>
                                              <p:spTgt spid="9"/>
                                            </p:tgtEl>
                                            <p:attrNameLst>
                                              <p:attrName>ppt_x</p:attrName>
                                            </p:attrNameLst>
                                          </p:cBhvr>
                                          <p:tavLst>
                                            <p:tav tm="0">
                                              <p:val>
                                                <p:strVal val="#ppt_x"/>
                                              </p:val>
                                            </p:tav>
                                            <p:tav tm="100000">
                                              <p:val>
                                                <p:strVal val="#ppt_x"/>
                                              </p:val>
                                            </p:tav>
                                          </p:tavLst>
                                        </p:anim>
                                        <p:anim calcmode="lin" valueType="num">
                                          <p:cBhvr additive="base">
                                            <p:cTn id="14" dur="150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accel="40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ppt_x"/>
                                              </p:val>
                                            </p:tav>
                                            <p:tav tm="100000">
                                              <p:val>
                                                <p:strVal val="#ppt_x"/>
                                              </p:val>
                                            </p:tav>
                                          </p:tavLst>
                                        </p:anim>
                                        <p:anim calcmode="lin" valueType="num">
                                          <p:cBhvr additive="base">
                                            <p:cTn id="24"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4000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500" fill="hold"/>
                                            <p:tgtEl>
                                              <p:spTgt spid="12"/>
                                            </p:tgtEl>
                                            <p:attrNameLst>
                                              <p:attrName>ppt_x</p:attrName>
                                            </p:attrNameLst>
                                          </p:cBhvr>
                                          <p:tavLst>
                                            <p:tav tm="0">
                                              <p:val>
                                                <p:strVal val="#ppt_x"/>
                                              </p:val>
                                            </p:tav>
                                            <p:tav tm="100000">
                                              <p:val>
                                                <p:strVal val="#ppt_x"/>
                                              </p:val>
                                            </p:tav>
                                          </p:tavLst>
                                        </p:anim>
                                        <p:anim calcmode="lin" valueType="num">
                                          <p:cBhvr additive="base">
                                            <p:cTn id="30"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P spid="35" grpId="0"/>
          <p:bldP spid="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a:spLocks/>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a:spLocks/>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a:spLocks/>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a:spLocks/>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prstTxWarp prst="textNoShape">
                <a:avLst/>
              </a:prstTxWarp>
            </a:bodyPr>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a:spLocks/>
          </p:cNvSpPr>
          <p:nvPr/>
        </p:nvSpPr>
        <p:spPr>
          <a:xfrm>
            <a:off x="4254035" y="2567853"/>
            <a:ext cx="624041" cy="484740"/>
          </a:xfrm>
          <a:prstGeom prst="rect">
            <a:avLst/>
          </a:prstGeom>
        </p:spPr>
        <p:txBody>
          <a:bodyPr vert="horz" lIns="0" tIns="90216" rIns="0" bIns="90216" anchor="ctr"/>
          <a:lstStyle>
            <a:lvl1pPr marL="0" indent="0" algn="ctr" defTabSz="914476" rtl="0" eaLnBrk="1" latinLnBrk="0" hangingPunct="1">
              <a:lnSpc>
                <a:spcPct val="100000"/>
              </a:lnSpc>
              <a:spcBef>
                <a:spcPts val="0"/>
              </a:spcBef>
              <a:buFont typeface="Arial" panose="020B0604020202020204" pitchFamily="34" charset="0"/>
              <a:buNone/>
              <a:defRPr sz="2966" b="1" kern="1200">
                <a:ln>
                  <a:noFill/>
                </a:ln>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01</a:t>
            </a:r>
          </a:p>
        </p:txBody>
      </p:sp>
      <p:sp>
        <p:nvSpPr>
          <p:cNvPr id="45" name="Text Placeholder 2"/>
          <p:cNvSpPr txBox="1">
            <a:spLocks/>
          </p:cNvSpPr>
          <p:nvPr/>
        </p:nvSpPr>
        <p:spPr>
          <a:xfrm>
            <a:off x="1964879" y="2524373"/>
            <a:ext cx="2055981" cy="429605"/>
          </a:xfrm>
          <a:prstGeom prst="rect">
            <a:avLst/>
          </a:prstGeom>
        </p:spPr>
        <p:txBody>
          <a:bodyPr vert="horz" wrap="square" lIns="0" tIns="0" rIns="0" bIns="0">
            <a:spAutoFit/>
          </a:bodyPr>
          <a:lstStyle>
            <a:lvl1pPr marL="0" indent="0" algn="l" defTabSz="914476"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 Placeholder 7"/>
          <p:cNvSpPr txBox="1">
            <a:spLocks/>
          </p:cNvSpPr>
          <p:nvPr/>
        </p:nvSpPr>
        <p:spPr>
          <a:xfrm>
            <a:off x="4212515" y="5330420"/>
            <a:ext cx="624041" cy="484740"/>
          </a:xfrm>
          <a:prstGeom prst="rect">
            <a:avLst/>
          </a:prstGeom>
        </p:spPr>
        <p:txBody>
          <a:bodyPr vert="horz" lIns="0" tIns="90216" rIns="0" bIns="9021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Text Placeholder 2"/>
          <p:cNvSpPr txBox="1">
            <a:spLocks/>
          </p:cNvSpPr>
          <p:nvPr/>
        </p:nvSpPr>
        <p:spPr>
          <a:xfrm>
            <a:off x="1964879" y="5274660"/>
            <a:ext cx="2055981" cy="429605"/>
          </a:xfrm>
          <a:prstGeom prst="rect">
            <a:avLst/>
          </a:prstGeom>
        </p:spPr>
        <p:txBody>
          <a:bodyPr vert="horz" wrap="square" lIns="0" tIns="0" rIns="0" bIns="0">
            <a:spAutoFit/>
          </a:bodyPr>
          <a:lstStyle>
            <a:lvl1pPr marL="0" indent="0" algn="l" defTabSz="914476"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7"/>
          <p:cNvSpPr txBox="1">
            <a:spLocks/>
          </p:cNvSpPr>
          <p:nvPr/>
        </p:nvSpPr>
        <p:spPr>
          <a:xfrm>
            <a:off x="7849723" y="2567853"/>
            <a:ext cx="624041" cy="484740"/>
          </a:xfrm>
          <a:prstGeom prst="rect">
            <a:avLst/>
          </a:prstGeom>
        </p:spPr>
        <p:txBody>
          <a:bodyPr vert="horz" lIns="0" tIns="90216" rIns="0" bIns="9021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02</a:t>
            </a:r>
          </a:p>
        </p:txBody>
      </p:sp>
      <p:sp>
        <p:nvSpPr>
          <p:cNvPr id="49" name="Text Placeholder 2"/>
          <p:cNvSpPr txBox="1">
            <a:spLocks/>
          </p:cNvSpPr>
          <p:nvPr/>
        </p:nvSpPr>
        <p:spPr>
          <a:xfrm>
            <a:off x="8760114" y="2518843"/>
            <a:ext cx="2100598" cy="429605"/>
          </a:xfrm>
          <a:prstGeom prst="rect">
            <a:avLst/>
          </a:prstGeom>
        </p:spPr>
        <p:txBody>
          <a:bodyPr vert="horz" wrap="square" lIns="0" tIns="0" rIns="0" bIns="0">
            <a:spAutoFit/>
          </a:bodyPr>
          <a:lstStyle>
            <a:lvl1pPr marL="0" indent="0" algn="l" defTabSz="914476"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 Placeholder 7"/>
          <p:cNvSpPr txBox="1">
            <a:spLocks/>
          </p:cNvSpPr>
          <p:nvPr/>
        </p:nvSpPr>
        <p:spPr>
          <a:xfrm>
            <a:off x="7932663" y="5297155"/>
            <a:ext cx="624041" cy="484740"/>
          </a:xfrm>
          <a:prstGeom prst="rect">
            <a:avLst/>
          </a:prstGeom>
        </p:spPr>
        <p:txBody>
          <a:bodyPr vert="horz" lIns="0" tIns="90216" rIns="0" bIns="90216" anchor="ctr"/>
          <a:lstStyle>
            <a:lvl1pPr marL="0" indent="0" algn="ctr" defTabSz="914476" rtl="0" eaLnBrk="1" latinLnBrk="0" hangingPunct="1">
              <a:lnSpc>
                <a:spcPct val="100000"/>
              </a:lnSpc>
              <a:spcBef>
                <a:spcPts val="0"/>
              </a:spcBef>
              <a:buFont typeface="Arial" panose="020B0604020202020204" pitchFamily="34" charset="0"/>
              <a:buNone/>
              <a:defRPr sz="2966" b="1" kern="1200">
                <a:solidFill>
                  <a:schemeClr val="bg1"/>
                </a:solidFill>
                <a:latin typeface="League Gothic Regular"/>
                <a:ea typeface="+mn-ea"/>
                <a:cs typeface="League Gothic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04</a:t>
            </a:r>
          </a:p>
        </p:txBody>
      </p:sp>
      <p:sp>
        <p:nvSpPr>
          <p:cNvPr id="51" name="Text Placeholder 2"/>
          <p:cNvSpPr txBox="1">
            <a:spLocks/>
          </p:cNvSpPr>
          <p:nvPr/>
        </p:nvSpPr>
        <p:spPr>
          <a:xfrm>
            <a:off x="8760114" y="5274660"/>
            <a:ext cx="2100598" cy="429605"/>
          </a:xfrm>
          <a:prstGeom prst="rect">
            <a:avLst/>
          </a:prstGeom>
        </p:spPr>
        <p:txBody>
          <a:bodyPr vert="horz" wrap="square" lIns="0" tIns="0" rIns="0" bIns="0">
            <a:spAutoFit/>
          </a:bodyPr>
          <a:lstStyle>
            <a:lvl1pPr marL="0" indent="0" algn="l" defTabSz="914476"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75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75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75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75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a:spLocks/>
          </p:cNvSpPr>
          <p:nvPr/>
        </p:nvSpPr>
        <p:spPr>
          <a:xfrm>
            <a:off x="5460257" y="2946309"/>
            <a:ext cx="503766" cy="677727"/>
          </a:xfrm>
          <a:prstGeom prst="rect">
            <a:avLst/>
          </a:prstGeom>
        </p:spPr>
        <p:txBody>
          <a:bodyPr vert="horz" wrap="square" lIns="0" tIns="0" rIns="0" bIns="0" anchor="ctr"/>
          <a:lstStyle>
            <a:lvl1pPr marL="0" indent="0" algn="ctr" defTabSz="914476" rtl="0" eaLnBrk="1" latinLnBrk="0" hangingPunct="1">
              <a:lnSpc>
                <a:spcPct val="100000"/>
              </a:lnSpc>
              <a:spcBef>
                <a:spcPts val="0"/>
              </a:spcBef>
              <a:buFont typeface="Arial" panose="020B0604020202020204" pitchFamily="34" charset="0"/>
              <a:buNone/>
              <a:defRPr sz="2669" b="0" i="0"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a:spLocks/>
          </p:cNvSpPr>
          <p:nvPr/>
        </p:nvSpPr>
        <p:spPr>
          <a:xfrm>
            <a:off x="5215688" y="4418415"/>
            <a:ext cx="503766" cy="677727"/>
          </a:xfrm>
          <a:prstGeom prst="rect">
            <a:avLst/>
          </a:prstGeom>
        </p:spPr>
        <p:txBody>
          <a:bodyPr vert="horz" wrap="square" lIns="0" tIns="0" rIns="0" bIns="0" anchor="ctr"/>
          <a:lstStyle>
            <a:lvl1pPr marL="0" indent="0" algn="ctr" defTabSz="914476" rtl="0" eaLnBrk="1" latinLnBrk="0" hangingPunct="1">
              <a:lnSpc>
                <a:spcPct val="100000"/>
              </a:lnSpc>
              <a:spcBef>
                <a:spcPts val="0"/>
              </a:spcBef>
              <a:buFont typeface="Arial" panose="020B0604020202020204" pitchFamily="34" charset="0"/>
              <a:buNone/>
              <a:defRPr sz="2669" b="0" i="0"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a:spLocks/>
          </p:cNvSpPr>
          <p:nvPr/>
        </p:nvSpPr>
        <p:spPr>
          <a:xfrm>
            <a:off x="7118389" y="3236217"/>
            <a:ext cx="508825" cy="679618"/>
          </a:xfrm>
          <a:prstGeom prst="rect">
            <a:avLst/>
          </a:prstGeom>
        </p:spPr>
        <p:txBody>
          <a:bodyPr vert="horz" wrap="square" lIns="0" tIns="0" rIns="0" bIns="0" anchor="ctr"/>
          <a:lstStyle>
            <a:lvl1pPr marL="0" indent="0" algn="ctr" defTabSz="914476" rtl="0" eaLnBrk="1" latinLnBrk="0" hangingPunct="1">
              <a:lnSpc>
                <a:spcPct val="100000"/>
              </a:lnSpc>
              <a:spcBef>
                <a:spcPts val="0"/>
              </a:spcBef>
              <a:buFont typeface="Arial" panose="020B0604020202020204" pitchFamily="34" charset="0"/>
              <a:buNone/>
              <a:defRPr sz="2669" b="0" i="0"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a:spLocks/>
          </p:cNvSpPr>
          <p:nvPr/>
        </p:nvSpPr>
        <p:spPr>
          <a:xfrm>
            <a:off x="6874397" y="4650801"/>
            <a:ext cx="508825" cy="679618"/>
          </a:xfrm>
          <a:prstGeom prst="rect">
            <a:avLst/>
          </a:prstGeom>
        </p:spPr>
        <p:txBody>
          <a:bodyPr vert="horz" wrap="square" lIns="0" tIns="0" rIns="0" bIns="0" anchor="ctr"/>
          <a:lstStyle>
            <a:lvl1pPr marL="0" indent="0" algn="ctr" defTabSz="914476" rtl="0" eaLnBrk="1" latinLnBrk="0" hangingPunct="1">
              <a:lnSpc>
                <a:spcPct val="100000"/>
              </a:lnSpc>
              <a:spcBef>
                <a:spcPts val="0"/>
              </a:spcBef>
              <a:buFont typeface="Arial" panose="020B0604020202020204" pitchFamily="34" charset="0"/>
              <a:buNone/>
              <a:defRPr sz="2669" b="0" i="0"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cxnSp>
        <p:nvCxnSpPr>
          <p:cNvPr id="30" name="直接连接符 29"/>
          <p:cNvCxnSpPr/>
          <p:nvPr/>
        </p:nvCxnSpPr>
        <p:spPr>
          <a:xfrm>
            <a:off x="6141343" y="880021"/>
            <a:ext cx="5760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文本框 10"/>
          <p:cNvSpPr txBox="1">
            <a:spLocks noChangeArrowheads="1"/>
          </p:cNvSpPr>
          <p:nvPr/>
        </p:nvSpPr>
        <p:spPr bwMode="auto">
          <a:xfrm>
            <a:off x="5349255" y="231949"/>
            <a:ext cx="2236359" cy="36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添加相关标题文字</a:t>
            </a:r>
            <a:endParaRPr lang="zh-CN" altLang="en-US" dirty="0">
              <a:solidFill>
                <a:schemeClr val="tx1">
                  <a:lumMod val="65000"/>
                  <a:lumOff val="35000"/>
                </a:schemeClr>
              </a:solidFill>
              <a:latin typeface="幼圆" panose="02010509060101010101" pitchFamily="49" charset="-122"/>
              <a:ea typeface="幼圆" panose="02010509060101010101" pitchFamily="49" charset="-122"/>
              <a:cs typeface="+mn-ea"/>
              <a:sym typeface="+mn-lt"/>
            </a:endParaRPr>
          </a:p>
        </p:txBody>
      </p:sp>
      <p:sp>
        <p:nvSpPr>
          <p:cNvPr id="32" name="文本框 10"/>
          <p:cNvSpPr txBox="1">
            <a:spLocks noChangeArrowheads="1"/>
          </p:cNvSpPr>
          <p:nvPr/>
        </p:nvSpPr>
        <p:spPr bwMode="auto">
          <a:xfrm>
            <a:off x="5349255" y="547410"/>
            <a:ext cx="2160240" cy="2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900" dirty="0" smtClean="0">
                <a:solidFill>
                  <a:schemeClr val="tx1">
                    <a:lumMod val="50000"/>
                    <a:lumOff val="50000"/>
                  </a:schemeClr>
                </a:solidFill>
                <a:latin typeface="微软雅黑" pitchFamily="34" charset="-122"/>
                <a:ea typeface="微软雅黑" pitchFamily="34" charset="-122"/>
              </a:rPr>
              <a:t>Click on add related title words</a:t>
            </a:r>
            <a:endParaRPr lang="zh-CN" altLang="en-US" sz="900" dirty="0">
              <a:solidFill>
                <a:schemeClr val="tx1">
                  <a:lumMod val="50000"/>
                  <a:lumOff val="50000"/>
                </a:schemeClr>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295970327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16" fill="hold" grpId="0" nodeType="afterEffect">
                                  <p:stCondLst>
                                    <p:cond delay="100"/>
                                  </p:stCondLst>
                                  <p:iterate>
                                    <p:tmAbs val="0"/>
                                  </p:iterate>
                                  <p:childTnLst>
                                    <p:set>
                                      <p:cBhvr>
                                        <p:cTn id="59"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550"/>
                            </p:stCondLst>
                            <p:childTnLst>
                              <p:par>
                                <p:cTn id="62" presetID="9" presetClass="entr" presetSubtype="16" fill="hold" grpId="0" nodeType="afterEffect">
                                  <p:stCondLst>
                                    <p:cond delay="100"/>
                                  </p:stCondLst>
                                  <p:iterate>
                                    <p:tmAbs val="0"/>
                                  </p:iterate>
                                  <p:childTnLst>
                                    <p:set>
                                      <p:cBhvr>
                                        <p:cTn id="63"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400"/>
                            </p:stCondLst>
                            <p:childTnLst>
                              <p:par>
                                <p:cTn id="66" presetID="9" presetClass="entr" presetSubtype="16" fill="hold" grpId="0" nodeType="afterEffect">
                                  <p:stCondLst>
                                    <p:cond delay="100"/>
                                  </p:stCondLst>
                                  <p:iterate>
                                    <p:tmAbs val="0"/>
                                  </p:iterate>
                                  <p:childTnLst>
                                    <p:set>
                                      <p:cBhvr>
                                        <p:cTn id="67"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5250"/>
                            </p:stCondLst>
                            <p:childTnLst>
                              <p:par>
                                <p:cTn id="70" presetID="9" presetClass="entr" presetSubtype="16" fill="hold" grpId="0" nodeType="afterEffect">
                                  <p:stCondLst>
                                    <p:cond delay="100"/>
                                  </p:stCondLst>
                                  <p:iterate>
                                    <p:tmAbs val="0"/>
                                  </p:iterate>
                                  <p:childTnLst>
                                    <p:set>
                                      <p:cBhvr>
                                        <p:cTn id="71"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6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6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7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7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75531" y="4737173"/>
            <a:ext cx="2993817" cy="1038746"/>
          </a:xfrm>
          <a:prstGeom prst="rect">
            <a:avLst/>
          </a:prstGeom>
        </p:spPr>
        <p:txBody>
          <a:bodyPr wrap="square" lIns="0" tIns="0" rIns="0" bIns="0">
            <a:spAutoFit/>
          </a:body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2"/>
          <p:cNvSpPr/>
          <p:nvPr/>
        </p:nvSpPr>
        <p:spPr>
          <a:xfrm>
            <a:off x="2682881"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3"/>
          <p:cNvSpPr/>
          <p:nvPr/>
        </p:nvSpPr>
        <p:spPr>
          <a:xfrm>
            <a:off x="2935436"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34"/>
          <p:cNvSpPr/>
          <p:nvPr/>
        </p:nvSpPr>
        <p:spPr>
          <a:xfrm>
            <a:off x="3187991"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35"/>
          <p:cNvSpPr/>
          <p:nvPr/>
        </p:nvSpPr>
        <p:spPr>
          <a:xfrm>
            <a:off x="3439147"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6"/>
          <p:cNvSpPr/>
          <p:nvPr/>
        </p:nvSpPr>
        <p:spPr>
          <a:xfrm>
            <a:off x="3690300"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37"/>
          <p:cNvSpPr/>
          <p:nvPr/>
        </p:nvSpPr>
        <p:spPr>
          <a:xfrm>
            <a:off x="4932469" y="4737173"/>
            <a:ext cx="2993817" cy="1038746"/>
          </a:xfrm>
          <a:prstGeom prst="rect">
            <a:avLst/>
          </a:prstGeom>
        </p:spPr>
        <p:txBody>
          <a:bodyPr wrap="square" lIns="0" tIns="0" rIns="0" bIns="0">
            <a:spAutoFit/>
          </a:body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38"/>
          <p:cNvSpPr/>
          <p:nvPr/>
        </p:nvSpPr>
        <p:spPr>
          <a:xfrm>
            <a:off x="5839819"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9"/>
          <p:cNvSpPr/>
          <p:nvPr/>
        </p:nvSpPr>
        <p:spPr>
          <a:xfrm>
            <a:off x="6092374"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40"/>
          <p:cNvSpPr/>
          <p:nvPr/>
        </p:nvSpPr>
        <p:spPr>
          <a:xfrm>
            <a:off x="6344929"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1"/>
          <p:cNvSpPr/>
          <p:nvPr/>
        </p:nvSpPr>
        <p:spPr>
          <a:xfrm>
            <a:off x="6596084"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42"/>
          <p:cNvSpPr/>
          <p:nvPr/>
        </p:nvSpPr>
        <p:spPr>
          <a:xfrm>
            <a:off x="6847238"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3"/>
          <p:cNvSpPr/>
          <p:nvPr/>
        </p:nvSpPr>
        <p:spPr>
          <a:xfrm>
            <a:off x="8089404" y="4737173"/>
            <a:ext cx="2993817" cy="1038746"/>
          </a:xfrm>
          <a:prstGeom prst="rect">
            <a:avLst/>
          </a:prstGeom>
        </p:spPr>
        <p:txBody>
          <a:bodyPr wrap="square" lIns="0" tIns="0" rIns="0" bIns="0">
            <a:spAutoFit/>
          </a:body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44"/>
          <p:cNvSpPr/>
          <p:nvPr/>
        </p:nvSpPr>
        <p:spPr>
          <a:xfrm>
            <a:off x="8996756"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45"/>
          <p:cNvSpPr/>
          <p:nvPr/>
        </p:nvSpPr>
        <p:spPr>
          <a:xfrm>
            <a:off x="9249311"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46"/>
          <p:cNvSpPr/>
          <p:nvPr/>
        </p:nvSpPr>
        <p:spPr>
          <a:xfrm>
            <a:off x="9501865"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47"/>
          <p:cNvSpPr/>
          <p:nvPr/>
        </p:nvSpPr>
        <p:spPr>
          <a:xfrm>
            <a:off x="9753020"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48"/>
          <p:cNvSpPr/>
          <p:nvPr/>
        </p:nvSpPr>
        <p:spPr>
          <a:xfrm>
            <a:off x="10004175" y="6044724"/>
            <a:ext cx="171694" cy="163748"/>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rot="0" spcFirstLastPara="0" vertOverflow="overflow" horzOverflow="overflow" vert="horz" wrap="square" lIns="96430" tIns="48216" rIns="96430" bIns="48216" numCol="1" spcCol="0" rtlCol="0" fromWordArt="0" anchor="t" anchorCtr="0" forceAA="0" compatLnSpc="1">
            <a:prstTxWarp prst="textNoShape">
              <a:avLst/>
            </a:prstTxWarp>
            <a:noAutofit/>
          </a:bodyPr>
          <a:lstStyle/>
          <a:p>
            <a:pPr>
              <a:lnSpc>
                <a:spcPct val="150000"/>
              </a:lnSpc>
            </a:pPr>
            <a:endParaRPr lang="en-US" sz="2002">
              <a:latin typeface="Arial" panose="020B0604020202020204" pitchFamily="34" charset="0"/>
              <a:ea typeface="微软雅黑" panose="020B0503020204020204" pitchFamily="34" charset="-122"/>
              <a:sym typeface="Arial" panose="020B0604020202020204" pitchFamily="34" charset="0"/>
            </a:endParaRPr>
          </a:p>
        </p:txBody>
      </p:sp>
      <p:pic>
        <p:nvPicPr>
          <p:cNvPr id="12" name="图片占位符 11"/>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p:pic>
      <p:pic>
        <p:nvPicPr>
          <p:cNvPr id="9" name="图片占位符 8"/>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a:stretch>
            <a:fillRect/>
          </a:stretch>
        </p:blipFill>
        <p:spPr/>
      </p:pic>
      <p:pic>
        <p:nvPicPr>
          <p:cNvPr id="10" name="图片占位符 9"/>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a:stretch>
            <a:fillRect/>
          </a:stretch>
        </p:blipFill>
        <p:spPr/>
      </p:pic>
      <p:pic>
        <p:nvPicPr>
          <p:cNvPr id="11" name="图片占位符 10"/>
          <p:cNvPicPr>
            <a:picLocks noGrp="1" noChangeAspect="1"/>
          </p:cNvPicPr>
          <p:nvPr>
            <p:ph type="pic" sz="quarter" idx="11"/>
          </p:nvPr>
        </p:nvPicPr>
        <p:blipFill>
          <a:blip r:embed="rId6" cstate="print">
            <a:extLst>
              <a:ext uri="{28A0092B-C50C-407E-A947-70E740481C1C}">
                <a14:useLocalDpi xmlns:a14="http://schemas.microsoft.com/office/drawing/2010/main" val="0"/>
              </a:ext>
            </a:extLst>
          </a:blip>
          <a:srcRect/>
          <a:stretch>
            <a:fillRect/>
          </a:stretch>
        </p:blipFill>
        <p:spPr/>
      </p:pic>
      <p:pic>
        <p:nvPicPr>
          <p:cNvPr id="13" name="图片占位符 12"/>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a:stretch>
            <a:fillRect/>
          </a:stretch>
        </p:blipFill>
        <p:spPr/>
      </p:pic>
      <p:cxnSp>
        <p:nvCxnSpPr>
          <p:cNvPr id="25" name="直接连接符 24"/>
          <p:cNvCxnSpPr/>
          <p:nvPr/>
        </p:nvCxnSpPr>
        <p:spPr>
          <a:xfrm>
            <a:off x="6141343" y="880021"/>
            <a:ext cx="5760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文本框 10"/>
          <p:cNvSpPr txBox="1">
            <a:spLocks noChangeArrowheads="1"/>
          </p:cNvSpPr>
          <p:nvPr/>
        </p:nvSpPr>
        <p:spPr bwMode="auto">
          <a:xfrm>
            <a:off x="5349255" y="231949"/>
            <a:ext cx="2236359" cy="36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添加相关标题文字</a:t>
            </a:r>
            <a:endParaRPr lang="zh-CN" altLang="en-US" dirty="0">
              <a:solidFill>
                <a:schemeClr val="tx1">
                  <a:lumMod val="65000"/>
                  <a:lumOff val="35000"/>
                </a:schemeClr>
              </a:solidFill>
              <a:latin typeface="幼圆" panose="02010509060101010101" pitchFamily="49" charset="-122"/>
              <a:ea typeface="幼圆" panose="02010509060101010101" pitchFamily="49" charset="-122"/>
              <a:cs typeface="+mn-ea"/>
              <a:sym typeface="+mn-lt"/>
            </a:endParaRPr>
          </a:p>
        </p:txBody>
      </p:sp>
      <p:sp>
        <p:nvSpPr>
          <p:cNvPr id="27" name="文本框 10"/>
          <p:cNvSpPr txBox="1">
            <a:spLocks noChangeArrowheads="1"/>
          </p:cNvSpPr>
          <p:nvPr/>
        </p:nvSpPr>
        <p:spPr bwMode="auto">
          <a:xfrm>
            <a:off x="5349255" y="547410"/>
            <a:ext cx="2160240" cy="2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900" dirty="0" smtClean="0">
                <a:solidFill>
                  <a:schemeClr val="tx1">
                    <a:lumMod val="50000"/>
                    <a:lumOff val="50000"/>
                  </a:schemeClr>
                </a:solidFill>
                <a:latin typeface="微软雅黑" pitchFamily="34" charset="-122"/>
                <a:ea typeface="微软雅黑" pitchFamily="34" charset="-122"/>
              </a:rPr>
              <a:t>Click on add related title words</a:t>
            </a:r>
            <a:endParaRPr lang="zh-CN" altLang="en-US" sz="900" dirty="0">
              <a:solidFill>
                <a:schemeClr val="tx1">
                  <a:lumMod val="50000"/>
                  <a:lumOff val="50000"/>
                </a:schemeClr>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197729711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 calcmode="lin" valueType="num">
                                      <p:cBhvr additive="base">
                                        <p:cTn id="12" dur="500"/>
                                        <p:tgtEl>
                                          <p:spTgt spid="38">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8">
                                            <p:txEl>
                                              <p:pRg st="0" end="0"/>
                                            </p:txEl>
                                          </p:spTgt>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anim calcmode="lin" valueType="num">
                                      <p:cBhvr additive="base">
                                        <p:cTn id="17" dur="500"/>
                                        <p:tgtEl>
                                          <p:spTgt spid="44">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4">
                                            <p:txEl>
                                              <p:pRg st="0" end="0"/>
                                            </p:txEl>
                                          </p:spTgt>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 calcmode="lin" valueType="num">
                                      <p:cBhvr>
                                        <p:cTn id="24" dur="500" fill="hold"/>
                                        <p:tgtEl>
                                          <p:spTgt spid="33"/>
                                        </p:tgtEl>
                                        <p:attrNameLst>
                                          <p:attrName>style.rotation</p:attrName>
                                        </p:attrNameLst>
                                      </p:cBhvr>
                                      <p:tavLst>
                                        <p:tav tm="0">
                                          <p:val>
                                            <p:fltVal val="360"/>
                                          </p:val>
                                        </p:tav>
                                        <p:tav tm="100000">
                                          <p:val>
                                            <p:fltVal val="0"/>
                                          </p:val>
                                        </p:tav>
                                      </p:tavLst>
                                    </p:anim>
                                    <p:animEffect transition="in" filter="fade">
                                      <p:cBhvr>
                                        <p:cTn id="25" dur="500"/>
                                        <p:tgtEl>
                                          <p:spTgt spid="33"/>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 calcmode="lin" valueType="num">
                                      <p:cBhvr>
                                        <p:cTn id="30" dur="500" fill="hold"/>
                                        <p:tgtEl>
                                          <p:spTgt spid="34"/>
                                        </p:tgtEl>
                                        <p:attrNameLst>
                                          <p:attrName>style.rotation</p:attrName>
                                        </p:attrNameLst>
                                      </p:cBhvr>
                                      <p:tavLst>
                                        <p:tav tm="0">
                                          <p:val>
                                            <p:fltVal val="360"/>
                                          </p:val>
                                        </p:tav>
                                        <p:tav tm="100000">
                                          <p:val>
                                            <p:fltVal val="0"/>
                                          </p:val>
                                        </p:tav>
                                      </p:tavLst>
                                    </p:anim>
                                    <p:animEffect transition="in" filter="fade">
                                      <p:cBhvr>
                                        <p:cTn id="31" dur="500"/>
                                        <p:tgtEl>
                                          <p:spTgt spid="34"/>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 calcmode="lin" valueType="num">
                                      <p:cBhvr>
                                        <p:cTn id="36" dur="500" fill="hold"/>
                                        <p:tgtEl>
                                          <p:spTgt spid="35"/>
                                        </p:tgtEl>
                                        <p:attrNameLst>
                                          <p:attrName>style.rotation</p:attrName>
                                        </p:attrNameLst>
                                      </p:cBhvr>
                                      <p:tavLst>
                                        <p:tav tm="0">
                                          <p:val>
                                            <p:fltVal val="360"/>
                                          </p:val>
                                        </p:tav>
                                        <p:tav tm="100000">
                                          <p:val>
                                            <p:fltVal val="0"/>
                                          </p:val>
                                        </p:tav>
                                      </p:tavLst>
                                    </p:anim>
                                    <p:animEffect transition="in" filter="fade">
                                      <p:cBhvr>
                                        <p:cTn id="37" dur="500"/>
                                        <p:tgtEl>
                                          <p:spTgt spid="35"/>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 calcmode="lin" valueType="num">
                                      <p:cBhvr>
                                        <p:cTn id="42" dur="500" fill="hold"/>
                                        <p:tgtEl>
                                          <p:spTgt spid="36"/>
                                        </p:tgtEl>
                                        <p:attrNameLst>
                                          <p:attrName>style.rotation</p:attrName>
                                        </p:attrNameLst>
                                      </p:cBhvr>
                                      <p:tavLst>
                                        <p:tav tm="0">
                                          <p:val>
                                            <p:fltVal val="360"/>
                                          </p:val>
                                        </p:tav>
                                        <p:tav tm="100000">
                                          <p:val>
                                            <p:fltVal val="0"/>
                                          </p:val>
                                        </p:tav>
                                      </p:tavLst>
                                    </p:anim>
                                    <p:animEffect transition="in" filter="fade">
                                      <p:cBhvr>
                                        <p:cTn id="43" dur="500"/>
                                        <p:tgtEl>
                                          <p:spTgt spid="36"/>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 calcmode="lin" valueType="num">
                                      <p:cBhvr>
                                        <p:cTn id="48" dur="500" fill="hold"/>
                                        <p:tgtEl>
                                          <p:spTgt spid="37"/>
                                        </p:tgtEl>
                                        <p:attrNameLst>
                                          <p:attrName>style.rotation</p:attrName>
                                        </p:attrNameLst>
                                      </p:cBhvr>
                                      <p:tavLst>
                                        <p:tav tm="0">
                                          <p:val>
                                            <p:fltVal val="360"/>
                                          </p:val>
                                        </p:tav>
                                        <p:tav tm="100000">
                                          <p:val>
                                            <p:fltVal val="0"/>
                                          </p:val>
                                        </p:tav>
                                      </p:tavLst>
                                    </p:anim>
                                    <p:animEffect transition="in" filter="fade">
                                      <p:cBhvr>
                                        <p:cTn id="49" dur="500"/>
                                        <p:tgtEl>
                                          <p:spTgt spid="37"/>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 calcmode="lin" valueType="num">
                                      <p:cBhvr>
                                        <p:cTn id="54" dur="500" fill="hold"/>
                                        <p:tgtEl>
                                          <p:spTgt spid="39"/>
                                        </p:tgtEl>
                                        <p:attrNameLst>
                                          <p:attrName>style.rotation</p:attrName>
                                        </p:attrNameLst>
                                      </p:cBhvr>
                                      <p:tavLst>
                                        <p:tav tm="0">
                                          <p:val>
                                            <p:fltVal val="360"/>
                                          </p:val>
                                        </p:tav>
                                        <p:tav tm="100000">
                                          <p:val>
                                            <p:fltVal val="0"/>
                                          </p:val>
                                        </p:tav>
                                      </p:tavLst>
                                    </p:anim>
                                    <p:animEffect transition="in" filter="fade">
                                      <p:cBhvr>
                                        <p:cTn id="55" dur="500"/>
                                        <p:tgtEl>
                                          <p:spTgt spid="3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anim calcmode="lin" valueType="num">
                                      <p:cBhvr>
                                        <p:cTn id="60" dur="500" fill="hold"/>
                                        <p:tgtEl>
                                          <p:spTgt spid="40"/>
                                        </p:tgtEl>
                                        <p:attrNameLst>
                                          <p:attrName>style.rotation</p:attrName>
                                        </p:attrNameLst>
                                      </p:cBhvr>
                                      <p:tavLst>
                                        <p:tav tm="0">
                                          <p:val>
                                            <p:fltVal val="360"/>
                                          </p:val>
                                        </p:tav>
                                        <p:tav tm="100000">
                                          <p:val>
                                            <p:fltVal val="0"/>
                                          </p:val>
                                        </p:tav>
                                      </p:tavLst>
                                    </p:anim>
                                    <p:animEffect transition="in" filter="fade">
                                      <p:cBhvr>
                                        <p:cTn id="61" dur="500"/>
                                        <p:tgtEl>
                                          <p:spTgt spid="40"/>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ppt_w</p:attrName>
                                        </p:attrNameLst>
                                      </p:cBhvr>
                                      <p:tavLst>
                                        <p:tav tm="0">
                                          <p:val>
                                            <p:fltVal val="0"/>
                                          </p:val>
                                        </p:tav>
                                        <p:tav tm="100000">
                                          <p:val>
                                            <p:strVal val="#ppt_w"/>
                                          </p:val>
                                        </p:tav>
                                      </p:tavLst>
                                    </p:anim>
                                    <p:anim calcmode="lin" valueType="num">
                                      <p:cBhvr>
                                        <p:cTn id="65" dur="500" fill="hold"/>
                                        <p:tgtEl>
                                          <p:spTgt spid="41"/>
                                        </p:tgtEl>
                                        <p:attrNameLst>
                                          <p:attrName>ppt_h</p:attrName>
                                        </p:attrNameLst>
                                      </p:cBhvr>
                                      <p:tavLst>
                                        <p:tav tm="0">
                                          <p:val>
                                            <p:fltVal val="0"/>
                                          </p:val>
                                        </p:tav>
                                        <p:tav tm="100000">
                                          <p:val>
                                            <p:strVal val="#ppt_h"/>
                                          </p:val>
                                        </p:tav>
                                      </p:tavLst>
                                    </p:anim>
                                    <p:anim calcmode="lin" valueType="num">
                                      <p:cBhvr>
                                        <p:cTn id="66" dur="500" fill="hold"/>
                                        <p:tgtEl>
                                          <p:spTgt spid="41"/>
                                        </p:tgtEl>
                                        <p:attrNameLst>
                                          <p:attrName>style.rotation</p:attrName>
                                        </p:attrNameLst>
                                      </p:cBhvr>
                                      <p:tavLst>
                                        <p:tav tm="0">
                                          <p:val>
                                            <p:fltVal val="360"/>
                                          </p:val>
                                        </p:tav>
                                        <p:tav tm="100000">
                                          <p:val>
                                            <p:fltVal val="0"/>
                                          </p:val>
                                        </p:tav>
                                      </p:tavLst>
                                    </p:anim>
                                    <p:animEffect transition="in" filter="fade">
                                      <p:cBhvr>
                                        <p:cTn id="67" dur="500"/>
                                        <p:tgtEl>
                                          <p:spTgt spid="41"/>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500" fill="hold"/>
                                        <p:tgtEl>
                                          <p:spTgt spid="42"/>
                                        </p:tgtEl>
                                        <p:attrNameLst>
                                          <p:attrName>ppt_w</p:attrName>
                                        </p:attrNameLst>
                                      </p:cBhvr>
                                      <p:tavLst>
                                        <p:tav tm="0">
                                          <p:val>
                                            <p:fltVal val="0"/>
                                          </p:val>
                                        </p:tav>
                                        <p:tav tm="100000">
                                          <p:val>
                                            <p:strVal val="#ppt_w"/>
                                          </p:val>
                                        </p:tav>
                                      </p:tavLst>
                                    </p:anim>
                                    <p:anim calcmode="lin" valueType="num">
                                      <p:cBhvr>
                                        <p:cTn id="71" dur="500" fill="hold"/>
                                        <p:tgtEl>
                                          <p:spTgt spid="42"/>
                                        </p:tgtEl>
                                        <p:attrNameLst>
                                          <p:attrName>ppt_h</p:attrName>
                                        </p:attrNameLst>
                                      </p:cBhvr>
                                      <p:tavLst>
                                        <p:tav tm="0">
                                          <p:val>
                                            <p:fltVal val="0"/>
                                          </p:val>
                                        </p:tav>
                                        <p:tav tm="100000">
                                          <p:val>
                                            <p:strVal val="#ppt_h"/>
                                          </p:val>
                                        </p:tav>
                                      </p:tavLst>
                                    </p:anim>
                                    <p:anim calcmode="lin" valueType="num">
                                      <p:cBhvr>
                                        <p:cTn id="72" dur="500" fill="hold"/>
                                        <p:tgtEl>
                                          <p:spTgt spid="42"/>
                                        </p:tgtEl>
                                        <p:attrNameLst>
                                          <p:attrName>style.rotation</p:attrName>
                                        </p:attrNameLst>
                                      </p:cBhvr>
                                      <p:tavLst>
                                        <p:tav tm="0">
                                          <p:val>
                                            <p:fltVal val="360"/>
                                          </p:val>
                                        </p:tav>
                                        <p:tav tm="100000">
                                          <p:val>
                                            <p:fltVal val="0"/>
                                          </p:val>
                                        </p:tav>
                                      </p:tavLst>
                                    </p:anim>
                                    <p:animEffect transition="in" filter="fade">
                                      <p:cBhvr>
                                        <p:cTn id="73" dur="500"/>
                                        <p:tgtEl>
                                          <p:spTgt spid="42"/>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 calcmode="lin" valueType="num">
                                      <p:cBhvr>
                                        <p:cTn id="78" dur="500" fill="hold"/>
                                        <p:tgtEl>
                                          <p:spTgt spid="43"/>
                                        </p:tgtEl>
                                        <p:attrNameLst>
                                          <p:attrName>style.rotation</p:attrName>
                                        </p:attrNameLst>
                                      </p:cBhvr>
                                      <p:tavLst>
                                        <p:tav tm="0">
                                          <p:val>
                                            <p:fltVal val="360"/>
                                          </p:val>
                                        </p:tav>
                                        <p:tav tm="100000">
                                          <p:val>
                                            <p:fltVal val="0"/>
                                          </p:val>
                                        </p:tav>
                                      </p:tavLst>
                                    </p:anim>
                                    <p:animEffect transition="in" filter="fade">
                                      <p:cBhvr>
                                        <p:cTn id="79" dur="500"/>
                                        <p:tgtEl>
                                          <p:spTgt spid="43"/>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 calcmode="lin" valueType="num">
                                      <p:cBhvr>
                                        <p:cTn id="84" dur="500" fill="hold"/>
                                        <p:tgtEl>
                                          <p:spTgt spid="45"/>
                                        </p:tgtEl>
                                        <p:attrNameLst>
                                          <p:attrName>style.rotation</p:attrName>
                                        </p:attrNameLst>
                                      </p:cBhvr>
                                      <p:tavLst>
                                        <p:tav tm="0">
                                          <p:val>
                                            <p:fltVal val="360"/>
                                          </p:val>
                                        </p:tav>
                                        <p:tav tm="100000">
                                          <p:val>
                                            <p:fltVal val="0"/>
                                          </p:val>
                                        </p:tav>
                                      </p:tavLst>
                                    </p:anim>
                                    <p:animEffect transition="in" filter="fade">
                                      <p:cBhvr>
                                        <p:cTn id="85" dur="500"/>
                                        <p:tgtEl>
                                          <p:spTgt spid="45"/>
                                        </p:tgtEl>
                                      </p:cBhvr>
                                    </p:animEffect>
                                  </p:childTnLst>
                                </p:cTn>
                              </p:par>
                              <p:par>
                                <p:cTn id="86" presetID="49" presetClass="entr" presetSubtype="0" decel="100000"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 calcmode="lin" valueType="num">
                                      <p:cBhvr>
                                        <p:cTn id="90" dur="500" fill="hold"/>
                                        <p:tgtEl>
                                          <p:spTgt spid="46"/>
                                        </p:tgtEl>
                                        <p:attrNameLst>
                                          <p:attrName>style.rotation</p:attrName>
                                        </p:attrNameLst>
                                      </p:cBhvr>
                                      <p:tavLst>
                                        <p:tav tm="0">
                                          <p:val>
                                            <p:fltVal val="360"/>
                                          </p:val>
                                        </p:tav>
                                        <p:tav tm="100000">
                                          <p:val>
                                            <p:fltVal val="0"/>
                                          </p:val>
                                        </p:tav>
                                      </p:tavLst>
                                    </p:anim>
                                    <p:animEffect transition="in" filter="fade">
                                      <p:cBhvr>
                                        <p:cTn id="91" dur="500"/>
                                        <p:tgtEl>
                                          <p:spTgt spid="46"/>
                                        </p:tgtEl>
                                      </p:cBhvr>
                                    </p:animEffect>
                                  </p:childTnLst>
                                </p:cTn>
                              </p:par>
                              <p:par>
                                <p:cTn id="92" presetID="49" presetClass="entr" presetSubtype="0" decel="100000"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 calcmode="lin" valueType="num">
                                      <p:cBhvr>
                                        <p:cTn id="96" dur="500" fill="hold"/>
                                        <p:tgtEl>
                                          <p:spTgt spid="47"/>
                                        </p:tgtEl>
                                        <p:attrNameLst>
                                          <p:attrName>style.rotation</p:attrName>
                                        </p:attrNameLst>
                                      </p:cBhvr>
                                      <p:tavLst>
                                        <p:tav tm="0">
                                          <p:val>
                                            <p:fltVal val="360"/>
                                          </p:val>
                                        </p:tav>
                                        <p:tav tm="100000">
                                          <p:val>
                                            <p:fltVal val="0"/>
                                          </p:val>
                                        </p:tav>
                                      </p:tavLst>
                                    </p:anim>
                                    <p:animEffect transition="in" filter="fade">
                                      <p:cBhvr>
                                        <p:cTn id="97" dur="500"/>
                                        <p:tgtEl>
                                          <p:spTgt spid="47"/>
                                        </p:tgtEl>
                                      </p:cBhvr>
                                    </p:animEffect>
                                  </p:childTnLst>
                                </p:cTn>
                              </p:par>
                              <p:par>
                                <p:cTn id="98" presetID="49" presetClass="entr" presetSubtype="0" decel="100000"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cBhvr>
                                        <p:cTn id="100" dur="500" fill="hold"/>
                                        <p:tgtEl>
                                          <p:spTgt spid="48"/>
                                        </p:tgtEl>
                                        <p:attrNameLst>
                                          <p:attrName>ppt_w</p:attrName>
                                        </p:attrNameLst>
                                      </p:cBhvr>
                                      <p:tavLst>
                                        <p:tav tm="0">
                                          <p:val>
                                            <p:fltVal val="0"/>
                                          </p:val>
                                        </p:tav>
                                        <p:tav tm="100000">
                                          <p:val>
                                            <p:strVal val="#ppt_w"/>
                                          </p:val>
                                        </p:tav>
                                      </p:tavLst>
                                    </p:anim>
                                    <p:anim calcmode="lin" valueType="num">
                                      <p:cBhvr>
                                        <p:cTn id="101" dur="500" fill="hold"/>
                                        <p:tgtEl>
                                          <p:spTgt spid="48"/>
                                        </p:tgtEl>
                                        <p:attrNameLst>
                                          <p:attrName>ppt_h</p:attrName>
                                        </p:attrNameLst>
                                      </p:cBhvr>
                                      <p:tavLst>
                                        <p:tav tm="0">
                                          <p:val>
                                            <p:fltVal val="0"/>
                                          </p:val>
                                        </p:tav>
                                        <p:tav tm="100000">
                                          <p:val>
                                            <p:strVal val="#ppt_h"/>
                                          </p:val>
                                        </p:tav>
                                      </p:tavLst>
                                    </p:anim>
                                    <p:anim calcmode="lin" valueType="num">
                                      <p:cBhvr>
                                        <p:cTn id="102" dur="500" fill="hold"/>
                                        <p:tgtEl>
                                          <p:spTgt spid="48"/>
                                        </p:tgtEl>
                                        <p:attrNameLst>
                                          <p:attrName>style.rotation</p:attrName>
                                        </p:attrNameLst>
                                      </p:cBhvr>
                                      <p:tavLst>
                                        <p:tav tm="0">
                                          <p:val>
                                            <p:fltVal val="360"/>
                                          </p:val>
                                        </p:tav>
                                        <p:tav tm="100000">
                                          <p:val>
                                            <p:fltVal val="0"/>
                                          </p:val>
                                        </p:tav>
                                      </p:tavLst>
                                    </p:anim>
                                    <p:animEffect transition="in" filter="fade">
                                      <p:cBhvr>
                                        <p:cTn id="103" dur="500"/>
                                        <p:tgtEl>
                                          <p:spTgt spid="48"/>
                                        </p:tgtEl>
                                      </p:cBhvr>
                                    </p:animEffect>
                                  </p:childTnLst>
                                </p:cTn>
                              </p:par>
                              <p:par>
                                <p:cTn id="104" presetID="49" presetClass="entr" presetSubtype="0" decel="10000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 calcmode="lin" valueType="num">
                                      <p:cBhvr>
                                        <p:cTn id="108" dur="500" fill="hold"/>
                                        <p:tgtEl>
                                          <p:spTgt spid="49"/>
                                        </p:tgtEl>
                                        <p:attrNameLst>
                                          <p:attrName>style.rotation</p:attrName>
                                        </p:attrNameLst>
                                      </p:cBhvr>
                                      <p:tavLst>
                                        <p:tav tm="0">
                                          <p:val>
                                            <p:fltVal val="360"/>
                                          </p:val>
                                        </p:tav>
                                        <p:tav tm="100000">
                                          <p:val>
                                            <p:fltVal val="0"/>
                                          </p:val>
                                        </p:tav>
                                      </p:tavLst>
                                    </p:anim>
                                    <p:animEffect transition="in" filter="fade">
                                      <p:cBhvr>
                                        <p:cTn id="10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3" grpId="0" animBg="1"/>
      <p:bldP spid="34" grpId="0" animBg="1"/>
      <p:bldP spid="35" grpId="0" animBg="1"/>
      <p:bldP spid="36" grpId="0" animBg="1"/>
      <p:bldP spid="37" grpId="0" animBg="1"/>
      <p:bldP spid="38" grpId="0" build="p"/>
      <p:bldP spid="39" grpId="0" animBg="1"/>
      <p:bldP spid="40" grpId="0" animBg="1"/>
      <p:bldP spid="41" grpId="0" animBg="1"/>
      <p:bldP spid="42" grpId="0" animBg="1"/>
      <p:bldP spid="43" grpId="0" animBg="1"/>
      <p:bldP spid="44" grpId="0" build="p"/>
      <p:bldP spid="45" grpId="0" animBg="1"/>
      <p:bldP spid="46" grpId="0" animBg="1"/>
      <p:bldP spid="47" grpId="0" animBg="1"/>
      <p:bldP spid="48"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71593" y="3126909"/>
            <a:ext cx="439544" cy="566711"/>
            <a:chOff x="787010" y="2176759"/>
            <a:chExt cx="359937"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7010"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7" name="Group 6"/>
          <p:cNvGrpSpPr/>
          <p:nvPr/>
        </p:nvGrpSpPr>
        <p:grpSpPr>
          <a:xfrm>
            <a:off x="3296637" y="2385319"/>
            <a:ext cx="439544" cy="566711"/>
            <a:chOff x="787010" y="2176759"/>
            <a:chExt cx="359936"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10" name="Group 9"/>
          <p:cNvGrpSpPr/>
          <p:nvPr/>
        </p:nvGrpSpPr>
        <p:grpSpPr>
          <a:xfrm>
            <a:off x="4332292" y="2778720"/>
            <a:ext cx="439544" cy="566711"/>
            <a:chOff x="787010" y="2176759"/>
            <a:chExt cx="359936"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13" name="Group 12"/>
          <p:cNvGrpSpPr/>
          <p:nvPr/>
        </p:nvGrpSpPr>
        <p:grpSpPr>
          <a:xfrm>
            <a:off x="2436722" y="2945465"/>
            <a:ext cx="439544" cy="566711"/>
            <a:chOff x="787010" y="2176759"/>
            <a:chExt cx="359936"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16" name="Group 15"/>
          <p:cNvGrpSpPr/>
          <p:nvPr/>
        </p:nvGrpSpPr>
        <p:grpSpPr>
          <a:xfrm>
            <a:off x="10103348" y="2745617"/>
            <a:ext cx="439544" cy="566711"/>
            <a:chOff x="787010" y="2176759"/>
            <a:chExt cx="359936"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19" name="Group 18"/>
          <p:cNvGrpSpPr/>
          <p:nvPr/>
        </p:nvGrpSpPr>
        <p:grpSpPr>
          <a:xfrm>
            <a:off x="8630082" y="3121640"/>
            <a:ext cx="439544" cy="566711"/>
            <a:chOff x="787010" y="2176759"/>
            <a:chExt cx="359936"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22" name="Group 21"/>
          <p:cNvGrpSpPr/>
          <p:nvPr/>
        </p:nvGrpSpPr>
        <p:grpSpPr>
          <a:xfrm>
            <a:off x="9399119" y="2940629"/>
            <a:ext cx="439544" cy="566711"/>
            <a:chOff x="787010" y="2176759"/>
            <a:chExt cx="359936"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25" name="Group 24"/>
          <p:cNvGrpSpPr/>
          <p:nvPr/>
        </p:nvGrpSpPr>
        <p:grpSpPr>
          <a:xfrm>
            <a:off x="7840973" y="2192472"/>
            <a:ext cx="439544" cy="566711"/>
            <a:chOff x="787011" y="2176759"/>
            <a:chExt cx="359937"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7011" y="2216099"/>
              <a:ext cx="359937"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28" name="Group 27"/>
          <p:cNvGrpSpPr/>
          <p:nvPr/>
        </p:nvGrpSpPr>
        <p:grpSpPr>
          <a:xfrm>
            <a:off x="6195743" y="2929466"/>
            <a:ext cx="439544" cy="566711"/>
            <a:chOff x="787010" y="2176759"/>
            <a:chExt cx="359936"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31" name="Group 30"/>
          <p:cNvGrpSpPr/>
          <p:nvPr/>
        </p:nvGrpSpPr>
        <p:grpSpPr>
          <a:xfrm>
            <a:off x="7055656" y="3352590"/>
            <a:ext cx="439544" cy="566711"/>
            <a:chOff x="787010" y="2176759"/>
            <a:chExt cx="359936"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sp>
        <p:nvSpPr>
          <p:cNvPr id="34" name="Content Placeholder 2"/>
          <p:cNvSpPr txBox="1">
            <a:spLocks/>
          </p:cNvSpPr>
          <p:nvPr/>
        </p:nvSpPr>
        <p:spPr>
          <a:xfrm>
            <a:off x="1770876" y="5440728"/>
            <a:ext cx="9368352" cy="44319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a:spLocks/>
          </p:cNvSpPr>
          <p:nvPr/>
        </p:nvSpPr>
        <p:spPr>
          <a:xfrm>
            <a:off x="1770877" y="5153027"/>
            <a:ext cx="1310451" cy="258532"/>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946744" y="3577150"/>
            <a:ext cx="1419492" cy="1285724"/>
            <a:chOff x="755576" y="2395604"/>
            <a:chExt cx="1162406" cy="1052867"/>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a:spLocks/>
            </p:cNvSpPr>
            <p:nvPr/>
          </p:nvSpPr>
          <p:spPr>
            <a:xfrm>
              <a:off x="988884" y="3235161"/>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内容</a:t>
              </a: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806658" y="3042518"/>
            <a:ext cx="1419492" cy="1807659"/>
            <a:chOff x="1459750" y="1957798"/>
            <a:chExt cx="1162406" cy="1480273"/>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a:spLocks/>
            </p:cNvSpPr>
            <p:nvPr/>
          </p:nvSpPr>
          <p:spPr>
            <a:xfrm>
              <a:off x="1691223"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899267" y="3410259"/>
            <a:ext cx="1305584" cy="1439918"/>
            <a:chOff x="2354476" y="2258939"/>
            <a:chExt cx="1069128" cy="1179134"/>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a:spLocks/>
            </p:cNvSpPr>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882639" y="3775355"/>
            <a:ext cx="1217447" cy="1074825"/>
            <a:chOff x="3159748" y="2557908"/>
            <a:chExt cx="996954" cy="880163"/>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a:spLocks/>
            </p:cNvSpPr>
            <p:nvPr/>
          </p:nvSpPr>
          <p:spPr>
            <a:xfrm>
              <a:off x="3308495"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a:spLocks/>
            </p:cNvSpPr>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565680" y="3999372"/>
            <a:ext cx="1419492" cy="850807"/>
            <a:chOff x="4537970" y="2741353"/>
            <a:chExt cx="1162406" cy="696717"/>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a:spLocks/>
            </p:cNvSpPr>
            <p:nvPr/>
          </p:nvSpPr>
          <p:spPr>
            <a:xfrm>
              <a:off x="4771278" y="3235157"/>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a:spLocks/>
            </p:cNvSpPr>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8106261" y="3775353"/>
            <a:ext cx="1408461" cy="1074825"/>
            <a:chOff x="5799535" y="2557908"/>
            <a:chExt cx="1153373" cy="880163"/>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a:spLocks/>
            </p:cNvSpPr>
            <p:nvPr/>
          </p:nvSpPr>
          <p:spPr>
            <a:xfrm>
              <a:off x="6060556"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a:spLocks/>
            </p:cNvSpPr>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a:spLocks/>
            </p:cNvSpPr>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66" name="直接连接符 65"/>
          <p:cNvCxnSpPr/>
          <p:nvPr/>
        </p:nvCxnSpPr>
        <p:spPr>
          <a:xfrm>
            <a:off x="6141343" y="880021"/>
            <a:ext cx="5760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7" name="文本框 10"/>
          <p:cNvSpPr txBox="1">
            <a:spLocks noChangeArrowheads="1"/>
          </p:cNvSpPr>
          <p:nvPr/>
        </p:nvSpPr>
        <p:spPr bwMode="auto">
          <a:xfrm>
            <a:off x="5349255" y="231949"/>
            <a:ext cx="2236359" cy="36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添加相关标题文字</a:t>
            </a:r>
            <a:endParaRPr lang="zh-CN" altLang="en-US" dirty="0">
              <a:solidFill>
                <a:schemeClr val="tx1">
                  <a:lumMod val="65000"/>
                  <a:lumOff val="35000"/>
                </a:schemeClr>
              </a:solidFill>
              <a:latin typeface="幼圆" panose="02010509060101010101" pitchFamily="49" charset="-122"/>
              <a:ea typeface="幼圆" panose="02010509060101010101" pitchFamily="49" charset="-122"/>
              <a:cs typeface="+mn-ea"/>
              <a:sym typeface="+mn-lt"/>
            </a:endParaRPr>
          </a:p>
        </p:txBody>
      </p:sp>
      <p:sp>
        <p:nvSpPr>
          <p:cNvPr id="68" name="文本框 10"/>
          <p:cNvSpPr txBox="1">
            <a:spLocks noChangeArrowheads="1"/>
          </p:cNvSpPr>
          <p:nvPr/>
        </p:nvSpPr>
        <p:spPr bwMode="auto">
          <a:xfrm>
            <a:off x="5349255" y="547410"/>
            <a:ext cx="2160240" cy="2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900" dirty="0" smtClean="0">
                <a:solidFill>
                  <a:schemeClr val="tx1">
                    <a:lumMod val="50000"/>
                    <a:lumOff val="50000"/>
                  </a:schemeClr>
                </a:solidFill>
                <a:latin typeface="微软雅黑" pitchFamily="34" charset="-122"/>
                <a:ea typeface="微软雅黑" pitchFamily="34" charset="-122"/>
              </a:rPr>
              <a:t>Click on add related title words</a:t>
            </a:r>
            <a:endParaRPr lang="zh-CN" altLang="en-US" sz="900" dirty="0">
              <a:solidFill>
                <a:schemeClr val="tx1">
                  <a:lumMod val="50000"/>
                  <a:lumOff val="50000"/>
                </a:schemeClr>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186921666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710612" y="4230457"/>
            <a:ext cx="5234349" cy="1604715"/>
            <a:chOff x="5904473" y="2584142"/>
            <a:chExt cx="4963823" cy="1521779"/>
          </a:xfrm>
        </p:grpSpPr>
        <p:sp>
          <p:nvSpPr>
            <p:cNvPr id="20" name="矩形 19"/>
            <p:cNvSpPr/>
            <p:nvPr/>
          </p:nvSpPr>
          <p:spPr>
            <a:xfrm>
              <a:off x="5904473" y="3510580"/>
              <a:ext cx="4963823" cy="595341"/>
            </a:xfrm>
            <a:prstGeom prst="rect">
              <a:avLst/>
            </a:prstGeom>
          </p:spPr>
          <p:txBody>
            <a:bodyPr wrap="square">
              <a:spAutoFit/>
            </a:bodyPr>
            <a:lstStyle/>
            <a:p>
              <a:pPr algn="r">
                <a:spcBef>
                  <a:spcPts val="1266"/>
                </a:spcBef>
              </a:pPr>
              <a:r>
                <a:rPr lang="en-US" altLang="zh-CN" sz="1160" dirty="0">
                  <a:solidFill>
                    <a:schemeClr val="bg1">
                      <a:lumMod val="50000"/>
                    </a:schemeClr>
                  </a:solidFill>
                </a:rPr>
                <a:t>Clean, Minimalist, Flat, Powerful and Flexible PowerPoint template, perfect for business, corporate or personal use. Very easy to change color schemes. Very easy to change color schemes.</a:t>
              </a:r>
              <a:endParaRPr lang="en-US" altLang="zh-CN" sz="1160" dirty="0">
                <a:solidFill>
                  <a:schemeClr val="bg1">
                    <a:lumMod val="50000"/>
                  </a:schemeClr>
                </a:solidFill>
                <a:latin typeface="汉仪旗黑-35S" panose="00020600040101010101" pitchFamily="18" charset="-122"/>
                <a:ea typeface="汉仪旗黑-35S" panose="00020600040101010101" pitchFamily="18" charset="-122"/>
              </a:endParaRPr>
            </a:p>
          </p:txBody>
        </p:sp>
        <p:sp>
          <p:nvSpPr>
            <p:cNvPr id="21" name="矩形 20"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nvSpPr>
          <p:spPr>
            <a:xfrm>
              <a:off x="6096144" y="2584142"/>
              <a:ext cx="4772152" cy="963052"/>
            </a:xfrm>
            <a:prstGeom prst="rect">
              <a:avLst/>
            </a:prstGeom>
          </p:spPr>
          <p:txBody>
            <a:bodyPr wrap="square">
              <a:spAutoFit/>
            </a:bodyPr>
            <a:lstStyle/>
            <a:p>
              <a:pPr algn="r" defTabSz="964182"/>
              <a:r>
                <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a:p>
              <a:pPr algn="r"/>
              <a:r>
                <a:rPr lang="en-US" altLang="zh-CN" dirty="0" smtClean="0">
                  <a:solidFill>
                    <a:schemeClr val="bg1">
                      <a:lumMod val="50000"/>
                    </a:schemeClr>
                  </a:solidFill>
                  <a:ea typeface="思源黑体 CN Medium" panose="020B0600000000000000" pitchFamily="34" charset="-122"/>
                </a:rPr>
                <a:t>CLICK ON ADD RELATED TITLE WORDS</a:t>
              </a:r>
              <a:endParaRPr lang="en-US" altLang="zh-CN" sz="2800" dirty="0">
                <a:solidFill>
                  <a:schemeClr val="bg1">
                    <a:lumMod val="50000"/>
                  </a:schemeClr>
                </a:solidFill>
                <a:ea typeface="思源黑体 CN Medium" panose="020B0600000000000000" pitchFamily="34" charset="-122"/>
              </a:endParaRPr>
            </a:p>
          </p:txBody>
        </p:sp>
      </p:grpSp>
      <p:sp>
        <p:nvSpPr>
          <p:cNvPr id="8" name="任意多边形 7"/>
          <p:cNvSpPr/>
          <p:nvPr/>
        </p:nvSpPr>
        <p:spPr>
          <a:xfrm>
            <a:off x="1148" y="903461"/>
            <a:ext cx="7401055" cy="5425731"/>
          </a:xfrm>
          <a:custGeom>
            <a:avLst/>
            <a:gdLst>
              <a:gd name="connsiteX0" fmla="*/ 0 w 7018548"/>
              <a:gd name="connsiteY0" fmla="*/ 0 h 5145314"/>
              <a:gd name="connsiteX1" fmla="*/ 7018548 w 7018548"/>
              <a:gd name="connsiteY1" fmla="*/ 0 h 5145314"/>
              <a:gd name="connsiteX2" fmla="*/ 4047900 w 7018548"/>
              <a:gd name="connsiteY2" fmla="*/ 5145314 h 5145314"/>
              <a:gd name="connsiteX3" fmla="*/ 0 w 7018548"/>
              <a:gd name="connsiteY3" fmla="*/ 5145314 h 5145314"/>
              <a:gd name="connsiteX4" fmla="*/ 0 w 7018548"/>
              <a:gd name="connsiteY4" fmla="*/ 0 h 514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8548" h="5145314">
                <a:moveTo>
                  <a:pt x="0" y="0"/>
                </a:moveTo>
                <a:lnTo>
                  <a:pt x="7018548" y="0"/>
                </a:lnTo>
                <a:lnTo>
                  <a:pt x="4047900" y="5145314"/>
                </a:lnTo>
                <a:lnTo>
                  <a:pt x="0" y="5145314"/>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3702" y="448"/>
            <a:ext cx="6031948" cy="7231758"/>
            <a:chOff x="3046520" y="0"/>
            <a:chExt cx="5720201" cy="6858001"/>
          </a:xfrm>
          <a:solidFill>
            <a:schemeClr val="accent1"/>
          </a:solidFill>
        </p:grpSpPr>
        <p:sp>
          <p:nvSpPr>
            <p:cNvPr id="7" name="任意多边形 6"/>
            <p:cNvSpPr/>
            <p:nvPr/>
          </p:nvSpPr>
          <p:spPr>
            <a:xfrm flipH="1">
              <a:off x="3046520" y="6001657"/>
              <a:ext cx="1757700" cy="856344"/>
            </a:xfrm>
            <a:custGeom>
              <a:avLst/>
              <a:gdLst>
                <a:gd name="connsiteX0" fmla="*/ 1757700 w 1757700"/>
                <a:gd name="connsiteY0" fmla="*/ 0 h 856344"/>
                <a:gd name="connsiteX1" fmla="*/ 494411 w 1757700"/>
                <a:gd name="connsiteY1" fmla="*/ 0 h 856344"/>
                <a:gd name="connsiteX2" fmla="*/ 0 w 1757700"/>
                <a:gd name="connsiteY2" fmla="*/ 856344 h 856344"/>
                <a:gd name="connsiteX3" fmla="*/ 1263289 w 1757700"/>
                <a:gd name="connsiteY3" fmla="*/ 856344 h 856344"/>
              </a:gdLst>
              <a:ahLst/>
              <a:cxnLst>
                <a:cxn ang="0">
                  <a:pos x="connsiteX0" y="connsiteY0"/>
                </a:cxn>
                <a:cxn ang="0">
                  <a:pos x="connsiteX1" y="connsiteY1"/>
                </a:cxn>
                <a:cxn ang="0">
                  <a:pos x="connsiteX2" y="connsiteY2"/>
                </a:cxn>
                <a:cxn ang="0">
                  <a:pos x="connsiteX3" y="connsiteY3"/>
                </a:cxn>
              </a:cxnLst>
              <a:rect l="l" t="t" r="r" b="b"/>
              <a:pathLst>
                <a:path w="1757700" h="856344">
                  <a:moveTo>
                    <a:pt x="1757700" y="0"/>
                  </a:moveTo>
                  <a:lnTo>
                    <a:pt x="494411" y="0"/>
                  </a:lnTo>
                  <a:lnTo>
                    <a:pt x="0" y="856344"/>
                  </a:lnTo>
                  <a:lnTo>
                    <a:pt x="1263289" y="8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543963" y="0"/>
              <a:ext cx="5222758" cy="6858001"/>
            </a:xfrm>
            <a:custGeom>
              <a:avLst/>
              <a:gdLst>
                <a:gd name="connsiteX0" fmla="*/ 3959469 w 5222758"/>
                <a:gd name="connsiteY0" fmla="*/ 0 h 6858001"/>
                <a:gd name="connsiteX1" fmla="*/ 5222758 w 5222758"/>
                <a:gd name="connsiteY1" fmla="*/ 0 h 6858001"/>
                <a:gd name="connsiteX2" fmla="*/ 1263289 w 5222758"/>
                <a:gd name="connsiteY2" fmla="*/ 6858001 h 6858001"/>
                <a:gd name="connsiteX3" fmla="*/ 0 w 522275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222758" h="6858001">
                  <a:moveTo>
                    <a:pt x="3959469" y="0"/>
                  </a:moveTo>
                  <a:lnTo>
                    <a:pt x="5222758" y="0"/>
                  </a:lnTo>
                  <a:lnTo>
                    <a:pt x="1263289" y="6858001"/>
                  </a:lnTo>
                  <a:lnTo>
                    <a:pt x="0" y="68580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文本框 9"/>
          <p:cNvSpPr txBox="1"/>
          <p:nvPr/>
        </p:nvSpPr>
        <p:spPr>
          <a:xfrm>
            <a:off x="9595499" y="1593591"/>
            <a:ext cx="2349460" cy="2331569"/>
          </a:xfrm>
          <a:prstGeom prst="rect">
            <a:avLst/>
          </a:prstGeom>
          <a:noFill/>
        </p:spPr>
        <p:txBody>
          <a:bodyPr wrap="square" rtlCol="0">
            <a:spAutoFit/>
          </a:bodyPr>
          <a:lstStyle/>
          <a:p>
            <a:pPr algn="r"/>
            <a:r>
              <a:rPr lang="en-US" altLang="zh-CN" sz="14552" dirty="0" smtClean="0">
                <a:solidFill>
                  <a:schemeClr val="accent3"/>
                </a:solidFill>
                <a:latin typeface="汉仪菱心体简" panose="02010609000101010101" pitchFamily="49" charset="-122"/>
                <a:ea typeface="汉仪菱心体简" panose="02010609000101010101" pitchFamily="49" charset="-122"/>
              </a:rPr>
              <a:t>2</a:t>
            </a:r>
            <a:endParaRPr lang="zh-CN" altLang="en-US" sz="14552" dirty="0">
              <a:solidFill>
                <a:schemeClr val="accent3"/>
              </a:solidFill>
              <a:latin typeface="汉仪菱心体简" panose="02010609000101010101" pitchFamily="49" charset="-122"/>
              <a:ea typeface="汉仪菱心体简" panose="02010609000101010101" pitchFamily="49" charset="-122"/>
            </a:endParaRPr>
          </a:p>
        </p:txBody>
      </p:sp>
    </p:spTree>
    <p:extLst>
      <p:ext uri="{BB962C8B-B14F-4D97-AF65-F5344CB8AC3E}">
        <p14:creationId xmlns:p14="http://schemas.microsoft.com/office/powerpoint/2010/main" val="3011280970"/>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6406" y="441995"/>
            <a:ext cx="7938629" cy="6790655"/>
          </a:xfrm>
          <a:prstGeom prst="rect">
            <a:avLst/>
          </a:prstGeom>
          <a:ln>
            <a:noFill/>
          </a:ln>
          <a:effectLst>
            <a:outerShdw blurRad="3175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39"/>
          <p:cNvSpPr>
            <a:spLocks noChangeArrowheads="1"/>
          </p:cNvSpPr>
          <p:nvPr/>
        </p:nvSpPr>
        <p:spPr bwMode="auto">
          <a:xfrm>
            <a:off x="5843217" y="895123"/>
            <a:ext cx="5380222" cy="93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zh-CN" altLang="en-US" sz="2399" dirty="0">
                <a:solidFill>
                  <a:schemeClr val="bg1"/>
                </a:solidFill>
                <a:ea typeface="微软雅黑" panose="020B0503020204020204" pitchFamily="34" charset="-122"/>
                <a:sym typeface="Arial" panose="020B0604020202020204" pitchFamily="34" charset="0"/>
              </a:rPr>
              <a:t>直接复制你的内容到</a:t>
            </a:r>
            <a:r>
              <a:rPr lang="zh-CN" altLang="en-US" sz="2399" dirty="0" smtClean="0">
                <a:solidFill>
                  <a:schemeClr val="bg1"/>
                </a:solidFill>
                <a:ea typeface="微软雅黑" panose="020B0503020204020204" pitchFamily="34" charset="-122"/>
                <a:sym typeface="Arial" panose="020B0604020202020204" pitchFamily="34" charset="0"/>
              </a:rPr>
              <a:t>此</a:t>
            </a:r>
            <a:endParaRPr lang="en-US" altLang="zh-CN" sz="2399" dirty="0" smtClean="0">
              <a:solidFill>
                <a:schemeClr val="bg1"/>
              </a:solidFill>
              <a:ea typeface="微软雅黑" panose="020B0503020204020204" pitchFamily="34" charset="-122"/>
              <a:sym typeface="Arial" panose="020B0604020202020204" pitchFamily="34" charset="0"/>
            </a:endParaRPr>
          </a:p>
          <a:p>
            <a:pPr>
              <a:lnSpc>
                <a:spcPct val="150000"/>
              </a:lnSpc>
            </a:pPr>
            <a:r>
              <a:rPr lang="zh-CN" altLang="en-US" sz="844" dirty="0" smtClean="0">
                <a:solidFill>
                  <a:schemeClr val="bg1"/>
                </a:solidFill>
                <a:ea typeface="微软雅黑" panose="020B0503020204020204" pitchFamily="34" charset="-122"/>
                <a:sym typeface="Arial" panose="020B0604020202020204" pitchFamily="34" charset="0"/>
              </a:rPr>
              <a:t>请</a:t>
            </a:r>
            <a:r>
              <a:rPr lang="zh-CN" altLang="en-US" sz="844" dirty="0">
                <a:solidFill>
                  <a:schemeClr val="bg1"/>
                </a:solidFill>
                <a:ea typeface="微软雅黑" panose="020B0503020204020204" pitchFamily="34" charset="-122"/>
                <a:sym typeface="Arial" panose="020B0604020202020204" pitchFamily="34" charset="0"/>
              </a:rPr>
              <a:t>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44" dirty="0">
              <a:solidFill>
                <a:schemeClr val="bg1"/>
              </a:solidFill>
              <a:ea typeface="微软雅黑" panose="020B0503020204020204" pitchFamily="34" charset="-122"/>
              <a:sym typeface="Arial" panose="020B0604020202020204" pitchFamily="34" charset="0"/>
            </a:endParaRPr>
          </a:p>
        </p:txBody>
      </p:sp>
      <p:pic>
        <p:nvPicPr>
          <p:cNvPr id="10" name="图片占位符 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pic>
        <p:nvPicPr>
          <p:cNvPr id="12" name="图片占位符 11"/>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a:stretch>
            <a:fillRect/>
          </a:stretch>
        </p:blipFill>
        <p:spPr/>
      </p:pic>
      <p:pic>
        <p:nvPicPr>
          <p:cNvPr id="11" name="图片占位符 10"/>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a:stretch>
            <a:fillRect/>
          </a:stretch>
        </p:blipFill>
        <p:spPr/>
      </p:pic>
      <p:pic>
        <p:nvPicPr>
          <p:cNvPr id="14" name="图片占位符 13"/>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a:stretch>
            <a:fillRect/>
          </a:stretch>
        </p:blipFill>
        <p:spPr/>
      </p:pic>
      <p:pic>
        <p:nvPicPr>
          <p:cNvPr id="19" name="图片占位符 18"/>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a:stretch>
            <a:fillRect/>
          </a:stretch>
        </p:blipFill>
        <p:spPr/>
      </p:pic>
      <p:cxnSp>
        <p:nvCxnSpPr>
          <p:cNvPr id="9" name="直接连接符 8"/>
          <p:cNvCxnSpPr/>
          <p:nvPr/>
        </p:nvCxnSpPr>
        <p:spPr>
          <a:xfrm>
            <a:off x="6141343" y="880021"/>
            <a:ext cx="5760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文本框 10"/>
          <p:cNvSpPr txBox="1">
            <a:spLocks noChangeArrowheads="1"/>
          </p:cNvSpPr>
          <p:nvPr/>
        </p:nvSpPr>
        <p:spPr bwMode="auto">
          <a:xfrm>
            <a:off x="5349255" y="231949"/>
            <a:ext cx="2236359" cy="36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添加相关标题文字</a:t>
            </a:r>
            <a:endParaRPr lang="zh-CN" altLang="en-US" dirty="0">
              <a:solidFill>
                <a:schemeClr val="tx1">
                  <a:lumMod val="65000"/>
                  <a:lumOff val="35000"/>
                </a:schemeClr>
              </a:solidFill>
              <a:latin typeface="幼圆" panose="02010509060101010101" pitchFamily="49" charset="-122"/>
              <a:ea typeface="幼圆" panose="02010509060101010101" pitchFamily="49" charset="-122"/>
              <a:cs typeface="+mn-ea"/>
              <a:sym typeface="+mn-lt"/>
            </a:endParaRPr>
          </a:p>
        </p:txBody>
      </p:sp>
      <p:sp>
        <p:nvSpPr>
          <p:cNvPr id="15" name="文本框 10"/>
          <p:cNvSpPr txBox="1">
            <a:spLocks noChangeArrowheads="1"/>
          </p:cNvSpPr>
          <p:nvPr/>
        </p:nvSpPr>
        <p:spPr bwMode="auto">
          <a:xfrm>
            <a:off x="5349255" y="547410"/>
            <a:ext cx="2160240" cy="2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900" dirty="0" smtClean="0">
                <a:solidFill>
                  <a:schemeClr val="tx1">
                    <a:lumMod val="50000"/>
                    <a:lumOff val="50000"/>
                  </a:schemeClr>
                </a:solidFill>
                <a:latin typeface="微软雅黑" pitchFamily="34" charset="-122"/>
                <a:ea typeface="微软雅黑" pitchFamily="34" charset="-122"/>
              </a:rPr>
              <a:t>Click on add related title words</a:t>
            </a:r>
            <a:endParaRPr lang="zh-CN" altLang="en-US" sz="900" dirty="0">
              <a:solidFill>
                <a:schemeClr val="tx1">
                  <a:lumMod val="50000"/>
                  <a:lumOff val="50000"/>
                </a:schemeClr>
              </a:solidFill>
              <a:latin typeface="微软雅黑" pitchFamily="34" charset="-122"/>
              <a:ea typeface="微软雅黑" pitchFamily="34" charset="-122"/>
              <a:cs typeface="+mn-ea"/>
              <a:sym typeface="+mn-lt"/>
            </a:endParaRPr>
          </a:p>
        </p:txBody>
      </p:sp>
    </p:spTree>
    <p:extLst>
      <p:ext uri="{BB962C8B-B14F-4D97-AF65-F5344CB8AC3E}">
        <p14:creationId xmlns:p14="http://schemas.microsoft.com/office/powerpoint/2010/main" val="74848164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9AD2C25-6EAF-47E5-839C-F81604A86AE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472"/>
</p:tagLst>
</file>

<file path=ppt/tags/tag10.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3"/>
</p:tagLst>
</file>

<file path=ppt/theme/theme1.xml><?xml version="1.0" encoding="utf-8"?>
<a:theme xmlns:a="http://schemas.openxmlformats.org/drawingml/2006/main" name="在行">
  <a:themeElements>
    <a:clrScheme name="自定义 12">
      <a:dk1>
        <a:sysClr val="windowText" lastClr="000000"/>
      </a:dk1>
      <a:lt1>
        <a:sysClr val="window" lastClr="FFFFFF"/>
      </a:lt1>
      <a:dk2>
        <a:srgbClr val="455F51"/>
      </a:dk2>
      <a:lt2>
        <a:srgbClr val="E3DED1"/>
      </a:lt2>
      <a:accent1>
        <a:srgbClr val="029676"/>
      </a:accent1>
      <a:accent2>
        <a:srgbClr val="029676"/>
      </a:accent2>
      <a:accent3>
        <a:srgbClr val="029676"/>
      </a:accent3>
      <a:accent4>
        <a:srgbClr val="029676"/>
      </a:accent4>
      <a:accent5>
        <a:srgbClr val="029676"/>
      </a:accent5>
      <a:accent6>
        <a:srgbClr val="029676"/>
      </a:accent6>
      <a:hlink>
        <a:srgbClr val="029676"/>
      </a:hlink>
      <a:folHlink>
        <a:srgbClr val="029676"/>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2671</Words>
  <Application>Microsoft Office PowerPoint</Application>
  <PresentationFormat>自定义</PresentationFormat>
  <Paragraphs>187</Paragraphs>
  <Slides>21</Slides>
  <Notes>21</Notes>
  <HiddenSlides>0</HiddenSlides>
  <MMClips>2</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21</vt:i4>
      </vt:variant>
    </vt:vector>
  </HeadingPairs>
  <TitlesOfParts>
    <vt:vector size="39" baseType="lpstr">
      <vt:lpstr>FontAwesome</vt:lpstr>
      <vt:lpstr>Gill Sans</vt:lpstr>
      <vt:lpstr>Lato Light</vt:lpstr>
      <vt:lpstr>Lato Regular</vt:lpstr>
      <vt:lpstr>League Gothic Regular</vt:lpstr>
      <vt:lpstr>等线</vt:lpstr>
      <vt:lpstr>方正大黑简体</vt:lpstr>
      <vt:lpstr>汉仪菱心体简</vt:lpstr>
      <vt:lpstr>汉仪旗黑-35S</vt:lpstr>
      <vt:lpstr>思源黑体 CN Medium</vt:lpstr>
      <vt:lpstr>宋体</vt:lpstr>
      <vt:lpstr>微软雅黑</vt:lpstr>
      <vt:lpstr>幼圆</vt:lpstr>
      <vt:lpstr>Arial</vt:lpstr>
      <vt:lpstr>Calibri</vt:lpstr>
      <vt:lpstr>Impact</vt:lpstr>
      <vt:lpstr>Open Sans</vt:lpstr>
      <vt:lpstr>在行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2016-10-17T14:00:15Z</dcterms:created>
  <dcterms:modified xsi:type="dcterms:W3CDTF">2018-11-08T05:28:27Z</dcterms:modified>
</cp:coreProperties>
</file>