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59" r:id="rId2"/>
    <p:sldId id="358" r:id="rId3"/>
    <p:sldId id="325" r:id="rId4"/>
    <p:sldId id="366" r:id="rId5"/>
    <p:sldId id="330" r:id="rId6"/>
    <p:sldId id="329" r:id="rId7"/>
    <p:sldId id="326" r:id="rId8"/>
    <p:sldId id="328" r:id="rId9"/>
    <p:sldId id="331" r:id="rId10"/>
    <p:sldId id="360" r:id="rId11"/>
    <p:sldId id="364" r:id="rId12"/>
    <p:sldId id="333" r:id="rId13"/>
    <p:sldId id="334" r:id="rId14"/>
    <p:sldId id="335" r:id="rId15"/>
    <p:sldId id="336" r:id="rId16"/>
    <p:sldId id="337" r:id="rId17"/>
    <p:sldId id="338" r:id="rId18"/>
    <p:sldId id="361" r:id="rId19"/>
    <p:sldId id="367" r:id="rId20"/>
    <p:sldId id="341" r:id="rId21"/>
    <p:sldId id="345" r:id="rId22"/>
    <p:sldId id="353" r:id="rId23"/>
    <p:sldId id="365" r:id="rId24"/>
    <p:sldId id="362" r:id="rId25"/>
    <p:sldId id="348" r:id="rId26"/>
    <p:sldId id="347" r:id="rId27"/>
    <p:sldId id="349" r:id="rId28"/>
    <p:sldId id="350" r:id="rId29"/>
    <p:sldId id="368" r:id="rId30"/>
  </p:sldIdLst>
  <p:sldSz cx="12195175"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3C"/>
    <a:srgbClr val="B28A35"/>
    <a:srgbClr val="E4C874"/>
    <a:srgbClr val="F7F7F7"/>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2" autoAdjust="0"/>
    <p:restoredTop sz="94660"/>
  </p:normalViewPr>
  <p:slideViewPr>
    <p:cSldViewPr showGuides="1">
      <p:cViewPr varScale="1">
        <p:scale>
          <a:sx n="107" d="100"/>
          <a:sy n="107" d="100"/>
        </p:scale>
        <p:origin x="78" y="108"/>
      </p:cViewPr>
      <p:guideLst>
        <p:guide orient="horz" pos="2115"/>
        <p:guide pos="6971"/>
      </p:guideLst>
    </p:cSldViewPr>
  </p:slideViewPr>
  <p:notesTextViewPr>
    <p:cViewPr>
      <p:scale>
        <a:sx n="1" d="1"/>
        <a:sy n="1" d="1"/>
      </p:scale>
      <p:origin x="0" y="0"/>
    </p:cViewPr>
  </p:notesTextViewPr>
  <p:sorterViewPr>
    <p:cViewPr>
      <p:scale>
        <a:sx n="33" d="100"/>
        <a:sy n="33" d="100"/>
      </p:scale>
      <p:origin x="0" y="0"/>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t>2018/11/8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t>1</a:t>
            </a:fld>
            <a:endParaRPr lang="zh-CN" altLang="en-US"/>
          </a:p>
        </p:txBody>
      </p:sp>
    </p:spTree>
    <p:extLst>
      <p:ext uri="{BB962C8B-B14F-4D97-AF65-F5344CB8AC3E}">
        <p14:creationId xmlns:p14="http://schemas.microsoft.com/office/powerpoint/2010/main" val="4161596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10</a:t>
            </a:fld>
            <a:endParaRPr lang="zh-CN" altLang="en-US"/>
          </a:p>
        </p:txBody>
      </p:sp>
    </p:spTree>
    <p:extLst>
      <p:ext uri="{BB962C8B-B14F-4D97-AF65-F5344CB8AC3E}">
        <p14:creationId xmlns:p14="http://schemas.microsoft.com/office/powerpoint/2010/main" val="5936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1750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12</a:t>
            </a:fld>
            <a:endParaRPr lang="zh-CN" altLang="en-US"/>
          </a:p>
        </p:txBody>
      </p:sp>
    </p:spTree>
    <p:extLst>
      <p:ext uri="{BB962C8B-B14F-4D97-AF65-F5344CB8AC3E}">
        <p14:creationId xmlns:p14="http://schemas.microsoft.com/office/powerpoint/2010/main" val="2170085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13</a:t>
            </a:fld>
            <a:endParaRPr lang="zh-CN" altLang="en-US"/>
          </a:p>
        </p:txBody>
      </p:sp>
    </p:spTree>
    <p:extLst>
      <p:ext uri="{BB962C8B-B14F-4D97-AF65-F5344CB8AC3E}">
        <p14:creationId xmlns:p14="http://schemas.microsoft.com/office/powerpoint/2010/main" val="1940245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14</a:t>
            </a:fld>
            <a:endParaRPr lang="zh-CN" altLang="en-US"/>
          </a:p>
        </p:txBody>
      </p:sp>
    </p:spTree>
    <p:extLst>
      <p:ext uri="{BB962C8B-B14F-4D97-AF65-F5344CB8AC3E}">
        <p14:creationId xmlns:p14="http://schemas.microsoft.com/office/powerpoint/2010/main" val="2223757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15</a:t>
            </a:fld>
            <a:endParaRPr lang="zh-CN" altLang="en-US"/>
          </a:p>
        </p:txBody>
      </p:sp>
    </p:spTree>
    <p:extLst>
      <p:ext uri="{BB962C8B-B14F-4D97-AF65-F5344CB8AC3E}">
        <p14:creationId xmlns:p14="http://schemas.microsoft.com/office/powerpoint/2010/main" val="1185432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16</a:t>
            </a:fld>
            <a:endParaRPr lang="zh-CN" altLang="en-US"/>
          </a:p>
        </p:txBody>
      </p:sp>
    </p:spTree>
    <p:extLst>
      <p:ext uri="{BB962C8B-B14F-4D97-AF65-F5344CB8AC3E}">
        <p14:creationId xmlns:p14="http://schemas.microsoft.com/office/powerpoint/2010/main" val="1577303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17</a:t>
            </a:fld>
            <a:endParaRPr lang="zh-CN" altLang="en-US"/>
          </a:p>
        </p:txBody>
      </p:sp>
    </p:spTree>
    <p:extLst>
      <p:ext uri="{BB962C8B-B14F-4D97-AF65-F5344CB8AC3E}">
        <p14:creationId xmlns:p14="http://schemas.microsoft.com/office/powerpoint/2010/main" val="1009482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18</a:t>
            </a:fld>
            <a:endParaRPr lang="zh-CN" altLang="en-US"/>
          </a:p>
        </p:txBody>
      </p:sp>
    </p:spTree>
    <p:extLst>
      <p:ext uri="{BB962C8B-B14F-4D97-AF65-F5344CB8AC3E}">
        <p14:creationId xmlns:p14="http://schemas.microsoft.com/office/powerpoint/2010/main" val="14898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19</a:t>
            </a:fld>
            <a:endParaRPr lang="zh-CN" altLang="en-US"/>
          </a:p>
        </p:txBody>
      </p:sp>
    </p:spTree>
    <p:extLst>
      <p:ext uri="{BB962C8B-B14F-4D97-AF65-F5344CB8AC3E}">
        <p14:creationId xmlns:p14="http://schemas.microsoft.com/office/powerpoint/2010/main" val="186830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517860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20</a:t>
            </a:fld>
            <a:endParaRPr lang="zh-CN" altLang="en-US"/>
          </a:p>
        </p:txBody>
      </p:sp>
    </p:spTree>
    <p:extLst>
      <p:ext uri="{BB962C8B-B14F-4D97-AF65-F5344CB8AC3E}">
        <p14:creationId xmlns:p14="http://schemas.microsoft.com/office/powerpoint/2010/main" val="3184405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21</a:t>
            </a:fld>
            <a:endParaRPr lang="zh-CN" altLang="en-US"/>
          </a:p>
        </p:txBody>
      </p:sp>
    </p:spTree>
    <p:extLst>
      <p:ext uri="{BB962C8B-B14F-4D97-AF65-F5344CB8AC3E}">
        <p14:creationId xmlns:p14="http://schemas.microsoft.com/office/powerpoint/2010/main" val="2109986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22</a:t>
            </a:fld>
            <a:endParaRPr lang="zh-CN" altLang="en-US"/>
          </a:p>
        </p:txBody>
      </p:sp>
    </p:spTree>
    <p:extLst>
      <p:ext uri="{BB962C8B-B14F-4D97-AF65-F5344CB8AC3E}">
        <p14:creationId xmlns:p14="http://schemas.microsoft.com/office/powerpoint/2010/main" val="1040554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236676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24</a:t>
            </a:fld>
            <a:endParaRPr lang="zh-CN" altLang="en-US"/>
          </a:p>
        </p:txBody>
      </p:sp>
    </p:spTree>
    <p:extLst>
      <p:ext uri="{BB962C8B-B14F-4D97-AF65-F5344CB8AC3E}">
        <p14:creationId xmlns:p14="http://schemas.microsoft.com/office/powerpoint/2010/main" val="586129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25</a:t>
            </a:fld>
            <a:endParaRPr lang="zh-CN" altLang="en-US"/>
          </a:p>
        </p:txBody>
      </p:sp>
    </p:spTree>
    <p:extLst>
      <p:ext uri="{BB962C8B-B14F-4D97-AF65-F5344CB8AC3E}">
        <p14:creationId xmlns:p14="http://schemas.microsoft.com/office/powerpoint/2010/main" val="277956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26</a:t>
            </a:fld>
            <a:endParaRPr lang="zh-CN" altLang="en-US"/>
          </a:p>
        </p:txBody>
      </p:sp>
    </p:spTree>
    <p:extLst>
      <p:ext uri="{BB962C8B-B14F-4D97-AF65-F5344CB8AC3E}">
        <p14:creationId xmlns:p14="http://schemas.microsoft.com/office/powerpoint/2010/main" val="870721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27</a:t>
            </a:fld>
            <a:endParaRPr lang="zh-CN" altLang="en-US"/>
          </a:p>
        </p:txBody>
      </p:sp>
    </p:spTree>
    <p:extLst>
      <p:ext uri="{BB962C8B-B14F-4D97-AF65-F5344CB8AC3E}">
        <p14:creationId xmlns:p14="http://schemas.microsoft.com/office/powerpoint/2010/main" val="1271803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28</a:t>
            </a:fld>
            <a:endParaRPr lang="zh-CN" altLang="en-US"/>
          </a:p>
        </p:txBody>
      </p:sp>
    </p:spTree>
    <p:extLst>
      <p:ext uri="{BB962C8B-B14F-4D97-AF65-F5344CB8AC3E}">
        <p14:creationId xmlns:p14="http://schemas.microsoft.com/office/powerpoint/2010/main" val="1992860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t>29</a:t>
            </a:fld>
            <a:endParaRPr lang="zh-CN" altLang="en-US"/>
          </a:p>
        </p:txBody>
      </p:sp>
    </p:spTree>
    <p:extLst>
      <p:ext uri="{BB962C8B-B14F-4D97-AF65-F5344CB8AC3E}">
        <p14:creationId xmlns:p14="http://schemas.microsoft.com/office/powerpoint/2010/main" val="69510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t>3</a:t>
            </a:fld>
            <a:endParaRPr lang="zh-CN" altLang="en-US"/>
          </a:p>
        </p:txBody>
      </p:sp>
    </p:spTree>
    <p:extLst>
      <p:ext uri="{BB962C8B-B14F-4D97-AF65-F5344CB8AC3E}">
        <p14:creationId xmlns:p14="http://schemas.microsoft.com/office/powerpoint/2010/main" val="391877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4</a:t>
            </a:fld>
            <a:endParaRPr lang="zh-CN" altLang="en-US"/>
          </a:p>
        </p:txBody>
      </p:sp>
    </p:spTree>
    <p:extLst>
      <p:ext uri="{BB962C8B-B14F-4D97-AF65-F5344CB8AC3E}">
        <p14:creationId xmlns:p14="http://schemas.microsoft.com/office/powerpoint/2010/main" val="3720655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5</a:t>
            </a:fld>
            <a:endParaRPr lang="zh-CN" altLang="en-US"/>
          </a:p>
        </p:txBody>
      </p:sp>
    </p:spTree>
    <p:extLst>
      <p:ext uri="{BB962C8B-B14F-4D97-AF65-F5344CB8AC3E}">
        <p14:creationId xmlns:p14="http://schemas.microsoft.com/office/powerpoint/2010/main" val="82535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7379-79C3-48C0-9079-1DFBF4698412}" type="slidenum">
              <a:rPr lang="zh-CN" altLang="en-US" smtClean="0"/>
              <a:t>6</a:t>
            </a:fld>
            <a:endParaRPr lang="zh-CN" altLang="en-US"/>
          </a:p>
        </p:txBody>
      </p:sp>
    </p:spTree>
    <p:extLst>
      <p:ext uri="{BB962C8B-B14F-4D97-AF65-F5344CB8AC3E}">
        <p14:creationId xmlns:p14="http://schemas.microsoft.com/office/powerpoint/2010/main" val="3568931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7379-79C3-48C0-9079-1DFBF4698412}" type="slidenum">
              <a:rPr lang="zh-CN" altLang="en-US" smtClean="0"/>
              <a:t>7</a:t>
            </a:fld>
            <a:endParaRPr lang="zh-CN" altLang="en-US"/>
          </a:p>
        </p:txBody>
      </p:sp>
    </p:spTree>
    <p:extLst>
      <p:ext uri="{BB962C8B-B14F-4D97-AF65-F5344CB8AC3E}">
        <p14:creationId xmlns:p14="http://schemas.microsoft.com/office/powerpoint/2010/main" val="71599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077379-79C3-48C0-9079-1DFBF4698412}" type="slidenum">
              <a:rPr lang="zh-CN" altLang="en-US" smtClean="0"/>
              <a:t>8</a:t>
            </a:fld>
            <a:endParaRPr lang="zh-CN" altLang="en-US"/>
          </a:p>
        </p:txBody>
      </p:sp>
    </p:spTree>
    <p:extLst>
      <p:ext uri="{BB962C8B-B14F-4D97-AF65-F5344CB8AC3E}">
        <p14:creationId xmlns:p14="http://schemas.microsoft.com/office/powerpoint/2010/main" val="212835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9</a:t>
            </a:fld>
            <a:endParaRPr lang="zh-CN" altLang="en-US"/>
          </a:p>
        </p:txBody>
      </p:sp>
    </p:spTree>
    <p:extLst>
      <p:ext uri="{BB962C8B-B14F-4D97-AF65-F5344CB8AC3E}">
        <p14:creationId xmlns:p14="http://schemas.microsoft.com/office/powerpoint/2010/main" val="1924185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cxnSp>
        <p:nvCxnSpPr>
          <p:cNvPr id="5" name="直接连接符 4"/>
          <p:cNvCxnSpPr/>
          <p:nvPr userDrawn="1"/>
        </p:nvCxnSpPr>
        <p:spPr>
          <a:xfrm>
            <a:off x="192931" y="801192"/>
            <a:ext cx="11867985"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文本框 1"/>
          <p:cNvSpPr txBox="1"/>
          <p:nvPr userDrawn="1"/>
        </p:nvSpPr>
        <p:spPr>
          <a:xfrm>
            <a:off x="10202043" y="116632"/>
            <a:ext cx="1656184" cy="584775"/>
          </a:xfrm>
          <a:prstGeom prst="rect">
            <a:avLst/>
          </a:prstGeom>
          <a:noFill/>
        </p:spPr>
        <p:txBody>
          <a:bodyPr wrap="square" rtlCol="0">
            <a:spAutoFit/>
          </a:bodyPr>
          <a:lstStyle/>
          <a:p>
            <a:pPr algn="ctr"/>
            <a:r>
              <a:rPr lang="en-US" altLang="zh-CN" sz="3200" dirty="0" smtClean="0">
                <a:solidFill>
                  <a:srgbClr val="00A03C"/>
                </a:solidFill>
              </a:rPr>
              <a:t>LOGO</a:t>
            </a:r>
            <a:endParaRPr lang="zh-CN" altLang="en-US" sz="3200" dirty="0">
              <a:solidFill>
                <a:srgbClr val="00A03C"/>
              </a:solidFill>
            </a:endParaRPr>
          </a:p>
        </p:txBody>
      </p:sp>
    </p:spTree>
    <p:extLst>
      <p:ext uri="{BB962C8B-B14F-4D97-AF65-F5344CB8AC3E}">
        <p14:creationId xmlns:p14="http://schemas.microsoft.com/office/powerpoint/2010/main" val="1819637919"/>
      </p:ext>
    </p:extLst>
  </p:cSld>
  <p:clrMapOvr>
    <a:masterClrMapping/>
  </p:clrMapOvr>
  <p:transition spd="slow">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759" y="6356351"/>
            <a:ext cx="2845541" cy="365125"/>
          </a:xfrm>
          <a:prstGeom prst="rect">
            <a:avLst/>
          </a:prstGeom>
        </p:spPr>
        <p:txBody>
          <a:bodyPr/>
          <a:lstStyle/>
          <a:p>
            <a:fld id="{FC8A9CF0-91C9-42F9-83C2-B72FF9A18BA5}" type="datetimeFigureOut">
              <a:rPr lang="zh-CN" altLang="en-US" smtClean="0"/>
              <a:t>2018/11/8</a:t>
            </a:fld>
            <a:endParaRPr lang="zh-CN" altLang="en-US"/>
          </a:p>
        </p:txBody>
      </p:sp>
      <p:sp>
        <p:nvSpPr>
          <p:cNvPr id="4" name="页脚占位符 3"/>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9875" y="6356351"/>
            <a:ext cx="2845541" cy="365125"/>
          </a:xfrm>
          <a:prstGeom prst="rect">
            <a:avLst/>
          </a:prstGeom>
        </p:spPr>
        <p:txBody>
          <a:bodyPr/>
          <a:lstStyle/>
          <a:p>
            <a:fld id="{A7F1AA27-B7A4-475F-8430-0E6442A33CF0}" type="slidenum">
              <a:rPr lang="zh-CN" altLang="en-US" smtClean="0"/>
              <a:t>‹#›</a:t>
            </a:fld>
            <a:endParaRPr lang="zh-CN" altLang="en-US"/>
          </a:p>
        </p:txBody>
      </p:sp>
    </p:spTree>
    <p:extLst>
      <p:ext uri="{BB962C8B-B14F-4D97-AF65-F5344CB8AC3E}">
        <p14:creationId xmlns:p14="http://schemas.microsoft.com/office/powerpoint/2010/main" val="3472649450"/>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FC8A9CF0-91C9-42F9-83C2-B72FF9A18BA5}" type="datetimeFigureOut">
              <a:rPr lang="zh-CN" altLang="en-US" smtClean="0"/>
              <a:t>2018/11/8</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A7F1AA27-B7A4-475F-8430-0E6442A33CF0}" type="slidenum">
              <a:rPr lang="zh-CN" altLang="en-US" smtClean="0"/>
              <a:t>‹#›</a:t>
            </a:fld>
            <a:endParaRPr lang="zh-CN" altLang="en-US"/>
          </a:p>
        </p:txBody>
      </p:sp>
    </p:spTree>
    <p:extLst>
      <p:ext uri="{BB962C8B-B14F-4D97-AF65-F5344CB8AC3E}">
        <p14:creationId xmlns:p14="http://schemas.microsoft.com/office/powerpoint/2010/main" val="989663885"/>
      </p:ext>
    </p:extLst>
  </p:cSld>
  <p:clrMapOvr>
    <a:masterClrMapping/>
  </p:clrMapOvr>
  <p:transition spd="slow">
    <p:comb/>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93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92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839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398" y="3602047"/>
            <a:ext cx="9146381" cy="1655762"/>
          </a:xfrm>
          <a:prstGeom prst="rect">
            <a:avLst/>
          </a:prstGeom>
        </p:spPr>
        <p:txBody>
          <a:bodyPr/>
          <a:lstStyle>
            <a:lvl1pPr marL="0" indent="0" algn="ctr">
              <a:buNone/>
              <a:defRPr sz="2626"/>
            </a:lvl1pPr>
            <a:lvl2pPr marL="500048" indent="0" algn="ctr">
              <a:buNone/>
              <a:defRPr sz="2187"/>
            </a:lvl2pPr>
            <a:lvl3pPr marL="1000096" indent="0" algn="ctr">
              <a:buNone/>
              <a:defRPr sz="1970"/>
            </a:lvl3pPr>
            <a:lvl4pPr marL="1500139" indent="0" algn="ctr">
              <a:buNone/>
              <a:defRPr sz="1750"/>
            </a:lvl4pPr>
            <a:lvl5pPr marL="2000189" indent="0" algn="ctr">
              <a:buNone/>
              <a:defRPr sz="1750"/>
            </a:lvl5pPr>
            <a:lvl6pPr marL="2500233" indent="0" algn="ctr">
              <a:buNone/>
              <a:defRPr sz="1750"/>
            </a:lvl6pPr>
            <a:lvl7pPr marL="3000280" indent="0" algn="ctr">
              <a:buNone/>
              <a:defRPr sz="1750"/>
            </a:lvl7pPr>
            <a:lvl8pPr marL="3500325" indent="0" algn="ctr">
              <a:buNone/>
              <a:defRPr sz="1750"/>
            </a:lvl8pPr>
            <a:lvl9pPr marL="4000374" indent="0" algn="ctr">
              <a:buNone/>
              <a:defRPr sz="1750"/>
            </a:lvl9pPr>
          </a:lstStyle>
          <a:p>
            <a:r>
              <a:rPr lang="en-US" smtClean="0"/>
              <a:t>Click to edit Master subtitle style</a:t>
            </a:r>
            <a:endParaRPr lang="id-ID"/>
          </a:p>
        </p:txBody>
      </p:sp>
      <p:sp>
        <p:nvSpPr>
          <p:cNvPr id="4" name="Date Placeholder 3"/>
          <p:cNvSpPr>
            <a:spLocks noGrp="1"/>
          </p:cNvSpPr>
          <p:nvPr>
            <p:ph type="dt" sz="half" idx="10"/>
          </p:nvPr>
        </p:nvSpPr>
        <p:spPr>
          <a:xfrm>
            <a:off x="838420" y="6356379"/>
            <a:ext cx="2743914" cy="365125"/>
          </a:xfrm>
          <a:prstGeom prst="rect">
            <a:avLst/>
          </a:prstGeom>
        </p:spPr>
        <p:txBody>
          <a:bodyPr/>
          <a:lstStyle/>
          <a:p>
            <a:fld id="{EB5C08A1-7713-47CE-97B4-863D833656A0}" type="datetimeFigureOut">
              <a:rPr lang="id-ID" smtClean="0"/>
              <a:t>08/11/2018</a:t>
            </a:fld>
            <a:endParaRPr lang="id-ID"/>
          </a:p>
        </p:txBody>
      </p:sp>
      <p:sp>
        <p:nvSpPr>
          <p:cNvPr id="5" name="Footer Placeholder 4"/>
          <p:cNvSpPr>
            <a:spLocks noGrp="1"/>
          </p:cNvSpPr>
          <p:nvPr>
            <p:ph type="ftr" sz="quarter" idx="11"/>
          </p:nvPr>
        </p:nvSpPr>
        <p:spPr>
          <a:xfrm>
            <a:off x="4039657" y="6356379"/>
            <a:ext cx="4115872"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10861332" y="6356379"/>
            <a:ext cx="495431" cy="365125"/>
          </a:xfrm>
          <a:prstGeom prst="rect">
            <a:avLst/>
          </a:prstGeom>
        </p:spPr>
        <p:txBody>
          <a:bodyPr/>
          <a:lstStyle/>
          <a:p>
            <a:fld id="{BD3C9449-514E-4F2F-BDF6-E5528CC1E8B5}" type="slidenum">
              <a:rPr lang="id-ID" smtClean="0"/>
              <a:t>‹#›</a:t>
            </a:fld>
            <a:endParaRPr lang="id-ID"/>
          </a:p>
        </p:txBody>
      </p:sp>
    </p:spTree>
    <p:extLst>
      <p:ext uri="{BB962C8B-B14F-4D97-AF65-F5344CB8AC3E}">
        <p14:creationId xmlns:p14="http://schemas.microsoft.com/office/powerpoint/2010/main" val="316628818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7820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5000">
              <a:schemeClr val="bg1"/>
            </a:gs>
            <a:gs pos="0">
              <a:schemeClr val="accent6">
                <a:lumMod val="0"/>
                <a:lumOff val="100000"/>
              </a:schemeClr>
            </a:gs>
            <a:gs pos="100000">
              <a:schemeClr val="accent2"/>
            </a:gs>
            <a:gs pos="100000">
              <a:srgbClr val="00A03C"/>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3301"/>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5" r:id="rId3"/>
    <p:sldLayoutId id="2147483660" r:id="rId4"/>
    <p:sldLayoutId id="2147483661" r:id="rId5"/>
    <p:sldLayoutId id="2147483668" r:id="rId6"/>
    <p:sldLayoutId id="2147483669" r:id="rId7"/>
    <p:sldLayoutId id="2147483670" r:id="rId8"/>
  </p:sldLayoutIdLst>
  <p:transition spd="slow">
    <p:comb/>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1.xml"/><Relationship Id="rId18" Type="http://schemas.microsoft.com/office/2007/relationships/hdphoto" Target="../media/hdphoto3.wdp"/><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10.jpeg"/><Relationship Id="rId2" Type="http://schemas.openxmlformats.org/officeDocument/2006/relationships/tags" Target="../tags/tag3.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9.jpeg"/><Relationship Id="rId10" Type="http://schemas.openxmlformats.org/officeDocument/2006/relationships/tags" Target="../tags/tag11.xml"/><Relationship Id="rId19" Type="http://schemas.openxmlformats.org/officeDocument/2006/relationships/image" Target="../media/image11.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5" name="Freeform 3026"/>
          <p:cNvSpPr>
            <a:spLocks/>
          </p:cNvSpPr>
          <p:nvPr/>
        </p:nvSpPr>
        <p:spPr bwMode="auto">
          <a:xfrm flipH="1">
            <a:off x="13091211" y="-488316"/>
            <a:ext cx="45719" cy="508075247"/>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0"/>
                  <a:pt x="0" y="0"/>
                  <a:pt x="0" y="0"/>
                </a:cubicBezTo>
              </a:path>
            </a:pathLst>
          </a:custGeom>
          <a:solidFill>
            <a:srgbClr val="C14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239" name="Freeform 3220"/>
          <p:cNvSpPr>
            <a:spLocks/>
          </p:cNvSpPr>
          <p:nvPr/>
        </p:nvSpPr>
        <p:spPr bwMode="auto">
          <a:xfrm flipH="1">
            <a:off x="13091211" y="-488317"/>
            <a:ext cx="45719" cy="362917423"/>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0"/>
                  <a:pt x="0" y="0"/>
                </a:cubicBezTo>
              </a:path>
            </a:pathLst>
          </a:custGeom>
          <a:solidFill>
            <a:srgbClr val="FFD4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2" name="TextBox 10"/>
          <p:cNvSpPr txBox="1"/>
          <p:nvPr/>
        </p:nvSpPr>
        <p:spPr>
          <a:xfrm>
            <a:off x="1079468" y="1946400"/>
            <a:ext cx="6484467" cy="830997"/>
          </a:xfrm>
          <a:prstGeom prst="rect">
            <a:avLst/>
          </a:prstGeom>
          <a:noFill/>
        </p:spPr>
        <p:txBody>
          <a:bodyPr wrap="none" lIns="91440" tIns="45720" rIns="91440" bIns="45720">
            <a:spAutoFit/>
          </a:bodyPr>
          <a:lstStyle/>
          <a:p>
            <a:pPr>
              <a:defRPr/>
            </a:pPr>
            <a:r>
              <a:rPr lang="zh-CN" altLang="en-US" sz="4800" b="1" dirty="0" smtClean="0">
                <a:solidFill>
                  <a:srgbClr val="00A03C"/>
                </a:solidFill>
                <a:latin typeface="微软雅黑" pitchFamily="34" charset="-122"/>
                <a:ea typeface="微软雅黑" pitchFamily="34" charset="-122"/>
              </a:rPr>
              <a:t>口腔牙科通用</a:t>
            </a:r>
            <a:r>
              <a:rPr lang="en-US" altLang="zh-CN" sz="4800" b="1" dirty="0" smtClean="0">
                <a:solidFill>
                  <a:srgbClr val="00A03C"/>
                </a:solidFill>
                <a:latin typeface="微软雅黑" pitchFamily="34" charset="-122"/>
                <a:ea typeface="微软雅黑" pitchFamily="34" charset="-122"/>
              </a:rPr>
              <a:t>PPT</a:t>
            </a:r>
            <a:r>
              <a:rPr lang="zh-CN" altLang="en-US" sz="4800" b="1" dirty="0" smtClean="0">
                <a:solidFill>
                  <a:srgbClr val="00A03C"/>
                </a:solidFill>
                <a:latin typeface="微软雅黑" pitchFamily="34" charset="-122"/>
                <a:ea typeface="微软雅黑" pitchFamily="34" charset="-122"/>
              </a:rPr>
              <a:t>模板 </a:t>
            </a:r>
            <a:endParaRPr lang="zh-CN" altLang="en-US" sz="4800" b="1" dirty="0">
              <a:solidFill>
                <a:srgbClr val="00A03C"/>
              </a:solidFill>
              <a:latin typeface="微软雅黑" pitchFamily="34" charset="-122"/>
              <a:ea typeface="微软雅黑" pitchFamily="34" charset="-122"/>
            </a:endParaRPr>
          </a:p>
        </p:txBody>
      </p:sp>
      <p:cxnSp>
        <p:nvCxnSpPr>
          <p:cNvPr id="8" name="直接连接符 7"/>
          <p:cNvCxnSpPr/>
          <p:nvPr/>
        </p:nvCxnSpPr>
        <p:spPr>
          <a:xfrm>
            <a:off x="1125062" y="3440065"/>
            <a:ext cx="54120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135638" y="3573016"/>
            <a:ext cx="5372141" cy="461665"/>
          </a:xfrm>
          <a:prstGeom prst="rect">
            <a:avLst/>
          </a:prstGeom>
        </p:spPr>
        <p:txBody>
          <a:bodyPr wrap="square" lIns="91440" tIns="45720" rIns="91440" bIns="45720">
            <a:spAutoFit/>
          </a:bodyPr>
          <a:lstStyle/>
          <a:p>
            <a:pPr algn="just"/>
            <a:r>
              <a:rPr lang="en-US" altLang="zh-CN" sz="1200" dirty="0">
                <a:solidFill>
                  <a:schemeClr val="tx1">
                    <a:lumMod val="75000"/>
                    <a:lumOff val="25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rPr>
              <a:t>The Concepts National Income And National Product Have Roughly The Same Value And Can Be Used Interchangeably If Our Interest Is In Their</a:t>
            </a:r>
          </a:p>
        </p:txBody>
      </p:sp>
      <p:sp>
        <p:nvSpPr>
          <p:cNvPr id="27" name="矩形 26"/>
          <p:cNvSpPr/>
          <p:nvPr/>
        </p:nvSpPr>
        <p:spPr>
          <a:xfrm>
            <a:off x="1125062" y="2916845"/>
            <a:ext cx="6123665" cy="400110"/>
          </a:xfrm>
          <a:prstGeom prst="rect">
            <a:avLst/>
          </a:prstGeom>
        </p:spPr>
        <p:txBody>
          <a:bodyPr wrap="square" lIns="91440" tIns="45720" rIns="91440" bIns="45720">
            <a:spAutoFit/>
          </a:bodyPr>
          <a:lstStyle/>
          <a:p>
            <a:pPr algn="just"/>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工作总结</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财务汇报</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商务</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演示</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银行通用</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一键变色</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1" name="Raujika - City of Twil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9187" y="92843"/>
            <a:ext cx="609600" cy="60960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9636" y="2455"/>
            <a:ext cx="5665540" cy="6039873"/>
          </a:xfrm>
          <a:prstGeom prst="rect">
            <a:avLst/>
          </a:prstGeom>
        </p:spPr>
      </p:pic>
      <p:sp>
        <p:nvSpPr>
          <p:cNvPr id="3" name="文本框 2"/>
          <p:cNvSpPr txBox="1"/>
          <p:nvPr/>
        </p:nvSpPr>
        <p:spPr>
          <a:xfrm>
            <a:off x="1135638" y="5157192"/>
            <a:ext cx="3767378"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汇报人</a:t>
            </a:r>
            <a:r>
              <a:rPr lang="zh-CN" altLang="en-US" dirty="0" smtClean="0">
                <a:latin typeface="微软雅黑" panose="020B0503020204020204" pitchFamily="34" charset="-122"/>
                <a:ea typeface="微软雅黑" panose="020B0503020204020204" pitchFamily="34" charset="-122"/>
              </a:rPr>
              <a:t>：在行   </a:t>
            </a:r>
            <a:r>
              <a:rPr lang="zh-CN" altLang="en-US" dirty="0">
                <a:latin typeface="微软雅黑" panose="020B0503020204020204" pitchFamily="34" charset="-122"/>
                <a:ea typeface="微软雅黑" panose="020B0503020204020204" pitchFamily="34" charset="-122"/>
              </a:rPr>
              <a:t>时间</a:t>
            </a:r>
            <a:r>
              <a:rPr lang="zh-CN" altLang="en-US" dirty="0" smtClean="0">
                <a:latin typeface="微软雅黑" panose="020B0503020204020204" pitchFamily="34" charset="-122"/>
                <a:ea typeface="微软雅黑" panose="020B0503020204020204" pitchFamily="34" charset="-122"/>
              </a:rPr>
              <a:t>：</a:t>
            </a:r>
            <a:r>
              <a:rPr lang="en-US" altLang="zh-CN" dirty="0" smtClean="0">
                <a:latin typeface="微软雅黑" panose="020B0503020204020204" pitchFamily="34" charset="-122"/>
                <a:ea typeface="微软雅黑" panose="020B0503020204020204" pitchFamily="34" charset="-122"/>
              </a:rPr>
              <a:t>2018</a:t>
            </a:r>
            <a:r>
              <a:rPr lang="zh-CN" altLang="en-US" dirty="0" smtClean="0">
                <a:latin typeface="微软雅黑" panose="020B0503020204020204" pitchFamily="34" charset="-122"/>
                <a:ea typeface="微软雅黑" panose="020B0503020204020204" pitchFamily="34" charset="-122"/>
              </a:rPr>
              <a:t>年</a:t>
            </a:r>
            <a:r>
              <a:rPr lang="en-US" altLang="zh-CN" dirty="0" smtClean="0">
                <a:latin typeface="微软雅黑" panose="020B0503020204020204" pitchFamily="34" charset="-122"/>
                <a:ea typeface="微软雅黑" panose="020B0503020204020204" pitchFamily="34" charset="-122"/>
              </a:rPr>
              <a:t>XX</a:t>
            </a:r>
            <a:r>
              <a:rPr lang="zh-CN" altLang="en-US" dirty="0">
                <a:latin typeface="微软雅黑" panose="020B0503020204020204" pitchFamily="34" charset="-122"/>
                <a:ea typeface="微软雅黑" panose="020B0503020204020204" pitchFamily="34" charset="-122"/>
              </a:rPr>
              <a:t>月</a:t>
            </a:r>
          </a:p>
        </p:txBody>
      </p:sp>
    </p:spTree>
    <p:extLst>
      <p:ext uri="{BB962C8B-B14F-4D97-AF65-F5344CB8AC3E}">
        <p14:creationId xmlns:p14="http://schemas.microsoft.com/office/powerpoint/2010/main" val="265230287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9" fill="hold" grpId="0" nodeType="afterEffect" p14:presetBounceEnd="28000">
                                      <p:stCondLst>
                                        <p:cond delay="0"/>
                                      </p:stCondLst>
                                      <p:iterate type="lt">
                                        <p:tmPct val="10000"/>
                                      </p:iterate>
                                      <p:childTnLst>
                                        <p:set>
                                          <p:cBhvr>
                                            <p:cTn id="14" dur="1" fill="hold">
                                              <p:stCondLst>
                                                <p:cond delay="0"/>
                                              </p:stCondLst>
                                            </p:cTn>
                                            <p:tgtEl>
                                              <p:spTgt spid="22"/>
                                            </p:tgtEl>
                                            <p:attrNameLst>
                                              <p:attrName>style.visibility</p:attrName>
                                            </p:attrNameLst>
                                          </p:cBhvr>
                                          <p:to>
                                            <p:strVal val="visible"/>
                                          </p:to>
                                        </p:set>
                                        <p:anim calcmode="lin" valueType="num" p14:bounceEnd="28000">
                                          <p:cBhvr additive="base">
                                            <p:cTn id="15" dur="500" fill="hold"/>
                                            <p:tgtEl>
                                              <p:spTgt spid="22"/>
                                            </p:tgtEl>
                                            <p:attrNameLst>
                                              <p:attrName>ppt_x</p:attrName>
                                            </p:attrNameLst>
                                          </p:cBhvr>
                                          <p:tavLst>
                                            <p:tav tm="0">
                                              <p:val>
                                                <p:strVal val="0-#ppt_w/2"/>
                                              </p:val>
                                            </p:tav>
                                            <p:tav tm="100000">
                                              <p:val>
                                                <p:strVal val="#ppt_x"/>
                                              </p:val>
                                            </p:tav>
                                          </p:tavLst>
                                        </p:anim>
                                        <p:anim calcmode="lin" valueType="num" p14:bounceEnd="28000">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9" fill="hold" grpId="0" nodeType="afterEffect" p14:presetBounceEnd="28000">
                                      <p:stCondLst>
                                        <p:cond delay="0"/>
                                      </p:stCondLst>
                                      <p:iterate type="lt">
                                        <p:tmPct val="10000"/>
                                      </p:iterate>
                                      <p:childTnLst>
                                        <p:set>
                                          <p:cBhvr>
                                            <p:cTn id="19" dur="1" fill="hold">
                                              <p:stCondLst>
                                                <p:cond delay="0"/>
                                              </p:stCondLst>
                                            </p:cTn>
                                            <p:tgtEl>
                                              <p:spTgt spid="27"/>
                                            </p:tgtEl>
                                            <p:attrNameLst>
                                              <p:attrName>style.visibility</p:attrName>
                                            </p:attrNameLst>
                                          </p:cBhvr>
                                          <p:to>
                                            <p:strVal val="visible"/>
                                          </p:to>
                                        </p:set>
                                        <p:anim calcmode="lin" valueType="num" p14:bounceEnd="28000">
                                          <p:cBhvr additive="base">
                                            <p:cTn id="20" dur="500" fill="hold"/>
                                            <p:tgtEl>
                                              <p:spTgt spid="27"/>
                                            </p:tgtEl>
                                            <p:attrNameLst>
                                              <p:attrName>ppt_x</p:attrName>
                                            </p:attrNameLst>
                                          </p:cBhvr>
                                          <p:tavLst>
                                            <p:tav tm="0">
                                              <p:val>
                                                <p:strVal val="0-#ppt_w/2"/>
                                              </p:val>
                                            </p:tav>
                                            <p:tav tm="100000">
                                              <p:val>
                                                <p:strVal val="#ppt_x"/>
                                              </p:val>
                                            </p:tav>
                                          </p:tavLst>
                                        </p:anim>
                                        <p:anim calcmode="lin" valueType="num" p14:bounceEnd="28000">
                                          <p:cBhvr additive="base">
                                            <p:cTn id="21" dur="500" fill="hold"/>
                                            <p:tgtEl>
                                              <p:spTgt spid="27"/>
                                            </p:tgtEl>
                                            <p:attrNameLst>
                                              <p:attrName>ppt_y</p:attrName>
                                            </p:attrNameLst>
                                          </p:cBhvr>
                                          <p:tavLst>
                                            <p:tav tm="0">
                                              <p:val>
                                                <p:strVal val="0-#ppt_h/2"/>
                                              </p:val>
                                            </p:tav>
                                            <p:tav tm="100000">
                                              <p:val>
                                                <p:strVal val="#ppt_y"/>
                                              </p:val>
                                            </p:tav>
                                          </p:tavLst>
                                        </p:anim>
                                      </p:childTnLst>
                                    </p:cTn>
                                  </p:par>
                                </p:childTnLst>
                              </p:cTn>
                            </p:par>
                            <p:par>
                              <p:cTn id="22" fill="hold">
                                <p:stCondLst>
                                  <p:cond delay="32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3700"/>
                                </p:stCondLst>
                                <p:childTnLst>
                                  <p:par>
                                    <p:cTn id="27" presetID="42"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200"/>
                                            <p:tgtEl>
                                              <p:spTgt spid="26"/>
                                            </p:tgtEl>
                                          </p:cBhvr>
                                        </p:animEffect>
                                        <p:anim calcmode="lin" valueType="num">
                                          <p:cBhvr>
                                            <p:cTn id="30" dur="1200" fill="hold"/>
                                            <p:tgtEl>
                                              <p:spTgt spid="26"/>
                                            </p:tgtEl>
                                            <p:attrNameLst>
                                              <p:attrName>ppt_x</p:attrName>
                                            </p:attrNameLst>
                                          </p:cBhvr>
                                          <p:tavLst>
                                            <p:tav tm="0">
                                              <p:val>
                                                <p:strVal val="#ppt_x"/>
                                              </p:val>
                                            </p:tav>
                                            <p:tav tm="100000">
                                              <p:val>
                                                <p:strVal val="#ppt_x"/>
                                              </p:val>
                                            </p:tav>
                                          </p:tavLst>
                                        </p:anim>
                                        <p:anim calcmode="lin" valueType="num">
                                          <p:cBhvr>
                                            <p:cTn id="31" dur="12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4900"/>
                                </p:stCondLst>
                                <p:childTnLst>
                                  <p:par>
                                    <p:cTn id="33" presetID="10" presetClass="entr" presetSubtype="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6" repeatCount="indefinite" fill="hold" display="0">
                      <p:stCondLst>
                        <p:cond delay="indefinite"/>
                      </p:stCondLst>
                      <p:endCondLst>
                        <p:cond evt="onStopAudio" delay="0">
                          <p:tgtEl>
                            <p:sldTgt/>
                          </p:tgtEl>
                        </p:cond>
                      </p:endCondLst>
                    </p:cTn>
                    <p:tgtEl>
                      <p:spTgt spid="31"/>
                    </p:tgtEl>
                  </p:cMediaNode>
                </p:audio>
              </p:childTnLst>
            </p:cTn>
          </p:par>
        </p:tnLst>
        <p:bldLst>
          <p:bldP spid="22"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9" fill="hold" grpId="0" nodeType="afterEffect">
                                      <p:stCondLst>
                                        <p:cond delay="0"/>
                                      </p:stCondLst>
                                      <p:iterate type="lt">
                                        <p:tmPct val="10000"/>
                                      </p:iterate>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9" fill="hold" grpId="0" nodeType="afterEffect">
                                      <p:stCondLst>
                                        <p:cond delay="0"/>
                                      </p:stCondLst>
                                      <p:iterate type="lt">
                                        <p:tmPct val="10000"/>
                                      </p:iterate>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0-#ppt_w/2"/>
                                              </p:val>
                                            </p:tav>
                                            <p:tav tm="100000">
                                              <p:val>
                                                <p:strVal val="#ppt_x"/>
                                              </p:val>
                                            </p:tav>
                                          </p:tavLst>
                                        </p:anim>
                                        <p:anim calcmode="lin" valueType="num">
                                          <p:cBhvr additive="base">
                                            <p:cTn id="21" dur="500" fill="hold"/>
                                            <p:tgtEl>
                                              <p:spTgt spid="27"/>
                                            </p:tgtEl>
                                            <p:attrNameLst>
                                              <p:attrName>ppt_y</p:attrName>
                                            </p:attrNameLst>
                                          </p:cBhvr>
                                          <p:tavLst>
                                            <p:tav tm="0">
                                              <p:val>
                                                <p:strVal val="0-#ppt_h/2"/>
                                              </p:val>
                                            </p:tav>
                                            <p:tav tm="100000">
                                              <p:val>
                                                <p:strVal val="#ppt_y"/>
                                              </p:val>
                                            </p:tav>
                                          </p:tavLst>
                                        </p:anim>
                                      </p:childTnLst>
                                    </p:cTn>
                                  </p:par>
                                </p:childTnLst>
                              </p:cTn>
                            </p:par>
                            <p:par>
                              <p:cTn id="22" fill="hold">
                                <p:stCondLst>
                                  <p:cond delay="32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3700"/>
                                </p:stCondLst>
                                <p:childTnLst>
                                  <p:par>
                                    <p:cTn id="27" presetID="42"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200"/>
                                            <p:tgtEl>
                                              <p:spTgt spid="26"/>
                                            </p:tgtEl>
                                          </p:cBhvr>
                                        </p:animEffect>
                                        <p:anim calcmode="lin" valueType="num">
                                          <p:cBhvr>
                                            <p:cTn id="30" dur="1200" fill="hold"/>
                                            <p:tgtEl>
                                              <p:spTgt spid="26"/>
                                            </p:tgtEl>
                                            <p:attrNameLst>
                                              <p:attrName>ppt_x</p:attrName>
                                            </p:attrNameLst>
                                          </p:cBhvr>
                                          <p:tavLst>
                                            <p:tav tm="0">
                                              <p:val>
                                                <p:strVal val="#ppt_x"/>
                                              </p:val>
                                            </p:tav>
                                            <p:tav tm="100000">
                                              <p:val>
                                                <p:strVal val="#ppt_x"/>
                                              </p:val>
                                            </p:tav>
                                          </p:tavLst>
                                        </p:anim>
                                        <p:anim calcmode="lin" valueType="num">
                                          <p:cBhvr>
                                            <p:cTn id="31" dur="12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4900"/>
                                </p:stCondLst>
                                <p:childTnLst>
                                  <p:par>
                                    <p:cTn id="33" presetID="10" presetClass="entr" presetSubtype="0" fill="hold"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6" repeatCount="indefinite" fill="hold" display="0">
                      <p:stCondLst>
                        <p:cond delay="indefinite"/>
                      </p:stCondLst>
                      <p:endCondLst>
                        <p:cond evt="onStopAudio" delay="0">
                          <p:tgtEl>
                            <p:sldTgt/>
                          </p:tgtEl>
                        </p:cond>
                      </p:endCondLst>
                    </p:cTn>
                    <p:tgtEl>
                      <p:spTgt spid="31"/>
                    </p:tgtEl>
                  </p:cMediaNode>
                </p:audio>
              </p:childTnLst>
            </p:cTn>
          </p:par>
        </p:tnLst>
        <p:bldLst>
          <p:bldP spid="22" grpId="0"/>
          <p:bldP spid="26" grpId="0"/>
          <p:bldP spid="2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69"/>
          <p:cNvSpPr>
            <a:spLocks noChangeArrowheads="1"/>
          </p:cNvSpPr>
          <p:nvPr/>
        </p:nvSpPr>
        <p:spPr bwMode="auto">
          <a:xfrm>
            <a:off x="3504566" y="3629371"/>
            <a:ext cx="5135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zh-CN" altLang="en-US" sz="3200" b="1" dirty="0">
                <a:solidFill>
                  <a:schemeClr val="accent1"/>
                </a:solidFill>
                <a:latin typeface="微软雅黑" panose="020B0503020204020204" pitchFamily="34" charset="-122"/>
                <a:ea typeface="微软雅黑" panose="020B0503020204020204" pitchFamily="34" charset="-122"/>
              </a:rPr>
              <a:t>在此处添加文字</a:t>
            </a:r>
            <a:endParaRPr lang="en-US" altLang="zh-CN" sz="3200" b="1" dirty="0">
              <a:solidFill>
                <a:schemeClr val="accent1"/>
              </a:solidFill>
              <a:latin typeface="微软雅黑" pitchFamily="34" charset="-122"/>
              <a:ea typeface="微软雅黑" pitchFamily="34" charset="-122"/>
              <a:sym typeface="微软雅黑" pitchFamily="34" charset="-122"/>
            </a:endParaRPr>
          </a:p>
        </p:txBody>
      </p:sp>
      <p:sp>
        <p:nvSpPr>
          <p:cNvPr id="29" name="矩形 70"/>
          <p:cNvSpPr>
            <a:spLocks noChangeArrowheads="1"/>
          </p:cNvSpPr>
          <p:nvPr/>
        </p:nvSpPr>
        <p:spPr bwMode="auto">
          <a:xfrm>
            <a:off x="1302159" y="4293096"/>
            <a:ext cx="9568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在此处添加文字，在此处在此处添加文字在此处添加</a:t>
            </a:r>
          </a:p>
        </p:txBody>
      </p:sp>
      <p:cxnSp>
        <p:nvCxnSpPr>
          <p:cNvPr id="30" name="直接连接符 29"/>
          <p:cNvCxnSpPr/>
          <p:nvPr/>
        </p:nvCxnSpPr>
        <p:spPr>
          <a:xfrm>
            <a:off x="2353986" y="3937225"/>
            <a:ext cx="1455927"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315706" y="3937225"/>
            <a:ext cx="1379300"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3926704" y="923197"/>
            <a:ext cx="4325047" cy="2605977"/>
            <a:chOff x="3923819" y="592184"/>
            <a:chExt cx="4326048" cy="2606580"/>
          </a:xfrm>
        </p:grpSpPr>
        <p:sp>
          <p:nvSpPr>
            <p:cNvPr id="34" name="等腰三角形 33"/>
            <p:cNvSpPr/>
            <p:nvPr/>
          </p:nvSpPr>
          <p:spPr>
            <a:xfrm rot="2484028">
              <a:off x="4705566" y="592184"/>
              <a:ext cx="2729112" cy="2606580"/>
            </a:xfrm>
            <a:custGeom>
              <a:avLst/>
              <a:gdLst/>
              <a:ahLst/>
              <a:cxnLst/>
              <a:rect l="l" t="t" r="r" b="b"/>
              <a:pathLst>
                <a:path w="2729112" h="2606580">
                  <a:moveTo>
                    <a:pt x="0" y="1706340"/>
                  </a:moveTo>
                  <a:lnTo>
                    <a:pt x="1935431" y="0"/>
                  </a:lnTo>
                  <a:lnTo>
                    <a:pt x="2729112" y="900240"/>
                  </a:lnTo>
                  <a:lnTo>
                    <a:pt x="2531475" y="1074484"/>
                  </a:lnTo>
                  <a:lnTo>
                    <a:pt x="2658139" y="1269688"/>
                  </a:lnTo>
                  <a:lnTo>
                    <a:pt x="2310063" y="1269688"/>
                  </a:lnTo>
                  <a:lnTo>
                    <a:pt x="793681" y="26065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94"/>
            <p:cNvSpPr txBox="1"/>
            <p:nvPr/>
          </p:nvSpPr>
          <p:spPr>
            <a:xfrm>
              <a:off x="3923819" y="1706374"/>
              <a:ext cx="4326048" cy="479780"/>
            </a:xfrm>
            <a:prstGeom prst="rect">
              <a:avLst/>
            </a:prstGeom>
            <a:noFill/>
          </p:spPr>
          <p:txBody>
            <a:bodyPr wrap="square" lIns="68564" tIns="34283" rIns="68564" bIns="34283" rtlCol="0">
              <a:spAutoFit/>
            </a:bodyPr>
            <a:lstStyle/>
            <a:p>
              <a:pPr algn="ctr"/>
              <a:r>
                <a:rPr lang="en-US" altLang="zh-CN" sz="2667" b="1" dirty="0">
                  <a:solidFill>
                    <a:schemeClr val="bg1"/>
                  </a:solidFill>
                  <a:latin typeface="微软雅黑" pitchFamily="34" charset="-122"/>
                  <a:ea typeface="微软雅黑" pitchFamily="34" charset="-122"/>
                </a:rPr>
                <a:t>Part </a:t>
              </a:r>
              <a:r>
                <a:rPr lang="en-US" altLang="zh-CN" sz="2667" b="1" dirty="0" smtClean="0">
                  <a:solidFill>
                    <a:schemeClr val="bg1"/>
                  </a:solidFill>
                  <a:latin typeface="微软雅黑" pitchFamily="34" charset="-122"/>
                  <a:ea typeface="微软雅黑" pitchFamily="34" charset="-122"/>
                </a:rPr>
                <a:t>02</a:t>
              </a:r>
              <a:endParaRPr lang="zh-CN" altLang="en-US" sz="2667" b="1" dirty="0">
                <a:solidFill>
                  <a:schemeClr val="bg1"/>
                </a:solidFill>
                <a:latin typeface="微软雅黑" pitchFamily="34" charset="-122"/>
                <a:ea typeface="微软雅黑" pitchFamily="34" charset="-122"/>
              </a:endParaRPr>
            </a:p>
          </p:txBody>
        </p:sp>
      </p:grpSp>
      <p:sp>
        <p:nvSpPr>
          <p:cNvPr id="37" name="矩形 36"/>
          <p:cNvSpPr/>
          <p:nvPr/>
        </p:nvSpPr>
        <p:spPr>
          <a:xfrm>
            <a:off x="3792" y="6501341"/>
            <a:ext cx="12187592" cy="3566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072412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750"/>
                                        <p:tgtEl>
                                          <p:spTgt spid="38"/>
                                        </p:tgtEl>
                                      </p:cBhvr>
                                    </p:animEffect>
                                    <p:anim calcmode="lin" valueType="num">
                                      <p:cBhvr>
                                        <p:cTn id="12" dur="750" fill="hold"/>
                                        <p:tgtEl>
                                          <p:spTgt spid="38"/>
                                        </p:tgtEl>
                                        <p:attrNameLst>
                                          <p:attrName>ppt_x</p:attrName>
                                        </p:attrNameLst>
                                      </p:cBhvr>
                                      <p:tavLst>
                                        <p:tav tm="0">
                                          <p:val>
                                            <p:strVal val="#ppt_x"/>
                                          </p:val>
                                        </p:tav>
                                        <p:tav tm="100000">
                                          <p:val>
                                            <p:strVal val="#ppt_x"/>
                                          </p:val>
                                        </p:tav>
                                      </p:tavLst>
                                    </p:anim>
                                    <p:anim calcmode="lin" valueType="num">
                                      <p:cBhvr>
                                        <p:cTn id="13" dur="75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5995200" y="6338729"/>
            <a:ext cx="203983" cy="203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fld id="{23F60550-7A3A-40F2-9D03-4180B6431330}" type="slidenum">
              <a:rPr lang="es-ES" altLang="zh-CN" sz="1000" b="0">
                <a:latin typeface="Arial" panose="020B0604020202020204" pitchFamily="34" charset="0"/>
                <a:ea typeface="微软雅黑" panose="020B0503020204020204" pitchFamily="34" charset="-122"/>
                <a:sym typeface="Arial" panose="020B0604020202020204" pitchFamily="34" charset="0"/>
              </a:rPr>
              <a:pPr eaLnBrk="1"/>
              <a:t>11</a:t>
            </a:fld>
            <a:endParaRPr lang="es-ES" altLang="zh-CN" sz="1250">
              <a:latin typeface="Arial" panose="020B0604020202020204" pitchFamily="34" charset="0"/>
              <a:ea typeface="微软雅黑" panose="020B0503020204020204" pitchFamily="34" charset="-122"/>
              <a:sym typeface="Arial" panose="020B0604020202020204" pitchFamily="34" charset="0"/>
            </a:endParaRPr>
          </a:p>
        </p:txBody>
      </p:sp>
      <p:sp>
        <p:nvSpPr>
          <p:cNvPr id="21512" name="AutoShape 8"/>
          <p:cNvSpPr>
            <a:spLocks/>
          </p:cNvSpPr>
          <p:nvPr/>
        </p:nvSpPr>
        <p:spPr bwMode="auto">
          <a:xfrm>
            <a:off x="1375034" y="4691789"/>
            <a:ext cx="2950208" cy="5598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49"/>
              </a:spcBef>
            </a:pPr>
            <a:r>
              <a:rPr lang="zh-CN" altLang="en-US" sz="758"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s-ES" altLang="zh-CN" sz="758"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3" name="AutoShape 9"/>
          <p:cNvSpPr>
            <a:spLocks/>
          </p:cNvSpPr>
          <p:nvPr/>
        </p:nvSpPr>
        <p:spPr bwMode="auto">
          <a:xfrm>
            <a:off x="4613356" y="4691789"/>
            <a:ext cx="2950208" cy="5598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49"/>
              </a:spcBef>
            </a:pPr>
            <a:r>
              <a:rPr lang="zh-CN" altLang="en-US" sz="758"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s-ES" altLang="zh-CN" sz="758"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4" name="AutoShape 10"/>
          <p:cNvSpPr>
            <a:spLocks/>
          </p:cNvSpPr>
          <p:nvPr/>
        </p:nvSpPr>
        <p:spPr bwMode="auto">
          <a:xfrm>
            <a:off x="7826279" y="4691789"/>
            <a:ext cx="2950208" cy="5598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spAutoFit/>
          </a:bodyPr>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eaLnBrk="1">
              <a:lnSpc>
                <a:spcPct val="120000"/>
              </a:lnSpc>
              <a:spcBef>
                <a:spcPts val="849"/>
              </a:spcBef>
            </a:pPr>
            <a:r>
              <a:rPr lang="zh-CN" altLang="en-US" sz="758"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endParaRPr lang="es-ES" altLang="zh-CN" sz="758"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5" name="AutoShape 11"/>
          <p:cNvSpPr>
            <a:spLocks/>
          </p:cNvSpPr>
          <p:nvPr/>
        </p:nvSpPr>
        <p:spPr bwMode="auto">
          <a:xfrm>
            <a:off x="1387735" y="4149685"/>
            <a:ext cx="2949413" cy="36828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accent1">
              <a:alpha val="7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22858" tIns="22858" rIns="22858" bIns="22858" anchor="ctr"/>
          <a:lstStyle/>
          <a:p>
            <a:pPr algn="ctr"/>
            <a:endParaRPr lang="zh-CN" altLang="en-US" sz="1327">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16" name="AutoShape 12"/>
          <p:cNvSpPr>
            <a:spLocks/>
          </p:cNvSpPr>
          <p:nvPr/>
        </p:nvSpPr>
        <p:spPr bwMode="auto">
          <a:xfrm>
            <a:off x="4603040" y="4149685"/>
            <a:ext cx="2949413" cy="3682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3">
              <a:alpha val="79999"/>
            </a:schemeClr>
          </a:solidFill>
          <a:ln>
            <a:noFill/>
          </a:ln>
          <a:effectLst/>
        </p:spPr>
        <p:txBody>
          <a:bodyPr lIns="22858" tIns="22858" rIns="22858" bIns="22858" anchor="ctr"/>
          <a:lstStyle/>
          <a:p>
            <a:pPr algn="ctr" defTabSz="457139">
              <a:defRPr/>
            </a:pPr>
            <a:endParaRPr lang="es-ES" sz="1327">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17" name="AutoShape 13"/>
          <p:cNvSpPr>
            <a:spLocks/>
          </p:cNvSpPr>
          <p:nvPr/>
        </p:nvSpPr>
        <p:spPr bwMode="auto">
          <a:xfrm>
            <a:off x="7802470" y="4149685"/>
            <a:ext cx="2949413" cy="3682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accent5">
              <a:alpha val="79999"/>
            </a:schemeClr>
          </a:solidFill>
          <a:ln>
            <a:noFill/>
          </a:ln>
          <a:effectLst/>
        </p:spPr>
        <p:txBody>
          <a:bodyPr lIns="22858" tIns="22858" rIns="22858" bIns="22858" anchor="ctr"/>
          <a:lstStyle/>
          <a:p>
            <a:pPr algn="ctr" defTabSz="457139">
              <a:defRPr/>
            </a:pPr>
            <a:endParaRPr lang="es-ES" sz="1327">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18" name="AutoShape 14"/>
          <p:cNvSpPr>
            <a:spLocks/>
          </p:cNvSpPr>
          <p:nvPr/>
        </p:nvSpPr>
        <p:spPr bwMode="auto">
          <a:xfrm>
            <a:off x="1606271" y="4236104"/>
            <a:ext cx="2347142"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327"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请替换文字内容</a:t>
            </a:r>
            <a:endParaRPr lang="es-ES" sz="1327"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19" name="AutoShape 15"/>
          <p:cNvSpPr>
            <a:spLocks/>
          </p:cNvSpPr>
          <p:nvPr/>
        </p:nvSpPr>
        <p:spPr bwMode="auto">
          <a:xfrm>
            <a:off x="4844593" y="4236104"/>
            <a:ext cx="2347142"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327">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请替换文字内容</a:t>
            </a:r>
            <a:endParaRPr lang="es-ES" sz="1327"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1520" name="AutoShape 16"/>
          <p:cNvSpPr>
            <a:spLocks/>
          </p:cNvSpPr>
          <p:nvPr/>
        </p:nvSpPr>
        <p:spPr bwMode="auto">
          <a:xfrm>
            <a:off x="8057517" y="4236104"/>
            <a:ext cx="2347142" cy="2042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spAutoFit/>
          </a:bodyPr>
          <a:lstStyle/>
          <a:p>
            <a:pPr algn="ctr">
              <a:defRPr/>
            </a:pPr>
            <a:r>
              <a:rPr lang="zh-CN" altLang="en-US" sz="1327">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rPr>
              <a:t>请替换文字内容</a:t>
            </a:r>
            <a:endParaRPr lang="es-ES" sz="1327" dirty="0">
              <a:solidFill>
                <a:schemeClr val="bg1"/>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18" name="矩形 17"/>
          <p:cNvSpPr/>
          <p:nvPr/>
        </p:nvSpPr>
        <p:spPr bwMode="auto">
          <a:xfrm>
            <a:off x="1387733" y="1988025"/>
            <a:ext cx="2945754" cy="2161660"/>
          </a:xfrm>
          <a:prstGeom prst="rect">
            <a:avLst/>
          </a:prstGeom>
          <a:blipFill dpi="0" rotWithShape="1">
            <a:blip r:embed="rId3"/>
            <a:srcRect/>
            <a:stretch>
              <a:fillRect/>
            </a:stretch>
          </a:blipFill>
          <a:ln w="25400" cap="flat" cmpd="sng" algn="ctr">
            <a:noFill/>
            <a:prstDash val="solid"/>
            <a:miter lim="0"/>
            <a:headEnd type="none" w="med" len="med"/>
            <a:tailEnd type="none" w="med" len="med"/>
          </a:ln>
          <a:effectLst/>
        </p:spPr>
        <p:txBody>
          <a:bodyPr vert="horz" wrap="square" lIns="25399" tIns="25399" rIns="25399" bIns="25399" numCol="1" rtlCol="0" anchor="ctr" anchorCtr="0" compatLnSpc="1">
            <a:prstTxWarp prst="textNoShape">
              <a:avLst/>
            </a:prstTxWarp>
          </a:bodyPr>
          <a:lstStyle/>
          <a:p>
            <a:pPr marL="114285" algn="ctr" defTabSz="412695" hangingPunct="0">
              <a:lnSpc>
                <a:spcPct val="130000"/>
              </a:lnSpc>
            </a:pPr>
            <a:endParaRPr lang="zh-CN" altLang="en-US" sz="1250" b="1">
              <a:solidFill>
                <a:srgbClr val="FFFFFF"/>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19" name="矩形 18"/>
          <p:cNvSpPr/>
          <p:nvPr/>
        </p:nvSpPr>
        <p:spPr bwMode="auto">
          <a:xfrm>
            <a:off x="4599070" y="1988025"/>
            <a:ext cx="2953382" cy="2161660"/>
          </a:xfrm>
          <a:prstGeom prst="rect">
            <a:avLst/>
          </a:prstGeom>
          <a:blipFill dpi="0" rotWithShape="1">
            <a:blip r:embed="rId4"/>
            <a:srcRect/>
            <a:stretch>
              <a:fillRect/>
            </a:stretch>
          </a:blipFill>
          <a:ln w="25400" cap="flat" cmpd="sng" algn="ctr">
            <a:noFill/>
            <a:prstDash val="solid"/>
            <a:miter lim="0"/>
            <a:headEnd type="none" w="med" len="med"/>
            <a:tailEnd type="none" w="med" len="med"/>
          </a:ln>
          <a:effectLst/>
        </p:spPr>
        <p:txBody>
          <a:bodyPr vert="horz" wrap="square" lIns="25399" tIns="25399" rIns="25399" bIns="25399" numCol="1" rtlCol="0" anchor="ctr" anchorCtr="0" compatLnSpc="1">
            <a:prstTxWarp prst="textNoShape">
              <a:avLst/>
            </a:prstTxWarp>
          </a:bodyPr>
          <a:lstStyle/>
          <a:p>
            <a:pPr marL="114285" algn="ctr" defTabSz="412695" hangingPunct="0">
              <a:lnSpc>
                <a:spcPct val="130000"/>
              </a:lnSpc>
            </a:pPr>
            <a:endParaRPr lang="zh-CN" altLang="en-US" sz="1250" b="1">
              <a:solidFill>
                <a:srgbClr val="FFFFFF"/>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20" name="矩形 19"/>
          <p:cNvSpPr/>
          <p:nvPr/>
        </p:nvSpPr>
        <p:spPr bwMode="auto">
          <a:xfrm>
            <a:off x="7802470" y="1988025"/>
            <a:ext cx="2949413" cy="2161660"/>
          </a:xfrm>
          <a:prstGeom prst="rect">
            <a:avLst/>
          </a:prstGeom>
          <a:blipFill dpi="0" rotWithShape="1">
            <a:blip r:embed="rId4"/>
            <a:srcRect/>
            <a:stretch>
              <a:fillRect/>
            </a:stretch>
          </a:blipFill>
          <a:ln w="25400" cap="flat" cmpd="sng" algn="ctr">
            <a:noFill/>
            <a:prstDash val="solid"/>
            <a:miter lim="0"/>
            <a:headEnd type="none" w="med" len="med"/>
            <a:tailEnd type="none" w="med" len="med"/>
          </a:ln>
          <a:effectLst/>
        </p:spPr>
        <p:txBody>
          <a:bodyPr vert="horz" wrap="square" lIns="25399" tIns="25399" rIns="25399" bIns="25399" numCol="1" rtlCol="0" anchor="ctr" anchorCtr="0" compatLnSpc="1">
            <a:prstTxWarp prst="textNoShape">
              <a:avLst/>
            </a:prstTxWarp>
          </a:bodyPr>
          <a:lstStyle/>
          <a:p>
            <a:pPr marL="114285" algn="ctr" defTabSz="412695" hangingPunct="0">
              <a:lnSpc>
                <a:spcPct val="130000"/>
              </a:lnSpc>
            </a:pPr>
            <a:endParaRPr lang="zh-CN" altLang="en-US" sz="1250" b="1">
              <a:solidFill>
                <a:srgbClr val="FFFFFF"/>
              </a:solidFill>
              <a:latin typeface="Arial" panose="020B0604020202020204" pitchFamily="34" charset="0"/>
              <a:ea typeface="微软雅黑" panose="020B0503020204020204" pitchFamily="34" charset="-122"/>
              <a:cs typeface="Lato" charset="0"/>
              <a:sym typeface="Arial" panose="020B0604020202020204" pitchFamily="34" charset="0"/>
            </a:endParaRPr>
          </a:p>
        </p:txBody>
      </p:sp>
      <p:sp>
        <p:nvSpPr>
          <p:cNvPr id="15" name="文本框 14"/>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84523164"/>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ox(out)">
                                      <p:cBhvr>
                                        <p:cTn id="11" dur="500"/>
                                        <p:tgtEl>
                                          <p:spTgt spid="1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ox(out)">
                                      <p:cBhvr>
                                        <p:cTn id="15" dur="500"/>
                                        <p:tgtEl>
                                          <p:spTgt spid="20"/>
                                        </p:tgtEl>
                                      </p:cBhvr>
                                    </p:animEffect>
                                  </p:childTnLst>
                                </p:cTn>
                              </p:par>
                            </p:childTnLst>
                          </p:cTn>
                        </p:par>
                        <p:par>
                          <p:cTn id="16" fill="hold" nodeType="afterGroup">
                            <p:stCondLst>
                              <p:cond delay="1500"/>
                            </p:stCondLst>
                            <p:childTnLst>
                              <p:par>
                                <p:cTn id="17" presetID="22" presetClass="entr" presetSubtype="8" fill="hold" grpId="0" nodeType="afterEffect">
                                  <p:stCondLst>
                                    <p:cond delay="200"/>
                                  </p:stCondLst>
                                  <p:childTnLst>
                                    <p:set>
                                      <p:cBhvr>
                                        <p:cTn id="18" dur="1" fill="hold">
                                          <p:stCondLst>
                                            <p:cond delay="0"/>
                                          </p:stCondLst>
                                        </p:cTn>
                                        <p:tgtEl>
                                          <p:spTgt spid="21515"/>
                                        </p:tgtEl>
                                        <p:attrNameLst>
                                          <p:attrName>style.visibility</p:attrName>
                                        </p:attrNameLst>
                                      </p:cBhvr>
                                      <p:to>
                                        <p:strVal val="visible"/>
                                      </p:to>
                                    </p:set>
                                    <p:animEffect transition="in" filter="wipe(left)">
                                      <p:cBhvr>
                                        <p:cTn id="19" dur="500"/>
                                        <p:tgtEl>
                                          <p:spTgt spid="21515"/>
                                        </p:tgtEl>
                                      </p:cBhvr>
                                    </p:animEffect>
                                  </p:childTnLst>
                                </p:cTn>
                              </p:par>
                            </p:childTnLst>
                          </p:cTn>
                        </p:par>
                        <p:par>
                          <p:cTn id="20" fill="hold" nodeType="afterGroup">
                            <p:stCondLst>
                              <p:cond delay="2200"/>
                            </p:stCondLst>
                            <p:childTnLst>
                              <p:par>
                                <p:cTn id="21" presetID="2" presetClass="entr" presetSubtype="4" fill="hold" grpId="0" nodeType="afterEffect">
                                  <p:stCondLst>
                                    <p:cond delay="100"/>
                                  </p:stCondLst>
                                  <p:childTnLst>
                                    <p:set>
                                      <p:cBhvr>
                                        <p:cTn id="22" dur="1" fill="hold">
                                          <p:stCondLst>
                                            <p:cond delay="0"/>
                                          </p:stCondLst>
                                        </p:cTn>
                                        <p:tgtEl>
                                          <p:spTgt spid="21518"/>
                                        </p:tgtEl>
                                        <p:attrNameLst>
                                          <p:attrName>style.visibility</p:attrName>
                                        </p:attrNameLst>
                                      </p:cBhvr>
                                      <p:to>
                                        <p:strVal val="visible"/>
                                      </p:to>
                                    </p:set>
                                    <p:anim calcmode="lin" valueType="num">
                                      <p:cBhvr additive="base">
                                        <p:cTn id="23" dur="500" fill="hold"/>
                                        <p:tgtEl>
                                          <p:spTgt spid="21518"/>
                                        </p:tgtEl>
                                        <p:attrNameLst>
                                          <p:attrName>ppt_x</p:attrName>
                                        </p:attrNameLst>
                                      </p:cBhvr>
                                      <p:tavLst>
                                        <p:tav tm="0">
                                          <p:val>
                                            <p:strVal val="#ppt_x"/>
                                          </p:val>
                                        </p:tav>
                                        <p:tav tm="100000">
                                          <p:val>
                                            <p:strVal val="#ppt_x"/>
                                          </p:val>
                                        </p:tav>
                                      </p:tavLst>
                                    </p:anim>
                                    <p:anim calcmode="lin" valueType="num">
                                      <p:cBhvr additive="base">
                                        <p:cTn id="24" dur="500" fill="hold"/>
                                        <p:tgtEl>
                                          <p:spTgt spid="21518"/>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2800"/>
                            </p:stCondLst>
                            <p:childTnLst>
                              <p:par>
                                <p:cTn id="26" presetID="22" presetClass="entr" presetSubtype="8" fill="hold" nodeType="afterEffect">
                                  <p:stCondLst>
                                    <p:cond delay="100"/>
                                  </p:stCondLst>
                                  <p:childTnLst>
                                    <p:set>
                                      <p:cBhvr>
                                        <p:cTn id="27" dur="1" fill="hold">
                                          <p:stCondLst>
                                            <p:cond delay="0"/>
                                          </p:stCondLst>
                                        </p:cTn>
                                        <p:tgtEl>
                                          <p:spTgt spid="21516"/>
                                        </p:tgtEl>
                                        <p:attrNameLst>
                                          <p:attrName>style.visibility</p:attrName>
                                        </p:attrNameLst>
                                      </p:cBhvr>
                                      <p:to>
                                        <p:strVal val="visible"/>
                                      </p:to>
                                    </p:set>
                                    <p:animEffect transition="in" filter="wipe(left)">
                                      <p:cBhvr>
                                        <p:cTn id="28" dur="500"/>
                                        <p:tgtEl>
                                          <p:spTgt spid="21516"/>
                                        </p:tgtEl>
                                      </p:cBhvr>
                                    </p:animEffect>
                                  </p:childTnLst>
                                </p:cTn>
                              </p:par>
                            </p:childTnLst>
                          </p:cTn>
                        </p:par>
                        <p:par>
                          <p:cTn id="29" fill="hold" nodeType="afterGroup">
                            <p:stCondLst>
                              <p:cond delay="3400"/>
                            </p:stCondLst>
                            <p:childTnLst>
                              <p:par>
                                <p:cTn id="30" presetID="2" presetClass="entr" presetSubtype="4" fill="hold" grpId="0" nodeType="afterEffect">
                                  <p:stCondLst>
                                    <p:cond delay="100"/>
                                  </p:stCondLst>
                                  <p:childTnLst>
                                    <p:set>
                                      <p:cBhvr>
                                        <p:cTn id="31" dur="1" fill="hold">
                                          <p:stCondLst>
                                            <p:cond delay="0"/>
                                          </p:stCondLst>
                                        </p:cTn>
                                        <p:tgtEl>
                                          <p:spTgt spid="21519"/>
                                        </p:tgtEl>
                                        <p:attrNameLst>
                                          <p:attrName>style.visibility</p:attrName>
                                        </p:attrNameLst>
                                      </p:cBhvr>
                                      <p:to>
                                        <p:strVal val="visible"/>
                                      </p:to>
                                    </p:set>
                                    <p:anim calcmode="lin" valueType="num">
                                      <p:cBhvr additive="base">
                                        <p:cTn id="32" dur="500" fill="hold"/>
                                        <p:tgtEl>
                                          <p:spTgt spid="21519"/>
                                        </p:tgtEl>
                                        <p:attrNameLst>
                                          <p:attrName>ppt_x</p:attrName>
                                        </p:attrNameLst>
                                      </p:cBhvr>
                                      <p:tavLst>
                                        <p:tav tm="0">
                                          <p:val>
                                            <p:strVal val="#ppt_x"/>
                                          </p:val>
                                        </p:tav>
                                        <p:tav tm="100000">
                                          <p:val>
                                            <p:strVal val="#ppt_x"/>
                                          </p:val>
                                        </p:tav>
                                      </p:tavLst>
                                    </p:anim>
                                    <p:anim calcmode="lin" valueType="num">
                                      <p:cBhvr additive="base">
                                        <p:cTn id="33" dur="500" fill="hold"/>
                                        <p:tgtEl>
                                          <p:spTgt spid="21519"/>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4000"/>
                            </p:stCondLst>
                            <p:childTnLst>
                              <p:par>
                                <p:cTn id="35" presetID="22" presetClass="entr" presetSubtype="8" fill="hold" nodeType="afterEffect">
                                  <p:stCondLst>
                                    <p:cond delay="100"/>
                                  </p:stCondLst>
                                  <p:childTnLst>
                                    <p:set>
                                      <p:cBhvr>
                                        <p:cTn id="36" dur="1" fill="hold">
                                          <p:stCondLst>
                                            <p:cond delay="0"/>
                                          </p:stCondLst>
                                        </p:cTn>
                                        <p:tgtEl>
                                          <p:spTgt spid="21517"/>
                                        </p:tgtEl>
                                        <p:attrNameLst>
                                          <p:attrName>style.visibility</p:attrName>
                                        </p:attrNameLst>
                                      </p:cBhvr>
                                      <p:to>
                                        <p:strVal val="visible"/>
                                      </p:to>
                                    </p:set>
                                    <p:animEffect transition="in" filter="wipe(left)">
                                      <p:cBhvr>
                                        <p:cTn id="37" dur="500"/>
                                        <p:tgtEl>
                                          <p:spTgt spid="21517"/>
                                        </p:tgtEl>
                                      </p:cBhvr>
                                    </p:animEffect>
                                  </p:childTnLst>
                                </p:cTn>
                              </p:par>
                            </p:childTnLst>
                          </p:cTn>
                        </p:par>
                        <p:par>
                          <p:cTn id="38" fill="hold" nodeType="afterGroup">
                            <p:stCondLst>
                              <p:cond delay="4600"/>
                            </p:stCondLst>
                            <p:childTnLst>
                              <p:par>
                                <p:cTn id="39" presetID="2" presetClass="entr" presetSubtype="4" fill="hold" grpId="0" nodeType="afterEffect">
                                  <p:stCondLst>
                                    <p:cond delay="100"/>
                                  </p:stCondLst>
                                  <p:childTnLst>
                                    <p:set>
                                      <p:cBhvr>
                                        <p:cTn id="40" dur="1" fill="hold">
                                          <p:stCondLst>
                                            <p:cond delay="0"/>
                                          </p:stCondLst>
                                        </p:cTn>
                                        <p:tgtEl>
                                          <p:spTgt spid="21520"/>
                                        </p:tgtEl>
                                        <p:attrNameLst>
                                          <p:attrName>style.visibility</p:attrName>
                                        </p:attrNameLst>
                                      </p:cBhvr>
                                      <p:to>
                                        <p:strVal val="visible"/>
                                      </p:to>
                                    </p:set>
                                    <p:anim calcmode="lin" valueType="num">
                                      <p:cBhvr additive="base">
                                        <p:cTn id="41" dur="500" fill="hold"/>
                                        <p:tgtEl>
                                          <p:spTgt spid="21520"/>
                                        </p:tgtEl>
                                        <p:attrNameLst>
                                          <p:attrName>ppt_x</p:attrName>
                                        </p:attrNameLst>
                                      </p:cBhvr>
                                      <p:tavLst>
                                        <p:tav tm="0">
                                          <p:val>
                                            <p:strVal val="#ppt_x"/>
                                          </p:val>
                                        </p:tav>
                                        <p:tav tm="100000">
                                          <p:val>
                                            <p:strVal val="#ppt_x"/>
                                          </p:val>
                                        </p:tav>
                                      </p:tavLst>
                                    </p:anim>
                                    <p:anim calcmode="lin" valueType="num">
                                      <p:cBhvr additive="base">
                                        <p:cTn id="42" dur="500" fill="hold"/>
                                        <p:tgtEl>
                                          <p:spTgt spid="21520"/>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5200"/>
                            </p:stCondLst>
                            <p:childTnLst>
                              <p:par>
                                <p:cTn id="44" presetID="2" presetClass="entr" presetSubtype="2" fill="hold" grpId="0" nodeType="afterEffect">
                                  <p:stCondLst>
                                    <p:cond delay="100"/>
                                  </p:stCondLst>
                                  <p:childTnLst>
                                    <p:set>
                                      <p:cBhvr>
                                        <p:cTn id="45" dur="1" fill="hold">
                                          <p:stCondLst>
                                            <p:cond delay="0"/>
                                          </p:stCondLst>
                                        </p:cTn>
                                        <p:tgtEl>
                                          <p:spTgt spid="21512"/>
                                        </p:tgtEl>
                                        <p:attrNameLst>
                                          <p:attrName>style.visibility</p:attrName>
                                        </p:attrNameLst>
                                      </p:cBhvr>
                                      <p:to>
                                        <p:strVal val="visible"/>
                                      </p:to>
                                    </p:set>
                                    <p:anim calcmode="lin" valueType="num">
                                      <p:cBhvr additive="base">
                                        <p:cTn id="46" dur="500" fill="hold"/>
                                        <p:tgtEl>
                                          <p:spTgt spid="21512"/>
                                        </p:tgtEl>
                                        <p:attrNameLst>
                                          <p:attrName>ppt_x</p:attrName>
                                        </p:attrNameLst>
                                      </p:cBhvr>
                                      <p:tavLst>
                                        <p:tav tm="0">
                                          <p:val>
                                            <p:strVal val="1+#ppt_w/2"/>
                                          </p:val>
                                        </p:tav>
                                        <p:tav tm="100000">
                                          <p:val>
                                            <p:strVal val="#ppt_x"/>
                                          </p:val>
                                        </p:tav>
                                      </p:tavLst>
                                    </p:anim>
                                    <p:anim calcmode="lin" valueType="num">
                                      <p:cBhvr additive="base">
                                        <p:cTn id="47" dur="500" fill="hold"/>
                                        <p:tgtEl>
                                          <p:spTgt spid="21512"/>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5800"/>
                            </p:stCondLst>
                            <p:childTnLst>
                              <p:par>
                                <p:cTn id="49" presetID="2" presetClass="entr" presetSubtype="2" fill="hold" grpId="0" nodeType="afterEffect">
                                  <p:stCondLst>
                                    <p:cond delay="100"/>
                                  </p:stCondLst>
                                  <p:childTnLst>
                                    <p:set>
                                      <p:cBhvr>
                                        <p:cTn id="50" dur="1" fill="hold">
                                          <p:stCondLst>
                                            <p:cond delay="0"/>
                                          </p:stCondLst>
                                        </p:cTn>
                                        <p:tgtEl>
                                          <p:spTgt spid="21513"/>
                                        </p:tgtEl>
                                        <p:attrNameLst>
                                          <p:attrName>style.visibility</p:attrName>
                                        </p:attrNameLst>
                                      </p:cBhvr>
                                      <p:to>
                                        <p:strVal val="visible"/>
                                      </p:to>
                                    </p:set>
                                    <p:anim calcmode="lin" valueType="num">
                                      <p:cBhvr additive="base">
                                        <p:cTn id="51" dur="500" fill="hold"/>
                                        <p:tgtEl>
                                          <p:spTgt spid="21513"/>
                                        </p:tgtEl>
                                        <p:attrNameLst>
                                          <p:attrName>ppt_x</p:attrName>
                                        </p:attrNameLst>
                                      </p:cBhvr>
                                      <p:tavLst>
                                        <p:tav tm="0">
                                          <p:val>
                                            <p:strVal val="1+#ppt_w/2"/>
                                          </p:val>
                                        </p:tav>
                                        <p:tav tm="100000">
                                          <p:val>
                                            <p:strVal val="#ppt_x"/>
                                          </p:val>
                                        </p:tav>
                                      </p:tavLst>
                                    </p:anim>
                                    <p:anim calcmode="lin" valueType="num">
                                      <p:cBhvr additive="base">
                                        <p:cTn id="52" dur="500" fill="hold"/>
                                        <p:tgtEl>
                                          <p:spTgt spid="21513"/>
                                        </p:tgtEl>
                                        <p:attrNameLst>
                                          <p:attrName>ppt_y</p:attrName>
                                        </p:attrNameLst>
                                      </p:cBhvr>
                                      <p:tavLst>
                                        <p:tav tm="0">
                                          <p:val>
                                            <p:strVal val="#ppt_y"/>
                                          </p:val>
                                        </p:tav>
                                        <p:tav tm="100000">
                                          <p:val>
                                            <p:strVal val="#ppt_y"/>
                                          </p:val>
                                        </p:tav>
                                      </p:tavLst>
                                    </p:anim>
                                  </p:childTnLst>
                                </p:cTn>
                              </p:par>
                            </p:childTnLst>
                          </p:cTn>
                        </p:par>
                        <p:par>
                          <p:cTn id="53" fill="hold" nodeType="afterGroup">
                            <p:stCondLst>
                              <p:cond delay="6400"/>
                            </p:stCondLst>
                            <p:childTnLst>
                              <p:par>
                                <p:cTn id="54" presetID="2" presetClass="entr" presetSubtype="2" fill="hold" grpId="0" nodeType="afterEffect">
                                  <p:stCondLst>
                                    <p:cond delay="100"/>
                                  </p:stCondLst>
                                  <p:childTnLst>
                                    <p:set>
                                      <p:cBhvr>
                                        <p:cTn id="55" dur="1" fill="hold">
                                          <p:stCondLst>
                                            <p:cond delay="0"/>
                                          </p:stCondLst>
                                        </p:cTn>
                                        <p:tgtEl>
                                          <p:spTgt spid="21514"/>
                                        </p:tgtEl>
                                        <p:attrNameLst>
                                          <p:attrName>style.visibility</p:attrName>
                                        </p:attrNameLst>
                                      </p:cBhvr>
                                      <p:to>
                                        <p:strVal val="visible"/>
                                      </p:to>
                                    </p:set>
                                    <p:anim calcmode="lin" valueType="num">
                                      <p:cBhvr additive="base">
                                        <p:cTn id="56" dur="500" fill="hold"/>
                                        <p:tgtEl>
                                          <p:spTgt spid="21514"/>
                                        </p:tgtEl>
                                        <p:attrNameLst>
                                          <p:attrName>ppt_x</p:attrName>
                                        </p:attrNameLst>
                                      </p:cBhvr>
                                      <p:tavLst>
                                        <p:tav tm="0">
                                          <p:val>
                                            <p:strVal val="1+#ppt_w/2"/>
                                          </p:val>
                                        </p:tav>
                                        <p:tav tm="100000">
                                          <p:val>
                                            <p:strVal val="#ppt_x"/>
                                          </p:val>
                                        </p:tav>
                                      </p:tavLst>
                                    </p:anim>
                                    <p:anim calcmode="lin" valueType="num">
                                      <p:cBhvr additive="base">
                                        <p:cTn id="57" dur="500" fill="hold"/>
                                        <p:tgtEl>
                                          <p:spTgt spid="21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P spid="21513" grpId="0" autoUpdateAnimBg="0"/>
      <p:bldP spid="21514" grpId="0" autoUpdateAnimBg="0"/>
      <p:bldP spid="21515" grpId="0" animBg="1"/>
      <p:bldP spid="21518" grpId="0" autoUpdateAnimBg="0"/>
      <p:bldP spid="21519" grpId="0" autoUpdateAnimBg="0"/>
      <p:bldP spid="21520" grpId="0" autoUpdateAnimBg="0"/>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1"/>
          <p:cNvSpPr>
            <a:spLocks noChangeShapeType="1"/>
          </p:cNvSpPr>
          <p:nvPr/>
        </p:nvSpPr>
        <p:spPr bwMode="auto">
          <a:xfrm flipH="1" flipV="1">
            <a:off x="5406363" y="2684420"/>
            <a:ext cx="1473619" cy="754575"/>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solidFill>
                <a:schemeClr val="tx1">
                  <a:lumMod val="65000"/>
                  <a:lumOff val="35000"/>
                </a:schemeClr>
              </a:solidFill>
            </a:endParaRPr>
          </a:p>
        </p:txBody>
      </p:sp>
      <p:sp>
        <p:nvSpPr>
          <p:cNvPr id="8" name="Line 12"/>
          <p:cNvSpPr>
            <a:spLocks noChangeShapeType="1"/>
          </p:cNvSpPr>
          <p:nvPr/>
        </p:nvSpPr>
        <p:spPr bwMode="auto">
          <a:xfrm flipH="1">
            <a:off x="5628659" y="4199939"/>
            <a:ext cx="1251323" cy="768260"/>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solidFill>
                <a:schemeClr val="tx1">
                  <a:lumMod val="65000"/>
                  <a:lumOff val="35000"/>
                </a:schemeClr>
              </a:solidFill>
            </a:endParaRPr>
          </a:p>
        </p:txBody>
      </p:sp>
      <p:sp>
        <p:nvSpPr>
          <p:cNvPr id="9" name="Line 13"/>
          <p:cNvSpPr>
            <a:spLocks noChangeShapeType="1"/>
          </p:cNvSpPr>
          <p:nvPr/>
        </p:nvSpPr>
        <p:spPr bwMode="auto">
          <a:xfrm flipH="1">
            <a:off x="4900740" y="3836547"/>
            <a:ext cx="1979240" cy="0"/>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solidFill>
                <a:schemeClr val="tx1">
                  <a:lumMod val="65000"/>
                  <a:lumOff val="35000"/>
                </a:schemeClr>
              </a:solidFill>
            </a:endParaRPr>
          </a:p>
        </p:txBody>
      </p:sp>
      <p:sp>
        <p:nvSpPr>
          <p:cNvPr id="10" name="TextBox 23"/>
          <p:cNvSpPr txBox="1"/>
          <p:nvPr/>
        </p:nvSpPr>
        <p:spPr>
          <a:xfrm>
            <a:off x="8776745" y="2516299"/>
            <a:ext cx="2688299" cy="3169457"/>
          </a:xfrm>
          <a:prstGeom prst="rect">
            <a:avLst/>
          </a:prstGeom>
          <a:noFill/>
          <a:ln>
            <a:noFill/>
          </a:ln>
        </p:spPr>
        <p:txBody>
          <a:bodyPr wrap="square" rtlCol="0">
            <a:spAutoFit/>
          </a:bodyPr>
          <a:lstStyle/>
          <a:p>
            <a:pPr>
              <a:lnSpc>
                <a:spcPct val="150000"/>
              </a:lnSpc>
            </a:pPr>
            <a:r>
              <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单击添加文本</a:t>
            </a:r>
            <a:endParaRPr lang="en-US" altLang="zh-CN" sz="1333"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endPar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Box 24"/>
          <p:cNvSpPr txBox="1"/>
          <p:nvPr/>
        </p:nvSpPr>
        <p:spPr>
          <a:xfrm>
            <a:off x="2159858" y="1604798"/>
            <a:ext cx="1382489" cy="328231"/>
          </a:xfrm>
          <a:prstGeom prst="rect">
            <a:avLst/>
          </a:prstGeom>
          <a:noFill/>
        </p:spPr>
        <p:txBody>
          <a:bodyPr wrap="square" lIns="0" tIns="0" rIns="0" bIns="0" rtlCol="0">
            <a:spAutoFit/>
          </a:bodyPr>
          <a:lstStyle/>
          <a:p>
            <a:pPr algn="ctr"/>
            <a:r>
              <a:rPr lang="zh-CN" altLang="en-US" sz="2133" dirty="0">
                <a:solidFill>
                  <a:schemeClr val="tx1">
                    <a:lumMod val="65000"/>
                    <a:lumOff val="35000"/>
                  </a:schemeClr>
                </a:solidFill>
                <a:latin typeface="微软雅黑" panose="020B0503020204020204" pitchFamily="34" charset="-122"/>
                <a:ea typeface="微软雅黑" panose="020B0503020204020204" pitchFamily="34" charset="-122"/>
              </a:rPr>
              <a:t>标题文字</a:t>
            </a:r>
          </a:p>
        </p:txBody>
      </p:sp>
      <p:sp>
        <p:nvSpPr>
          <p:cNvPr id="12" name="TextBox 25"/>
          <p:cNvSpPr txBox="1"/>
          <p:nvPr/>
        </p:nvSpPr>
        <p:spPr>
          <a:xfrm>
            <a:off x="1665497" y="2045350"/>
            <a:ext cx="2223847" cy="615361"/>
          </a:xfrm>
          <a:prstGeom prst="rect">
            <a:avLst/>
          </a:prstGeom>
          <a:noFill/>
        </p:spPr>
        <p:txBody>
          <a:bodyPr wrap="square" lIns="0" tIns="0" rIns="0" bIns="0" rtlCol="0">
            <a:spAutoFit/>
          </a:bodyPr>
          <a:lstStyle/>
          <a:p>
            <a:r>
              <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rPr>
              <a:t>点击输入文字内容点击输入文字内容点击输入文字点击输入</a:t>
            </a:r>
          </a:p>
          <a:p>
            <a:endPar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TextBox 26"/>
          <p:cNvSpPr txBox="1"/>
          <p:nvPr/>
        </p:nvSpPr>
        <p:spPr>
          <a:xfrm>
            <a:off x="8784916" y="2132672"/>
            <a:ext cx="1382489" cy="328231"/>
          </a:xfrm>
          <a:prstGeom prst="rect">
            <a:avLst/>
          </a:prstGeom>
          <a:noFill/>
        </p:spPr>
        <p:txBody>
          <a:bodyPr wrap="square" lIns="0" tIns="0" rIns="0" bIns="0" rtlCol="0">
            <a:spAutoFit/>
          </a:bodyPr>
          <a:lstStyle/>
          <a:p>
            <a:pPr algn="ctr"/>
            <a:r>
              <a:rPr lang="zh-CN" altLang="en-US" sz="2133" dirty="0">
                <a:solidFill>
                  <a:schemeClr val="tx1">
                    <a:lumMod val="65000"/>
                    <a:lumOff val="35000"/>
                  </a:schemeClr>
                </a:solidFill>
                <a:latin typeface="微软雅黑" panose="020B0503020204020204" pitchFamily="34" charset="-122"/>
                <a:ea typeface="微软雅黑" panose="020B0503020204020204" pitchFamily="34" charset="-122"/>
              </a:rPr>
              <a:t>标题文字</a:t>
            </a:r>
          </a:p>
        </p:txBody>
      </p:sp>
      <p:grpSp>
        <p:nvGrpSpPr>
          <p:cNvPr id="14" name="组合 13"/>
          <p:cNvGrpSpPr/>
          <p:nvPr/>
        </p:nvGrpSpPr>
        <p:grpSpPr>
          <a:xfrm>
            <a:off x="7088718" y="3174653"/>
            <a:ext cx="1409136" cy="1392740"/>
            <a:chOff x="5315348" y="2380989"/>
            <a:chExt cx="1056852" cy="1044555"/>
          </a:xfrm>
          <a:solidFill>
            <a:srgbClr val="C00000"/>
          </a:solidFill>
        </p:grpSpPr>
        <p:sp>
          <p:nvSpPr>
            <p:cNvPr id="15" name="任意多边形 83"/>
            <p:cNvSpPr/>
            <p:nvPr/>
          </p:nvSpPr>
          <p:spPr bwMode="auto">
            <a:xfrm rot="16377237">
              <a:off x="5314292" y="2382045"/>
              <a:ext cx="1044555" cy="104244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4400" kern="0">
                <a:solidFill>
                  <a:schemeClr val="bg1"/>
                </a:solidFill>
                <a:latin typeface="宋体" panose="02010600030101010101" pitchFamily="2" charset="-122"/>
              </a:endParaRPr>
            </a:p>
          </p:txBody>
        </p:sp>
        <p:sp>
          <p:nvSpPr>
            <p:cNvPr id="16" name="TextBox 29"/>
            <p:cNvSpPr txBox="1"/>
            <p:nvPr/>
          </p:nvSpPr>
          <p:spPr>
            <a:xfrm>
              <a:off x="5335333" y="2643758"/>
              <a:ext cx="1036867" cy="553998"/>
            </a:xfrm>
            <a:prstGeom prst="rect">
              <a:avLst/>
            </a:prstGeom>
            <a:noFill/>
          </p:spPr>
          <p:txBody>
            <a:bodyPr wrap="square" lIns="0" tIns="0" rIns="0" bIns="0"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标题</a:t>
              </a:r>
              <a:endParaRPr lang="en-US" altLang="zh-CN" sz="2400" dirty="0">
                <a:solidFill>
                  <a:schemeClr val="bg1"/>
                </a:solidFill>
                <a:latin typeface="微软雅黑" panose="020B0503020204020204" pitchFamily="34" charset="-122"/>
                <a:ea typeface="微软雅黑" panose="020B0503020204020204" pitchFamily="34" charset="-122"/>
              </a:endParaRPr>
            </a:p>
            <a:p>
              <a:pPr algn="ctr"/>
              <a:r>
                <a:rPr lang="zh-CN" altLang="en-US" sz="2400" dirty="0">
                  <a:solidFill>
                    <a:schemeClr val="bg1"/>
                  </a:solidFill>
                  <a:latin typeface="微软雅黑" panose="020B0503020204020204" pitchFamily="34" charset="-122"/>
                  <a:ea typeface="微软雅黑" panose="020B0503020204020204" pitchFamily="34" charset="-122"/>
                </a:rPr>
                <a:t>文字</a:t>
              </a:r>
            </a:p>
          </p:txBody>
        </p:sp>
      </p:grpSp>
      <p:grpSp>
        <p:nvGrpSpPr>
          <p:cNvPr id="17" name="组合 16"/>
          <p:cNvGrpSpPr/>
          <p:nvPr/>
        </p:nvGrpSpPr>
        <p:grpSpPr>
          <a:xfrm>
            <a:off x="4106765" y="1688843"/>
            <a:ext cx="1382489" cy="887656"/>
            <a:chOff x="3078882" y="1266632"/>
            <a:chExt cx="1036867" cy="665742"/>
          </a:xfrm>
          <a:solidFill>
            <a:srgbClr val="C00000"/>
          </a:solidFill>
        </p:grpSpPr>
        <p:sp>
          <p:nvSpPr>
            <p:cNvPr id="18" name="椭圆 80"/>
            <p:cNvSpPr/>
            <p:nvPr/>
          </p:nvSpPr>
          <p:spPr bwMode="auto">
            <a:xfrm>
              <a:off x="3255801" y="1266632"/>
              <a:ext cx="664395" cy="665742"/>
            </a:xfrm>
            <a:prstGeom prst="ellipse">
              <a:avLst/>
            </a:prstGeom>
            <a:solidFill>
              <a:schemeClr val="accent2"/>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chemeClr val="bg1"/>
                </a:solidFill>
                <a:latin typeface="宋体" panose="02010600030101010101" pitchFamily="2" charset="-122"/>
              </a:endParaRPr>
            </a:p>
          </p:txBody>
        </p:sp>
        <p:sp>
          <p:nvSpPr>
            <p:cNvPr id="19" name="TextBox 32"/>
            <p:cNvSpPr txBox="1"/>
            <p:nvPr/>
          </p:nvSpPr>
          <p:spPr>
            <a:xfrm>
              <a:off x="3078882" y="1461433"/>
              <a:ext cx="1036867" cy="246173"/>
            </a:xfrm>
            <a:prstGeom prst="rect">
              <a:avLst/>
            </a:prstGeom>
            <a:noFill/>
          </p:spPr>
          <p:txBody>
            <a:bodyPr wrap="square" lIns="0" tIns="0" rIns="0" bIns="0" rtlCol="0">
              <a:spAutoFit/>
            </a:bodyPr>
            <a:lstStyle/>
            <a:p>
              <a:pPr algn="ctr"/>
              <a:r>
                <a:rPr lang="zh-CN" altLang="en-US" sz="2133" dirty="0">
                  <a:solidFill>
                    <a:schemeClr val="bg1"/>
                  </a:solidFill>
                  <a:latin typeface="微软雅黑" panose="020B0503020204020204" pitchFamily="34" charset="-122"/>
                  <a:ea typeface="微软雅黑" panose="020B0503020204020204" pitchFamily="34" charset="-122"/>
                </a:rPr>
                <a:t>标题</a:t>
              </a:r>
            </a:p>
          </p:txBody>
        </p:sp>
      </p:grpSp>
      <p:grpSp>
        <p:nvGrpSpPr>
          <p:cNvPr id="20" name="组合 19"/>
          <p:cNvGrpSpPr/>
          <p:nvPr/>
        </p:nvGrpSpPr>
        <p:grpSpPr>
          <a:xfrm>
            <a:off x="3466961" y="3471939"/>
            <a:ext cx="1382489" cy="922344"/>
            <a:chOff x="2599029" y="2603954"/>
            <a:chExt cx="1036867" cy="691758"/>
          </a:xfrm>
          <a:solidFill>
            <a:srgbClr val="C00000"/>
          </a:solidFill>
        </p:grpSpPr>
        <p:sp>
          <p:nvSpPr>
            <p:cNvPr id="21" name="椭圆 80"/>
            <p:cNvSpPr/>
            <p:nvPr/>
          </p:nvSpPr>
          <p:spPr bwMode="auto">
            <a:xfrm>
              <a:off x="2746251" y="2603954"/>
              <a:ext cx="690358" cy="691758"/>
            </a:xfrm>
            <a:prstGeom prst="ellipse">
              <a:avLst/>
            </a:prstGeom>
            <a:solidFill>
              <a:schemeClr val="accent3"/>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chemeClr val="bg1"/>
                </a:solidFill>
                <a:latin typeface="宋体" panose="02010600030101010101" pitchFamily="2" charset="-122"/>
              </a:endParaRPr>
            </a:p>
          </p:txBody>
        </p:sp>
        <p:sp>
          <p:nvSpPr>
            <p:cNvPr id="22" name="TextBox 39"/>
            <p:cNvSpPr txBox="1"/>
            <p:nvPr/>
          </p:nvSpPr>
          <p:spPr>
            <a:xfrm>
              <a:off x="2599029" y="2826722"/>
              <a:ext cx="1036867" cy="246173"/>
            </a:xfrm>
            <a:prstGeom prst="rect">
              <a:avLst/>
            </a:prstGeom>
            <a:noFill/>
          </p:spPr>
          <p:txBody>
            <a:bodyPr wrap="square" lIns="0" tIns="0" rIns="0" bIns="0" rtlCol="0">
              <a:spAutoFit/>
            </a:bodyPr>
            <a:lstStyle/>
            <a:p>
              <a:pPr algn="ctr"/>
              <a:r>
                <a:rPr lang="zh-CN" altLang="en-US" sz="2133" dirty="0">
                  <a:solidFill>
                    <a:schemeClr val="bg1"/>
                  </a:solidFill>
                  <a:latin typeface="微软雅黑" panose="020B0503020204020204" pitchFamily="34" charset="-122"/>
                  <a:ea typeface="微软雅黑" panose="020B0503020204020204" pitchFamily="34" charset="-122"/>
                </a:rPr>
                <a:t>标题</a:t>
              </a:r>
            </a:p>
          </p:txBody>
        </p:sp>
      </p:grpSp>
      <p:grpSp>
        <p:nvGrpSpPr>
          <p:cNvPr id="23" name="组合 22"/>
          <p:cNvGrpSpPr/>
          <p:nvPr/>
        </p:nvGrpSpPr>
        <p:grpSpPr>
          <a:xfrm>
            <a:off x="4292957" y="5118856"/>
            <a:ext cx="1382489" cy="887656"/>
            <a:chOff x="3218526" y="3839142"/>
            <a:chExt cx="1036867" cy="665742"/>
          </a:xfrm>
          <a:solidFill>
            <a:srgbClr val="C00000"/>
          </a:solidFill>
        </p:grpSpPr>
        <p:sp>
          <p:nvSpPr>
            <p:cNvPr id="24" name="椭圆 80"/>
            <p:cNvSpPr/>
            <p:nvPr/>
          </p:nvSpPr>
          <p:spPr bwMode="auto">
            <a:xfrm>
              <a:off x="3403549" y="3839142"/>
              <a:ext cx="664395" cy="665742"/>
            </a:xfrm>
            <a:prstGeom prst="ellipse">
              <a:avLst/>
            </a:prstGeom>
            <a:solidFill>
              <a:schemeClr val="accent4"/>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600" kern="0" dirty="0">
                <a:solidFill>
                  <a:schemeClr val="bg1"/>
                </a:solidFill>
                <a:latin typeface="宋体" panose="02010600030101010101" pitchFamily="2" charset="-122"/>
              </a:endParaRPr>
            </a:p>
          </p:txBody>
        </p:sp>
        <p:sp>
          <p:nvSpPr>
            <p:cNvPr id="25" name="TextBox 57"/>
            <p:cNvSpPr txBox="1"/>
            <p:nvPr/>
          </p:nvSpPr>
          <p:spPr>
            <a:xfrm>
              <a:off x="3218526" y="4057787"/>
              <a:ext cx="1036867" cy="246173"/>
            </a:xfrm>
            <a:prstGeom prst="rect">
              <a:avLst/>
            </a:prstGeom>
            <a:noFill/>
          </p:spPr>
          <p:txBody>
            <a:bodyPr wrap="square" lIns="0" tIns="0" rIns="0" bIns="0" rtlCol="0">
              <a:spAutoFit/>
            </a:bodyPr>
            <a:lstStyle/>
            <a:p>
              <a:pPr algn="ctr"/>
              <a:r>
                <a:rPr lang="zh-CN" altLang="en-US" sz="2133" dirty="0">
                  <a:solidFill>
                    <a:schemeClr val="bg1"/>
                  </a:solidFill>
                  <a:latin typeface="微软雅黑" panose="020B0503020204020204" pitchFamily="34" charset="-122"/>
                  <a:ea typeface="微软雅黑" panose="020B0503020204020204" pitchFamily="34" charset="-122"/>
                </a:rPr>
                <a:t>标题</a:t>
              </a:r>
            </a:p>
          </p:txBody>
        </p:sp>
      </p:grpSp>
      <p:sp>
        <p:nvSpPr>
          <p:cNvPr id="26" name="TextBox 58"/>
          <p:cNvSpPr txBox="1"/>
          <p:nvPr/>
        </p:nvSpPr>
        <p:spPr>
          <a:xfrm>
            <a:off x="1695406" y="3360864"/>
            <a:ext cx="1382489" cy="328231"/>
          </a:xfrm>
          <a:prstGeom prst="rect">
            <a:avLst/>
          </a:prstGeom>
          <a:noFill/>
        </p:spPr>
        <p:txBody>
          <a:bodyPr wrap="square" lIns="0" tIns="0" rIns="0" bIns="0" rtlCol="0">
            <a:spAutoFit/>
          </a:bodyPr>
          <a:lstStyle/>
          <a:p>
            <a:pPr algn="ctr"/>
            <a:r>
              <a:rPr lang="zh-CN" altLang="en-US" sz="2133" dirty="0">
                <a:solidFill>
                  <a:schemeClr val="tx1">
                    <a:lumMod val="65000"/>
                    <a:lumOff val="35000"/>
                  </a:schemeClr>
                </a:solidFill>
                <a:latin typeface="微软雅黑" panose="020B0503020204020204" pitchFamily="34" charset="-122"/>
                <a:ea typeface="微软雅黑" panose="020B0503020204020204" pitchFamily="34" charset="-122"/>
              </a:rPr>
              <a:t>标题文字</a:t>
            </a:r>
          </a:p>
        </p:txBody>
      </p:sp>
      <p:sp>
        <p:nvSpPr>
          <p:cNvPr id="27" name="TextBox 59"/>
          <p:cNvSpPr txBox="1"/>
          <p:nvPr/>
        </p:nvSpPr>
        <p:spPr>
          <a:xfrm>
            <a:off x="1201045" y="3801415"/>
            <a:ext cx="2223847" cy="615361"/>
          </a:xfrm>
          <a:prstGeom prst="rect">
            <a:avLst/>
          </a:prstGeom>
          <a:noFill/>
        </p:spPr>
        <p:txBody>
          <a:bodyPr wrap="square" lIns="0" tIns="0" rIns="0" bIns="0" rtlCol="0">
            <a:spAutoFit/>
          </a:bodyPr>
          <a:lstStyle/>
          <a:p>
            <a:r>
              <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rPr>
              <a:t>点击输入文字内容点击输入文字内容点击输入文字点击输入</a:t>
            </a:r>
          </a:p>
          <a:p>
            <a:endPar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TextBox 60"/>
          <p:cNvSpPr txBox="1"/>
          <p:nvPr/>
        </p:nvSpPr>
        <p:spPr>
          <a:xfrm>
            <a:off x="2639912" y="5082089"/>
            <a:ext cx="1382489" cy="328231"/>
          </a:xfrm>
          <a:prstGeom prst="rect">
            <a:avLst/>
          </a:prstGeom>
          <a:noFill/>
        </p:spPr>
        <p:txBody>
          <a:bodyPr wrap="square" lIns="0" tIns="0" rIns="0" bIns="0" rtlCol="0">
            <a:spAutoFit/>
          </a:bodyPr>
          <a:lstStyle/>
          <a:p>
            <a:pPr algn="ctr"/>
            <a:r>
              <a:rPr lang="zh-CN" altLang="en-US" sz="2133" dirty="0">
                <a:solidFill>
                  <a:schemeClr val="tx1">
                    <a:lumMod val="65000"/>
                    <a:lumOff val="35000"/>
                  </a:schemeClr>
                </a:solidFill>
                <a:latin typeface="微软雅黑" panose="020B0503020204020204" pitchFamily="34" charset="-122"/>
                <a:ea typeface="微软雅黑" panose="020B0503020204020204" pitchFamily="34" charset="-122"/>
              </a:rPr>
              <a:t>标题文字</a:t>
            </a:r>
          </a:p>
        </p:txBody>
      </p:sp>
      <p:sp>
        <p:nvSpPr>
          <p:cNvPr id="29" name="TextBox 61"/>
          <p:cNvSpPr txBox="1"/>
          <p:nvPr/>
        </p:nvSpPr>
        <p:spPr>
          <a:xfrm>
            <a:off x="2145550" y="5522640"/>
            <a:ext cx="2223847" cy="615361"/>
          </a:xfrm>
          <a:prstGeom prst="rect">
            <a:avLst/>
          </a:prstGeom>
          <a:noFill/>
        </p:spPr>
        <p:txBody>
          <a:bodyPr wrap="square" lIns="0" tIns="0" rIns="0" bIns="0" rtlCol="0">
            <a:spAutoFit/>
          </a:bodyPr>
          <a:lstStyle/>
          <a:p>
            <a:r>
              <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rPr>
              <a:t>点击输入文字内容点击输入文字内容点击输入文字点击输入</a:t>
            </a:r>
          </a:p>
          <a:p>
            <a:endParaRPr lang="zh-CN" altLang="en-US" sz="13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06849788"/>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0-#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0-#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0-#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0-#ppt_w/2"/>
                                          </p:val>
                                        </p:tav>
                                        <p:tav tm="100000">
                                          <p:val>
                                            <p:strVal val="#ppt_x"/>
                                          </p:val>
                                        </p:tav>
                                      </p:tavLst>
                                    </p:anim>
                                    <p:anim calcmode="lin" valueType="num">
                                      <p:cBhvr additive="base">
                                        <p:cTn id="63" dur="500" fill="hold"/>
                                        <p:tgtEl>
                                          <p:spTgt spid="28"/>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0-#ppt_w/2"/>
                                          </p:val>
                                        </p:tav>
                                        <p:tav tm="100000">
                                          <p:val>
                                            <p:strVal val="#ppt_x"/>
                                          </p:val>
                                        </p:tav>
                                      </p:tavLst>
                                    </p:anim>
                                    <p:anim calcmode="lin" valueType="num">
                                      <p:cBhvr additive="base">
                                        <p:cTn id="6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fill="hold"/>
                                        <p:tgtEl>
                                          <p:spTgt spid="10"/>
                                        </p:tgtEl>
                                        <p:attrNameLst>
                                          <p:attrName>ppt_x</p:attrName>
                                        </p:attrNameLst>
                                      </p:cBhvr>
                                      <p:tavLst>
                                        <p:tav tm="0">
                                          <p:val>
                                            <p:strVal val="#ppt_x"/>
                                          </p:val>
                                        </p:tav>
                                        <p:tav tm="100000">
                                          <p:val>
                                            <p:strVal val="#ppt_x"/>
                                          </p:val>
                                        </p:tav>
                                      </p:tavLst>
                                    </p:anim>
                                    <p:anim calcmode="lin" valueType="num">
                                      <p:cBhvr additive="base">
                                        <p:cTn id="73" dur="500" fill="hold"/>
                                        <p:tgtEl>
                                          <p:spTgt spid="1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additive="base">
                                        <p:cTn id="76" dur="500" fill="hold"/>
                                        <p:tgtEl>
                                          <p:spTgt spid="13"/>
                                        </p:tgtEl>
                                        <p:attrNameLst>
                                          <p:attrName>ppt_x</p:attrName>
                                        </p:attrNameLst>
                                      </p:cBhvr>
                                      <p:tavLst>
                                        <p:tav tm="0">
                                          <p:val>
                                            <p:strVal val="#ppt_x"/>
                                          </p:val>
                                        </p:tav>
                                        <p:tav tm="100000">
                                          <p:val>
                                            <p:strVal val="#ppt_x"/>
                                          </p:val>
                                        </p:tav>
                                      </p:tavLst>
                                    </p:anim>
                                    <p:anim calcmode="lin" valueType="num">
                                      <p:cBhvr additive="base">
                                        <p:cTn id="7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497387" y="759144"/>
            <a:ext cx="3200400" cy="307777"/>
          </a:xfrm>
          <a:prstGeom prst="rect">
            <a:avLst/>
          </a:prstGeom>
          <a:noFill/>
        </p:spPr>
        <p:txBody>
          <a:bodyPr wrap="square" rtlCol="0">
            <a:spAutoFit/>
          </a:bodyPr>
          <a:lstStyle/>
          <a:p>
            <a:pPr algn="ctr"/>
            <a:r>
              <a:rPr lang="zh-CN" altLang="en-US" sz="1400" dirty="0">
                <a:gradFill>
                  <a:gsLst>
                    <a:gs pos="0">
                      <a:srgbClr val="C06A1C"/>
                    </a:gs>
                    <a:gs pos="100000">
                      <a:srgbClr val="751F01"/>
                    </a:gs>
                  </a:gsLst>
                  <a:lin ang="5400000" scaled="1"/>
                </a:gradFill>
                <a:latin typeface="微软雅黑" panose="020B0503020204020204" pitchFamily="34" charset="-122"/>
                <a:ea typeface="微软雅黑" panose="020B0503020204020204" pitchFamily="34" charset="-122"/>
              </a:rPr>
              <a:t>单击此处添加副标题或详细文本描述</a:t>
            </a:r>
          </a:p>
        </p:txBody>
      </p:sp>
      <p:grpSp>
        <p:nvGrpSpPr>
          <p:cNvPr id="19" name="组合 18"/>
          <p:cNvGrpSpPr/>
          <p:nvPr/>
        </p:nvGrpSpPr>
        <p:grpSpPr>
          <a:xfrm>
            <a:off x="2954963" y="4412446"/>
            <a:ext cx="910376" cy="910376"/>
            <a:chOff x="2953376" y="4412444"/>
            <a:chExt cx="910376" cy="910376"/>
          </a:xfrm>
          <a:solidFill>
            <a:schemeClr val="accent1"/>
          </a:solidFill>
        </p:grpSpPr>
        <p:sp>
          <p:nvSpPr>
            <p:cNvPr id="20" name="椭圆 19"/>
            <p:cNvSpPr/>
            <p:nvPr/>
          </p:nvSpPr>
          <p:spPr>
            <a:xfrm>
              <a:off x="2953376" y="4412444"/>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1" name="TextBox 20"/>
            <p:cNvSpPr txBox="1"/>
            <p:nvPr/>
          </p:nvSpPr>
          <p:spPr>
            <a:xfrm>
              <a:off x="3209793" y="4590633"/>
              <a:ext cx="397545" cy="553998"/>
            </a:xfrm>
            <a:prstGeom prst="rect">
              <a:avLst/>
            </a:prstGeom>
            <a:grpFill/>
          </p:spPr>
          <p:txBody>
            <a:bodyPr wrap="none" lIns="0" tIns="0" rIns="0" bIns="0" rtlCol="0">
              <a:spAutoFit/>
            </a:bodyPr>
            <a:lstStyle/>
            <a:p>
              <a:pPr algn="ctr"/>
              <a:r>
                <a:rPr lang="en-US" altLang="zh-CN" sz="3600" spc="400" dirty="0">
                  <a:solidFill>
                    <a:schemeClr val="bg1"/>
                  </a:solidFill>
                  <a:latin typeface="Agency FB" panose="020B0503020202020204" pitchFamily="34" charset="0"/>
                  <a:ea typeface="微软雅黑" pitchFamily="34" charset="-122"/>
                </a:rPr>
                <a:t>01</a:t>
              </a:r>
              <a:endParaRPr lang="zh-CN" altLang="en-US" sz="3600" spc="400" dirty="0">
                <a:solidFill>
                  <a:schemeClr val="bg1"/>
                </a:solidFill>
                <a:latin typeface="Agency FB" panose="020B0503020202020204" pitchFamily="34" charset="0"/>
                <a:ea typeface="微软雅黑" pitchFamily="34" charset="-122"/>
              </a:endParaRPr>
            </a:p>
          </p:txBody>
        </p:sp>
      </p:grpSp>
      <p:grpSp>
        <p:nvGrpSpPr>
          <p:cNvPr id="22" name="组合 21"/>
          <p:cNvGrpSpPr/>
          <p:nvPr/>
        </p:nvGrpSpPr>
        <p:grpSpPr>
          <a:xfrm>
            <a:off x="4035083" y="2972418"/>
            <a:ext cx="910376" cy="910376"/>
            <a:chOff x="4033496" y="2972418"/>
            <a:chExt cx="910376" cy="910376"/>
          </a:xfrm>
          <a:solidFill>
            <a:schemeClr val="accent2"/>
          </a:solidFill>
        </p:grpSpPr>
        <p:sp>
          <p:nvSpPr>
            <p:cNvPr id="23" name="椭圆 22"/>
            <p:cNvSpPr/>
            <p:nvPr/>
          </p:nvSpPr>
          <p:spPr>
            <a:xfrm>
              <a:off x="4033496" y="2972418"/>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4" name="TextBox 20"/>
            <p:cNvSpPr txBox="1"/>
            <p:nvPr/>
          </p:nvSpPr>
          <p:spPr>
            <a:xfrm>
              <a:off x="4298730" y="3152001"/>
              <a:ext cx="379911" cy="553998"/>
            </a:xfrm>
            <a:prstGeom prst="rect">
              <a:avLst/>
            </a:prstGeom>
            <a:grpFill/>
          </p:spPr>
          <p:txBody>
            <a:bodyPr wrap="none" lIns="0" tIns="0" rIns="0" bIns="0" rtlCol="0">
              <a:spAutoFit/>
            </a:bodyPr>
            <a:lstStyle/>
            <a:p>
              <a:pPr algn="ctr"/>
              <a:r>
                <a:rPr lang="en-US" altLang="zh-CN" sz="3600" dirty="0">
                  <a:solidFill>
                    <a:schemeClr val="bg1"/>
                  </a:solidFill>
                  <a:latin typeface="Agency FB" panose="020B0503020202020204" pitchFamily="34" charset="0"/>
                  <a:ea typeface="微软雅黑" pitchFamily="34" charset="-122"/>
                </a:rPr>
                <a:t>02</a:t>
              </a:r>
              <a:endParaRPr lang="zh-CN" altLang="en-US" sz="3600" dirty="0">
                <a:solidFill>
                  <a:schemeClr val="bg1"/>
                </a:solidFill>
                <a:latin typeface="Agency FB" panose="020B0503020202020204" pitchFamily="34" charset="0"/>
                <a:ea typeface="微软雅黑" pitchFamily="34" charset="-122"/>
              </a:endParaRPr>
            </a:p>
          </p:txBody>
        </p:sp>
      </p:grpSp>
      <p:grpSp>
        <p:nvGrpSpPr>
          <p:cNvPr id="25" name="组合 24"/>
          <p:cNvGrpSpPr/>
          <p:nvPr/>
        </p:nvGrpSpPr>
        <p:grpSpPr>
          <a:xfrm>
            <a:off x="5630379" y="2361804"/>
            <a:ext cx="910376" cy="910376"/>
            <a:chOff x="5628792" y="2361805"/>
            <a:chExt cx="910376" cy="910376"/>
          </a:xfrm>
          <a:solidFill>
            <a:schemeClr val="accent3"/>
          </a:solidFill>
        </p:grpSpPr>
        <p:sp>
          <p:nvSpPr>
            <p:cNvPr id="26" name="椭圆 25"/>
            <p:cNvSpPr/>
            <p:nvPr/>
          </p:nvSpPr>
          <p:spPr>
            <a:xfrm>
              <a:off x="5628792" y="2361805"/>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7" name="TextBox 20"/>
            <p:cNvSpPr txBox="1"/>
            <p:nvPr/>
          </p:nvSpPr>
          <p:spPr>
            <a:xfrm>
              <a:off x="5886010" y="2559728"/>
              <a:ext cx="395942" cy="553998"/>
            </a:xfrm>
            <a:prstGeom prst="rect">
              <a:avLst/>
            </a:prstGeom>
            <a:grpFill/>
          </p:spPr>
          <p:txBody>
            <a:bodyPr wrap="none" lIns="0" tIns="0" rIns="0" bIns="0" rtlCol="0">
              <a:spAutoFit/>
            </a:bodyPr>
            <a:lstStyle/>
            <a:p>
              <a:pPr algn="ctr"/>
              <a:r>
                <a:rPr lang="en-US" altLang="zh-CN" sz="3600" dirty="0">
                  <a:solidFill>
                    <a:schemeClr val="bg1"/>
                  </a:solidFill>
                  <a:latin typeface="Agency FB" panose="020B0503020202020204" pitchFamily="34" charset="0"/>
                  <a:ea typeface="微软雅黑" pitchFamily="34" charset="-122"/>
                </a:rPr>
                <a:t>03</a:t>
              </a:r>
              <a:endParaRPr lang="zh-CN" altLang="en-US" sz="3600" dirty="0">
                <a:solidFill>
                  <a:schemeClr val="bg1"/>
                </a:solidFill>
                <a:latin typeface="Agency FB" panose="020B0503020202020204" pitchFamily="34" charset="0"/>
                <a:ea typeface="微软雅黑" pitchFamily="34" charset="-122"/>
              </a:endParaRPr>
            </a:p>
          </p:txBody>
        </p:sp>
      </p:grpSp>
      <p:grpSp>
        <p:nvGrpSpPr>
          <p:cNvPr id="28" name="组合 27"/>
          <p:cNvGrpSpPr/>
          <p:nvPr/>
        </p:nvGrpSpPr>
        <p:grpSpPr>
          <a:xfrm>
            <a:off x="7321723" y="2972418"/>
            <a:ext cx="910376" cy="910376"/>
            <a:chOff x="7320136" y="2972418"/>
            <a:chExt cx="910376" cy="910376"/>
          </a:xfrm>
          <a:solidFill>
            <a:schemeClr val="accent4"/>
          </a:solidFill>
        </p:grpSpPr>
        <p:sp>
          <p:nvSpPr>
            <p:cNvPr id="29" name="椭圆 28"/>
            <p:cNvSpPr/>
            <p:nvPr/>
          </p:nvSpPr>
          <p:spPr>
            <a:xfrm>
              <a:off x="7320136" y="2972418"/>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30" name="TextBox 20"/>
            <p:cNvSpPr txBox="1"/>
            <p:nvPr/>
          </p:nvSpPr>
          <p:spPr>
            <a:xfrm>
              <a:off x="7586972" y="3152001"/>
              <a:ext cx="376706" cy="553998"/>
            </a:xfrm>
            <a:prstGeom prst="rect">
              <a:avLst/>
            </a:prstGeom>
            <a:grpFill/>
          </p:spPr>
          <p:txBody>
            <a:bodyPr wrap="none" lIns="0" tIns="0" rIns="0" bIns="0" rtlCol="0">
              <a:spAutoFit/>
            </a:bodyPr>
            <a:lstStyle/>
            <a:p>
              <a:pPr algn="ctr"/>
              <a:r>
                <a:rPr lang="en-US" altLang="zh-CN" sz="3600" dirty="0">
                  <a:solidFill>
                    <a:schemeClr val="bg1"/>
                  </a:solidFill>
                  <a:latin typeface="Agency FB" panose="020B0503020202020204" pitchFamily="34" charset="0"/>
                  <a:ea typeface="微软雅黑" pitchFamily="34" charset="-122"/>
                </a:rPr>
                <a:t>04</a:t>
              </a:r>
              <a:endParaRPr lang="zh-CN" altLang="en-US" sz="3600" dirty="0">
                <a:solidFill>
                  <a:schemeClr val="bg1"/>
                </a:solidFill>
                <a:latin typeface="Agency FB" panose="020B0503020202020204" pitchFamily="34" charset="0"/>
                <a:ea typeface="微软雅黑" pitchFamily="34" charset="-122"/>
              </a:endParaRPr>
            </a:p>
          </p:txBody>
        </p:sp>
      </p:grpSp>
      <p:grpSp>
        <p:nvGrpSpPr>
          <p:cNvPr id="31" name="组合 30"/>
          <p:cNvGrpSpPr/>
          <p:nvPr/>
        </p:nvGrpSpPr>
        <p:grpSpPr>
          <a:xfrm>
            <a:off x="8257827" y="4462839"/>
            <a:ext cx="910376" cy="910376"/>
            <a:chOff x="8256240" y="4462840"/>
            <a:chExt cx="910376" cy="910376"/>
          </a:xfrm>
          <a:solidFill>
            <a:schemeClr val="accent1"/>
          </a:solidFill>
        </p:grpSpPr>
        <p:sp>
          <p:nvSpPr>
            <p:cNvPr id="32" name="椭圆 31"/>
            <p:cNvSpPr/>
            <p:nvPr/>
          </p:nvSpPr>
          <p:spPr>
            <a:xfrm>
              <a:off x="8256240" y="4462840"/>
              <a:ext cx="910376" cy="9103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33" name="TextBox 20"/>
            <p:cNvSpPr txBox="1"/>
            <p:nvPr/>
          </p:nvSpPr>
          <p:spPr>
            <a:xfrm>
              <a:off x="8516662" y="4651687"/>
              <a:ext cx="389530" cy="553998"/>
            </a:xfrm>
            <a:prstGeom prst="rect">
              <a:avLst/>
            </a:prstGeom>
            <a:grpFill/>
          </p:spPr>
          <p:txBody>
            <a:bodyPr wrap="none" lIns="0" tIns="0" rIns="0" bIns="0" rtlCol="0">
              <a:spAutoFit/>
            </a:bodyPr>
            <a:lstStyle/>
            <a:p>
              <a:pPr algn="ctr"/>
              <a:r>
                <a:rPr lang="en-US" altLang="zh-CN" sz="3600" dirty="0">
                  <a:solidFill>
                    <a:schemeClr val="bg1"/>
                  </a:solidFill>
                  <a:latin typeface="Agency FB" panose="020B0503020202020204" pitchFamily="34" charset="0"/>
                  <a:ea typeface="微软雅黑" pitchFamily="34" charset="-122"/>
                </a:rPr>
                <a:t>05</a:t>
              </a:r>
              <a:endParaRPr lang="zh-CN" altLang="en-US" sz="3600" dirty="0">
                <a:solidFill>
                  <a:schemeClr val="bg1"/>
                </a:solidFill>
                <a:latin typeface="Agency FB" panose="020B0503020202020204" pitchFamily="34" charset="0"/>
                <a:ea typeface="微软雅黑" pitchFamily="34" charset="-122"/>
              </a:endParaRPr>
            </a:p>
          </p:txBody>
        </p:sp>
      </p:grpSp>
      <p:sp>
        <p:nvSpPr>
          <p:cNvPr id="34" name="TextBox 29"/>
          <p:cNvSpPr txBox="1"/>
          <p:nvPr/>
        </p:nvSpPr>
        <p:spPr>
          <a:xfrm>
            <a:off x="704479" y="3952428"/>
            <a:ext cx="2246479" cy="654025"/>
          </a:xfrm>
          <a:prstGeom prst="rect">
            <a:avLst/>
          </a:prstGeom>
          <a:noFill/>
        </p:spPr>
        <p:txBody>
          <a:bodyPr wrap="square" lIns="0" tIns="0" rIns="0" bIns="0" rtlCol="0">
            <a:spAutoFit/>
          </a:bodyPr>
          <a:lstStyle/>
          <a:p>
            <a:pPr algn="just">
              <a:lnSpc>
                <a:spcPts val="1733"/>
              </a:lnSpc>
            </a:pPr>
            <a:r>
              <a:rPr lang="zh-CN" altLang="en-US" sz="1067"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067" dirty="0">
              <a:solidFill>
                <a:schemeClr val="tx1">
                  <a:lumMod val="65000"/>
                  <a:lumOff val="35000"/>
                </a:schemeClr>
              </a:solidFill>
              <a:latin typeface="微软雅黑" pitchFamily="34" charset="-122"/>
              <a:ea typeface="微软雅黑" pitchFamily="34" charset="-122"/>
            </a:endParaRPr>
          </a:p>
        </p:txBody>
      </p:sp>
      <p:sp>
        <p:nvSpPr>
          <p:cNvPr id="35" name="TextBox 30"/>
          <p:cNvSpPr txBox="1"/>
          <p:nvPr/>
        </p:nvSpPr>
        <p:spPr>
          <a:xfrm>
            <a:off x="896301" y="4601293"/>
            <a:ext cx="1862835" cy="307777"/>
          </a:xfrm>
          <a:prstGeom prst="rect">
            <a:avLst/>
          </a:prstGeom>
          <a:noFill/>
        </p:spPr>
        <p:txBody>
          <a:bodyPr wrap="square" lIns="0" tIns="0" rIns="0" bIns="0" rtlCol="0">
            <a:spAutoFit/>
          </a:bodyPr>
          <a:lstStyle/>
          <a:p>
            <a:pPr algn="ctr"/>
            <a:r>
              <a:rPr lang="zh-CN" altLang="en-US" sz="2000" dirty="0">
                <a:solidFill>
                  <a:schemeClr val="accent1"/>
                </a:solidFill>
                <a:latin typeface="微软雅黑" pitchFamily="34" charset="-122"/>
                <a:ea typeface="微软雅黑" pitchFamily="34" charset="-122"/>
              </a:rPr>
              <a:t>添加标题</a:t>
            </a:r>
          </a:p>
        </p:txBody>
      </p:sp>
      <p:sp>
        <p:nvSpPr>
          <p:cNvPr id="36" name="TextBox 29"/>
          <p:cNvSpPr txBox="1"/>
          <p:nvPr/>
        </p:nvSpPr>
        <p:spPr>
          <a:xfrm>
            <a:off x="1669864" y="2141658"/>
            <a:ext cx="2290677" cy="654025"/>
          </a:xfrm>
          <a:prstGeom prst="rect">
            <a:avLst/>
          </a:prstGeom>
          <a:noFill/>
        </p:spPr>
        <p:txBody>
          <a:bodyPr wrap="square" lIns="0" tIns="0" rIns="0" bIns="0" rtlCol="0">
            <a:spAutoFit/>
          </a:bodyPr>
          <a:lstStyle/>
          <a:p>
            <a:pPr algn="just">
              <a:lnSpc>
                <a:spcPts val="1733"/>
              </a:lnSpc>
            </a:pPr>
            <a:r>
              <a:rPr lang="zh-CN" altLang="en-US" sz="1067"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067" dirty="0">
              <a:solidFill>
                <a:schemeClr val="tx1">
                  <a:lumMod val="65000"/>
                  <a:lumOff val="35000"/>
                </a:schemeClr>
              </a:solidFill>
              <a:latin typeface="微软雅黑" pitchFamily="34" charset="-122"/>
              <a:ea typeface="微软雅黑" pitchFamily="34" charset="-122"/>
            </a:endParaRPr>
          </a:p>
        </p:txBody>
      </p:sp>
      <p:sp>
        <p:nvSpPr>
          <p:cNvPr id="37" name="TextBox 30"/>
          <p:cNvSpPr txBox="1"/>
          <p:nvPr/>
        </p:nvSpPr>
        <p:spPr>
          <a:xfrm>
            <a:off x="1883785" y="2790522"/>
            <a:ext cx="1862835" cy="307777"/>
          </a:xfrm>
          <a:prstGeom prst="rect">
            <a:avLst/>
          </a:prstGeom>
          <a:noFill/>
        </p:spPr>
        <p:txBody>
          <a:bodyPr wrap="square" lIns="0" tIns="0" rIns="0" bIns="0" rtlCol="0">
            <a:spAutoFit/>
          </a:bodyPr>
          <a:lstStyle/>
          <a:p>
            <a:pPr algn="ctr"/>
            <a:r>
              <a:rPr lang="zh-CN" altLang="en-US" sz="2000" dirty="0">
                <a:solidFill>
                  <a:schemeClr val="accent2"/>
                </a:solidFill>
                <a:latin typeface="微软雅黑" pitchFamily="34" charset="-122"/>
                <a:ea typeface="微软雅黑" pitchFamily="34" charset="-122"/>
              </a:rPr>
              <a:t>添加标题</a:t>
            </a:r>
          </a:p>
        </p:txBody>
      </p:sp>
      <p:sp>
        <p:nvSpPr>
          <p:cNvPr id="38" name="TextBox 29"/>
          <p:cNvSpPr txBox="1"/>
          <p:nvPr/>
        </p:nvSpPr>
        <p:spPr>
          <a:xfrm>
            <a:off x="4952251" y="1016805"/>
            <a:ext cx="2290677" cy="654025"/>
          </a:xfrm>
          <a:prstGeom prst="rect">
            <a:avLst/>
          </a:prstGeom>
          <a:noFill/>
        </p:spPr>
        <p:txBody>
          <a:bodyPr wrap="square" lIns="0" tIns="0" rIns="0" bIns="0" rtlCol="0">
            <a:spAutoFit/>
          </a:bodyPr>
          <a:lstStyle/>
          <a:p>
            <a:pPr algn="just">
              <a:lnSpc>
                <a:spcPts val="1733"/>
              </a:lnSpc>
            </a:pPr>
            <a:r>
              <a:rPr lang="zh-CN" altLang="en-US" sz="1067"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067" dirty="0">
              <a:solidFill>
                <a:schemeClr val="tx1">
                  <a:lumMod val="65000"/>
                  <a:lumOff val="35000"/>
                </a:schemeClr>
              </a:solidFill>
              <a:latin typeface="微软雅黑" pitchFamily="34" charset="-122"/>
              <a:ea typeface="微软雅黑" pitchFamily="34" charset="-122"/>
            </a:endParaRPr>
          </a:p>
        </p:txBody>
      </p:sp>
      <p:sp>
        <p:nvSpPr>
          <p:cNvPr id="39" name="TextBox 30"/>
          <p:cNvSpPr txBox="1"/>
          <p:nvPr/>
        </p:nvSpPr>
        <p:spPr>
          <a:xfrm>
            <a:off x="5166171" y="1665669"/>
            <a:ext cx="1862835" cy="307777"/>
          </a:xfrm>
          <a:prstGeom prst="rect">
            <a:avLst/>
          </a:prstGeom>
          <a:noFill/>
        </p:spPr>
        <p:txBody>
          <a:bodyPr wrap="square" lIns="0" tIns="0" rIns="0" bIns="0" rtlCol="0">
            <a:spAutoFit/>
          </a:bodyPr>
          <a:lstStyle/>
          <a:p>
            <a:pPr algn="ctr"/>
            <a:r>
              <a:rPr lang="zh-CN" altLang="en-US" sz="2000" dirty="0">
                <a:solidFill>
                  <a:schemeClr val="accent3"/>
                </a:solidFill>
                <a:latin typeface="微软雅黑" pitchFamily="34" charset="-122"/>
                <a:ea typeface="微软雅黑" pitchFamily="34" charset="-122"/>
              </a:rPr>
              <a:t>添加标题</a:t>
            </a:r>
          </a:p>
        </p:txBody>
      </p:sp>
      <p:sp>
        <p:nvSpPr>
          <p:cNvPr id="40" name="TextBox 29"/>
          <p:cNvSpPr txBox="1"/>
          <p:nvPr/>
        </p:nvSpPr>
        <p:spPr>
          <a:xfrm>
            <a:off x="8108764" y="2141658"/>
            <a:ext cx="2290677" cy="654025"/>
          </a:xfrm>
          <a:prstGeom prst="rect">
            <a:avLst/>
          </a:prstGeom>
          <a:noFill/>
        </p:spPr>
        <p:txBody>
          <a:bodyPr wrap="square" lIns="0" tIns="0" rIns="0" bIns="0" rtlCol="0">
            <a:spAutoFit/>
          </a:bodyPr>
          <a:lstStyle/>
          <a:p>
            <a:pPr algn="just">
              <a:lnSpc>
                <a:spcPts val="1733"/>
              </a:lnSpc>
            </a:pPr>
            <a:r>
              <a:rPr lang="zh-CN" altLang="en-US" sz="1067"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067" dirty="0">
              <a:solidFill>
                <a:schemeClr val="tx1">
                  <a:lumMod val="65000"/>
                  <a:lumOff val="35000"/>
                </a:schemeClr>
              </a:solidFill>
              <a:latin typeface="微软雅黑" pitchFamily="34" charset="-122"/>
              <a:ea typeface="微软雅黑" pitchFamily="34" charset="-122"/>
            </a:endParaRPr>
          </a:p>
        </p:txBody>
      </p:sp>
      <p:sp>
        <p:nvSpPr>
          <p:cNvPr id="41" name="TextBox 30"/>
          <p:cNvSpPr txBox="1"/>
          <p:nvPr/>
        </p:nvSpPr>
        <p:spPr>
          <a:xfrm>
            <a:off x="8322685" y="2790522"/>
            <a:ext cx="1862835" cy="307777"/>
          </a:xfrm>
          <a:prstGeom prst="rect">
            <a:avLst/>
          </a:prstGeom>
          <a:noFill/>
        </p:spPr>
        <p:txBody>
          <a:bodyPr wrap="square" lIns="0" tIns="0" rIns="0" bIns="0" rtlCol="0">
            <a:spAutoFit/>
          </a:bodyPr>
          <a:lstStyle/>
          <a:p>
            <a:pPr algn="ctr"/>
            <a:r>
              <a:rPr lang="zh-CN" altLang="en-US" sz="2000" dirty="0">
                <a:solidFill>
                  <a:schemeClr val="accent4"/>
                </a:solidFill>
                <a:latin typeface="微软雅黑" pitchFamily="34" charset="-122"/>
                <a:ea typeface="微软雅黑" pitchFamily="34" charset="-122"/>
              </a:rPr>
              <a:t>添加标题</a:t>
            </a:r>
          </a:p>
        </p:txBody>
      </p:sp>
      <p:sp>
        <p:nvSpPr>
          <p:cNvPr id="42" name="TextBox 29"/>
          <p:cNvSpPr txBox="1"/>
          <p:nvPr/>
        </p:nvSpPr>
        <p:spPr>
          <a:xfrm>
            <a:off x="9276202" y="3952428"/>
            <a:ext cx="2246479" cy="654025"/>
          </a:xfrm>
          <a:prstGeom prst="rect">
            <a:avLst/>
          </a:prstGeom>
          <a:noFill/>
        </p:spPr>
        <p:txBody>
          <a:bodyPr wrap="square" lIns="0" tIns="0" rIns="0" bIns="0" rtlCol="0">
            <a:spAutoFit/>
          </a:bodyPr>
          <a:lstStyle/>
          <a:p>
            <a:pPr algn="just">
              <a:lnSpc>
                <a:spcPts val="1733"/>
              </a:lnSpc>
            </a:pPr>
            <a:r>
              <a:rPr lang="zh-CN" altLang="en-US" sz="1067" dirty="0">
                <a:solidFill>
                  <a:schemeClr val="tx1">
                    <a:lumMod val="65000"/>
                    <a:lumOff val="3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067" dirty="0">
              <a:solidFill>
                <a:schemeClr val="tx1">
                  <a:lumMod val="65000"/>
                  <a:lumOff val="35000"/>
                </a:schemeClr>
              </a:solidFill>
              <a:latin typeface="微软雅黑" pitchFamily="34" charset="-122"/>
              <a:ea typeface="微软雅黑" pitchFamily="34" charset="-122"/>
            </a:endParaRPr>
          </a:p>
        </p:txBody>
      </p:sp>
      <p:sp>
        <p:nvSpPr>
          <p:cNvPr id="43" name="TextBox 30"/>
          <p:cNvSpPr txBox="1"/>
          <p:nvPr/>
        </p:nvSpPr>
        <p:spPr>
          <a:xfrm>
            <a:off x="9457761" y="4601293"/>
            <a:ext cx="1862835" cy="307777"/>
          </a:xfrm>
          <a:prstGeom prst="rect">
            <a:avLst/>
          </a:prstGeom>
          <a:noFill/>
        </p:spPr>
        <p:txBody>
          <a:bodyPr wrap="square" lIns="0" tIns="0" rIns="0" bIns="0" rtlCol="0">
            <a:spAutoFit/>
          </a:bodyPr>
          <a:lstStyle/>
          <a:p>
            <a:pPr algn="ctr"/>
            <a:r>
              <a:rPr lang="zh-CN" altLang="en-US" sz="2000" dirty="0">
                <a:solidFill>
                  <a:schemeClr val="accent1"/>
                </a:solidFill>
                <a:latin typeface="微软雅黑" pitchFamily="34" charset="-122"/>
                <a:ea typeface="微软雅黑" pitchFamily="34" charset="-122"/>
              </a:rPr>
              <a:t>添加标题</a:t>
            </a:r>
          </a:p>
        </p:txBody>
      </p:sp>
      <p:sp>
        <p:nvSpPr>
          <p:cNvPr id="44" name="任意多边形 43"/>
          <p:cNvSpPr>
            <a:spLocks/>
          </p:cNvSpPr>
          <p:nvPr/>
        </p:nvSpPr>
        <p:spPr bwMode="auto">
          <a:xfrm>
            <a:off x="4542275" y="3595209"/>
            <a:ext cx="3067480" cy="3289781"/>
          </a:xfrm>
          <a:custGeom>
            <a:avLst/>
            <a:gdLst>
              <a:gd name="connsiteX0" fmla="*/ 2273319 w 4114465"/>
              <a:gd name="connsiteY0" fmla="*/ 3058 h 4412641"/>
              <a:gd name="connsiteX1" fmla="*/ 2468913 w 4114465"/>
              <a:gd name="connsiteY1" fmla="*/ 540587 h 4412641"/>
              <a:gd name="connsiteX2" fmla="*/ 2378639 w 4114465"/>
              <a:gd name="connsiteY2" fmla="*/ 1536705 h 4412641"/>
              <a:gd name="connsiteX3" fmla="*/ 2574233 w 4114465"/>
              <a:gd name="connsiteY3" fmla="*/ 1585572 h 4412641"/>
              <a:gd name="connsiteX4" fmla="*/ 2837533 w 4114465"/>
              <a:gd name="connsiteY4" fmla="*/ 1025490 h 4412641"/>
              <a:gd name="connsiteX5" fmla="*/ 3311472 w 4114465"/>
              <a:gd name="connsiteY5" fmla="*/ 514274 h 4412641"/>
              <a:gd name="connsiteX6" fmla="*/ 3247528 w 4114465"/>
              <a:gd name="connsiteY6" fmla="*/ 1228472 h 4412641"/>
              <a:gd name="connsiteX7" fmla="*/ 2999274 w 4114465"/>
              <a:gd name="connsiteY7" fmla="*/ 1762242 h 4412641"/>
              <a:gd name="connsiteX8" fmla="*/ 3206152 w 4114465"/>
              <a:gd name="connsiteY8" fmla="*/ 1984019 h 4412641"/>
              <a:gd name="connsiteX9" fmla="*/ 3582294 w 4114465"/>
              <a:gd name="connsiteY9" fmla="*/ 1660750 h 4412641"/>
              <a:gd name="connsiteX10" fmla="*/ 4052472 w 4114465"/>
              <a:gd name="connsiteY10" fmla="*/ 1397625 h 4412641"/>
              <a:gd name="connsiteX11" fmla="*/ 3691376 w 4114465"/>
              <a:gd name="connsiteY11" fmla="*/ 2104305 h 4412641"/>
              <a:gd name="connsiteX12" fmla="*/ 3315233 w 4114465"/>
              <a:gd name="connsiteY12" fmla="*/ 3092906 h 4412641"/>
              <a:gd name="connsiteX13" fmla="*/ 3054593 w 4114465"/>
              <a:gd name="connsiteY13" fmla="*/ 3765485 h 4412641"/>
              <a:gd name="connsiteX14" fmla="*/ 3051010 w 4114465"/>
              <a:gd name="connsiteY14" fmla="*/ 3769741 h 4412641"/>
              <a:gd name="connsiteX15" fmla="*/ 3051516 w 4114465"/>
              <a:gd name="connsiteY15" fmla="*/ 3769703 h 4412641"/>
              <a:gd name="connsiteX16" fmla="*/ 3066551 w 4114465"/>
              <a:gd name="connsiteY16" fmla="*/ 4412641 h 4412641"/>
              <a:gd name="connsiteX17" fmla="*/ 1773527 w 4114465"/>
              <a:gd name="connsiteY17" fmla="*/ 4412641 h 4412641"/>
              <a:gd name="connsiteX18" fmla="*/ 1455322 w 4114465"/>
              <a:gd name="connsiteY18" fmla="*/ 4021380 h 4412641"/>
              <a:gd name="connsiteX19" fmla="*/ 1349499 w 4114465"/>
              <a:gd name="connsiteY19" fmla="*/ 3942923 h 4412641"/>
              <a:gd name="connsiteX20" fmla="*/ 1344471 w 4114465"/>
              <a:gd name="connsiteY20" fmla="*/ 3939882 h 4412641"/>
              <a:gd name="connsiteX21" fmla="*/ 1336849 w 4114465"/>
              <a:gd name="connsiteY21" fmla="*/ 3933544 h 4412641"/>
              <a:gd name="connsiteX22" fmla="*/ 1318713 w 4114465"/>
              <a:gd name="connsiteY22" fmla="*/ 3920098 h 4412641"/>
              <a:gd name="connsiteX23" fmla="*/ 1320637 w 4114465"/>
              <a:gd name="connsiteY23" fmla="*/ 3920084 h 4412641"/>
              <a:gd name="connsiteX24" fmla="*/ 1320661 w 4114465"/>
              <a:gd name="connsiteY24" fmla="*/ 3920083 h 4412641"/>
              <a:gd name="connsiteX25" fmla="*/ 1242572 w 4114465"/>
              <a:gd name="connsiteY25" fmla="*/ 3855149 h 4412641"/>
              <a:gd name="connsiteX26" fmla="*/ 151877 w 4114465"/>
              <a:gd name="connsiteY26" fmla="*/ 2653111 h 4412641"/>
              <a:gd name="connsiteX27" fmla="*/ 373801 w 4114465"/>
              <a:gd name="connsiteY27" fmla="*/ 2209556 h 4412641"/>
              <a:gd name="connsiteX28" fmla="*/ 1148654 w 4114465"/>
              <a:gd name="connsiteY28" fmla="*/ 2784673 h 4412641"/>
              <a:gd name="connsiteX29" fmla="*/ 1468375 w 4114465"/>
              <a:gd name="connsiteY29" fmla="*/ 3224469 h 4412641"/>
              <a:gd name="connsiteX30" fmla="*/ 1776812 w 4114465"/>
              <a:gd name="connsiteY30" fmla="*/ 3562774 h 4412641"/>
              <a:gd name="connsiteX31" fmla="*/ 1983690 w 4114465"/>
              <a:gd name="connsiteY31" fmla="*/ 3807105 h 4412641"/>
              <a:gd name="connsiteX32" fmla="*/ 1938553 w 4114465"/>
              <a:gd name="connsiteY32" fmla="*/ 3589086 h 4412641"/>
              <a:gd name="connsiteX33" fmla="*/ 1897177 w 4114465"/>
              <a:gd name="connsiteY33" fmla="*/ 3453765 h 4412641"/>
              <a:gd name="connsiteX34" fmla="*/ 2006258 w 4114465"/>
              <a:gd name="connsiteY34" fmla="*/ 3393622 h 4412641"/>
              <a:gd name="connsiteX35" fmla="*/ 2134147 w 4114465"/>
              <a:gd name="connsiteY35" fmla="*/ 3574051 h 4412641"/>
              <a:gd name="connsiteX36" fmla="*/ 2359832 w 4114465"/>
              <a:gd name="connsiteY36" fmla="*/ 3761998 h 4412641"/>
              <a:gd name="connsiteX37" fmla="*/ 2262035 w 4114465"/>
              <a:gd name="connsiteY37" fmla="*/ 3465041 h 4412641"/>
              <a:gd name="connsiteX38" fmla="*/ 2149192 w 4114465"/>
              <a:gd name="connsiteY38" fmla="*/ 3273335 h 4412641"/>
              <a:gd name="connsiteX39" fmla="*/ 2224421 w 4114465"/>
              <a:gd name="connsiteY39" fmla="*/ 3201916 h 4412641"/>
              <a:gd name="connsiteX40" fmla="*/ 2517812 w 4114465"/>
              <a:gd name="connsiteY40" fmla="*/ 3404898 h 4412641"/>
              <a:gd name="connsiteX41" fmla="*/ 2766066 w 4114465"/>
              <a:gd name="connsiteY41" fmla="*/ 3442488 h 4412641"/>
              <a:gd name="connsiteX42" fmla="*/ 2593040 w 4114465"/>
              <a:gd name="connsiteY42" fmla="*/ 3231987 h 4412641"/>
              <a:gd name="connsiteX43" fmla="*/ 2307172 w 4114465"/>
              <a:gd name="connsiteY43" fmla="*/ 3032763 h 4412641"/>
              <a:gd name="connsiteX44" fmla="*/ 2344786 w 4114465"/>
              <a:gd name="connsiteY44" fmla="*/ 2935031 h 4412641"/>
              <a:gd name="connsiteX45" fmla="*/ 2608086 w 4114465"/>
              <a:gd name="connsiteY45" fmla="*/ 2987656 h 4412641"/>
              <a:gd name="connsiteX46" fmla="*/ 2852578 w 4114465"/>
              <a:gd name="connsiteY46" fmla="*/ 2938790 h 4412641"/>
              <a:gd name="connsiteX47" fmla="*/ 2502766 w 4114465"/>
              <a:gd name="connsiteY47" fmla="*/ 2765879 h 4412641"/>
              <a:gd name="connsiteX48" fmla="*/ 2145431 w 4114465"/>
              <a:gd name="connsiteY48" fmla="*/ 2656869 h 4412641"/>
              <a:gd name="connsiteX49" fmla="*/ 2036350 w 4114465"/>
              <a:gd name="connsiteY49" fmla="*/ 2487717 h 4412641"/>
              <a:gd name="connsiteX50" fmla="*/ 2352309 w 4114465"/>
              <a:gd name="connsiteY50" fmla="*/ 2446369 h 4412641"/>
              <a:gd name="connsiteX51" fmla="*/ 2299649 w 4114465"/>
              <a:gd name="connsiteY51" fmla="*/ 2262181 h 4412641"/>
              <a:gd name="connsiteX52" fmla="*/ 1863324 w 4114465"/>
              <a:gd name="connsiteY52" fmla="*/ 2288493 h 4412641"/>
              <a:gd name="connsiteX53" fmla="*/ 1543603 w 4114465"/>
              <a:gd name="connsiteY53" fmla="*/ 2262181 h 4412641"/>
              <a:gd name="connsiteX54" fmla="*/ 1231405 w 4114465"/>
              <a:gd name="connsiteY54" fmla="*/ 1923876 h 4412641"/>
              <a:gd name="connsiteX55" fmla="*/ 1024527 w 4114465"/>
              <a:gd name="connsiteY55" fmla="*/ 1033008 h 4412641"/>
              <a:gd name="connsiteX56" fmla="*/ 1077187 w 4114465"/>
              <a:gd name="connsiteY56" fmla="*/ 393988 h 4412641"/>
              <a:gd name="connsiteX57" fmla="*/ 1457091 w 4114465"/>
              <a:gd name="connsiteY57" fmla="*/ 833784 h 4412641"/>
              <a:gd name="connsiteX58" fmla="*/ 1645162 w 4114465"/>
              <a:gd name="connsiteY58" fmla="*/ 1506634 h 4412641"/>
              <a:gd name="connsiteX59" fmla="*/ 1855802 w 4114465"/>
              <a:gd name="connsiteY59" fmla="*/ 1547982 h 4412641"/>
              <a:gd name="connsiteX60" fmla="*/ 1976167 w 4114465"/>
              <a:gd name="connsiteY60" fmla="*/ 510515 h 4412641"/>
              <a:gd name="connsiteX61" fmla="*/ 2273319 w 4114465"/>
              <a:gd name="connsiteY61" fmla="*/ 3058 h 441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114465" h="4412641">
                <a:moveTo>
                  <a:pt x="2273319" y="3058"/>
                </a:moveTo>
                <a:cubicBezTo>
                  <a:pt x="2499005" y="36889"/>
                  <a:pt x="2495243" y="251148"/>
                  <a:pt x="2468913" y="540587"/>
                </a:cubicBezTo>
                <a:cubicBezTo>
                  <a:pt x="2435061" y="905204"/>
                  <a:pt x="2401208" y="1160812"/>
                  <a:pt x="2378639" y="1536705"/>
                </a:cubicBezTo>
                <a:cubicBezTo>
                  <a:pt x="2359832" y="1912599"/>
                  <a:pt x="2442583" y="1799831"/>
                  <a:pt x="2574233" y="1585572"/>
                </a:cubicBezTo>
                <a:cubicBezTo>
                  <a:pt x="2705883" y="1371312"/>
                  <a:pt x="2694599" y="1341241"/>
                  <a:pt x="2837533" y="1025490"/>
                </a:cubicBezTo>
                <a:cubicBezTo>
                  <a:pt x="2976705" y="713498"/>
                  <a:pt x="3059457" y="367675"/>
                  <a:pt x="3311472" y="514274"/>
                </a:cubicBezTo>
                <a:cubicBezTo>
                  <a:pt x="3563487" y="664632"/>
                  <a:pt x="3371655" y="961588"/>
                  <a:pt x="3247528" y="1228472"/>
                </a:cubicBezTo>
                <a:cubicBezTo>
                  <a:pt x="3123401" y="1495357"/>
                  <a:pt x="3108355" y="1517911"/>
                  <a:pt x="2999274" y="1762242"/>
                </a:cubicBezTo>
                <a:cubicBezTo>
                  <a:pt x="2882670" y="2017850"/>
                  <a:pt x="2961660" y="2187002"/>
                  <a:pt x="3206152" y="1984019"/>
                </a:cubicBezTo>
                <a:cubicBezTo>
                  <a:pt x="3424315" y="1799831"/>
                  <a:pt x="3416792" y="1811108"/>
                  <a:pt x="3582294" y="1660750"/>
                </a:cubicBezTo>
                <a:cubicBezTo>
                  <a:pt x="3747797" y="1514152"/>
                  <a:pt x="3947152" y="1288615"/>
                  <a:pt x="4052472" y="1397625"/>
                </a:cubicBezTo>
                <a:cubicBezTo>
                  <a:pt x="4255589" y="1608125"/>
                  <a:pt x="3913300" y="1882528"/>
                  <a:pt x="3691376" y="2104305"/>
                </a:cubicBezTo>
                <a:cubicBezTo>
                  <a:pt x="3469452" y="2322324"/>
                  <a:pt x="3371655" y="2630557"/>
                  <a:pt x="3315233" y="3092906"/>
                </a:cubicBezTo>
                <a:cubicBezTo>
                  <a:pt x="3285612" y="3333948"/>
                  <a:pt x="3199922" y="3572876"/>
                  <a:pt x="3054593" y="3765485"/>
                </a:cubicBezTo>
                <a:lnTo>
                  <a:pt x="3051010" y="3769741"/>
                </a:lnTo>
                <a:lnTo>
                  <a:pt x="3051516" y="3769703"/>
                </a:lnTo>
                <a:cubicBezTo>
                  <a:pt x="2953787" y="3968976"/>
                  <a:pt x="3028963" y="4281046"/>
                  <a:pt x="3066551" y="4412641"/>
                </a:cubicBezTo>
                <a:cubicBezTo>
                  <a:pt x="3066551" y="4412641"/>
                  <a:pt x="3066551" y="4412641"/>
                  <a:pt x="1773527" y="4412641"/>
                </a:cubicBezTo>
                <a:cubicBezTo>
                  <a:pt x="1725603" y="4229348"/>
                  <a:pt x="1593105" y="4122191"/>
                  <a:pt x="1455322" y="4021380"/>
                </a:cubicBezTo>
                <a:lnTo>
                  <a:pt x="1349499" y="3942923"/>
                </a:lnTo>
                <a:lnTo>
                  <a:pt x="1344471" y="3939882"/>
                </a:lnTo>
                <a:lnTo>
                  <a:pt x="1336849" y="3933544"/>
                </a:lnTo>
                <a:lnTo>
                  <a:pt x="1318713" y="3920098"/>
                </a:lnTo>
                <a:cubicBezTo>
                  <a:pt x="1318713" y="3920098"/>
                  <a:pt x="1318713" y="3920098"/>
                  <a:pt x="1320637" y="3920084"/>
                </a:cubicBezTo>
                <a:lnTo>
                  <a:pt x="1320661" y="3920083"/>
                </a:lnTo>
                <a:lnTo>
                  <a:pt x="1242572" y="3855149"/>
                </a:lnTo>
                <a:cubicBezTo>
                  <a:pt x="876891" y="3500986"/>
                  <a:pt x="975628" y="2974500"/>
                  <a:pt x="151877" y="2653111"/>
                </a:cubicBezTo>
                <a:cubicBezTo>
                  <a:pt x="-194174" y="2517789"/>
                  <a:pt x="125547" y="2239627"/>
                  <a:pt x="373801" y="2209556"/>
                </a:cubicBezTo>
                <a:cubicBezTo>
                  <a:pt x="768750" y="2153172"/>
                  <a:pt x="1035811" y="2468922"/>
                  <a:pt x="1148654" y="2784673"/>
                </a:cubicBezTo>
                <a:cubicBezTo>
                  <a:pt x="1231405" y="3013969"/>
                  <a:pt x="1310395" y="3138014"/>
                  <a:pt x="1468375" y="3224469"/>
                </a:cubicBezTo>
                <a:cubicBezTo>
                  <a:pt x="1633878" y="3318443"/>
                  <a:pt x="1727913" y="3442488"/>
                  <a:pt x="1776812" y="3562774"/>
                </a:cubicBezTo>
                <a:cubicBezTo>
                  <a:pt x="1825710" y="3679301"/>
                  <a:pt x="1889654" y="3814623"/>
                  <a:pt x="1983690" y="3807105"/>
                </a:cubicBezTo>
                <a:cubicBezTo>
                  <a:pt x="2066441" y="3799587"/>
                  <a:pt x="1968644" y="3675542"/>
                  <a:pt x="1938553" y="3589086"/>
                </a:cubicBezTo>
                <a:cubicBezTo>
                  <a:pt x="1908461" y="3506390"/>
                  <a:pt x="1934791" y="3566533"/>
                  <a:pt x="1897177" y="3453765"/>
                </a:cubicBezTo>
                <a:cubicBezTo>
                  <a:pt x="1863324" y="3344755"/>
                  <a:pt x="1934791" y="3310925"/>
                  <a:pt x="2006258" y="3393622"/>
                </a:cubicBezTo>
                <a:cubicBezTo>
                  <a:pt x="2070203" y="3465041"/>
                  <a:pt x="2085248" y="3480077"/>
                  <a:pt x="2134147" y="3574051"/>
                </a:cubicBezTo>
                <a:cubicBezTo>
                  <a:pt x="2194330" y="3679301"/>
                  <a:pt x="2280842" y="3807105"/>
                  <a:pt x="2359832" y="3761998"/>
                </a:cubicBezTo>
                <a:cubicBezTo>
                  <a:pt x="2450106" y="3713131"/>
                  <a:pt x="2329741" y="3570292"/>
                  <a:pt x="2262035" y="3465041"/>
                </a:cubicBezTo>
                <a:cubicBezTo>
                  <a:pt x="2205614" y="3374827"/>
                  <a:pt x="2186807" y="3367309"/>
                  <a:pt x="2149192" y="3273335"/>
                </a:cubicBezTo>
                <a:cubicBezTo>
                  <a:pt x="2107817" y="3175603"/>
                  <a:pt x="2149192" y="3168085"/>
                  <a:pt x="2224421" y="3201916"/>
                </a:cubicBezTo>
                <a:cubicBezTo>
                  <a:pt x="2363594" y="3269577"/>
                  <a:pt x="2401208" y="3337237"/>
                  <a:pt x="2517812" y="3404898"/>
                </a:cubicBezTo>
                <a:cubicBezTo>
                  <a:pt x="2630655" y="3472559"/>
                  <a:pt x="2724690" y="3502631"/>
                  <a:pt x="2766066" y="3442488"/>
                </a:cubicBezTo>
                <a:cubicBezTo>
                  <a:pt x="2811203" y="3374827"/>
                  <a:pt x="2709644" y="3310925"/>
                  <a:pt x="2593040" y="3231987"/>
                </a:cubicBezTo>
                <a:cubicBezTo>
                  <a:pt x="2487720" y="3164326"/>
                  <a:pt x="2404969" y="3115460"/>
                  <a:pt x="2307172" y="3032763"/>
                </a:cubicBezTo>
                <a:cubicBezTo>
                  <a:pt x="2220659" y="2961344"/>
                  <a:pt x="2307172" y="2927513"/>
                  <a:pt x="2344786" y="2935031"/>
                </a:cubicBezTo>
                <a:cubicBezTo>
                  <a:pt x="2446345" y="2957585"/>
                  <a:pt x="2510289" y="2968861"/>
                  <a:pt x="2608086" y="2987656"/>
                </a:cubicBezTo>
                <a:cubicBezTo>
                  <a:pt x="2705883" y="3010210"/>
                  <a:pt x="2852578" y="3021487"/>
                  <a:pt x="2852578" y="2938790"/>
                </a:cubicBezTo>
                <a:cubicBezTo>
                  <a:pt x="2852578" y="2848575"/>
                  <a:pt x="2679553" y="2795950"/>
                  <a:pt x="2502766" y="2765879"/>
                </a:cubicBezTo>
                <a:cubicBezTo>
                  <a:pt x="2382401" y="2743325"/>
                  <a:pt x="2318456" y="2743325"/>
                  <a:pt x="2145431" y="2656869"/>
                </a:cubicBezTo>
                <a:cubicBezTo>
                  <a:pt x="2089010" y="2626798"/>
                  <a:pt x="1957360" y="2547860"/>
                  <a:pt x="2036350" y="2487717"/>
                </a:cubicBezTo>
                <a:cubicBezTo>
                  <a:pt x="2096533" y="2442610"/>
                  <a:pt x="2216898" y="2514030"/>
                  <a:pt x="2352309" y="2446369"/>
                </a:cubicBezTo>
                <a:cubicBezTo>
                  <a:pt x="2457629" y="2389985"/>
                  <a:pt x="2544142" y="2171966"/>
                  <a:pt x="2299649" y="2262181"/>
                </a:cubicBezTo>
                <a:cubicBezTo>
                  <a:pt x="2149192" y="2318565"/>
                  <a:pt x="2006258" y="2337360"/>
                  <a:pt x="1863324" y="2288493"/>
                </a:cubicBezTo>
                <a:cubicBezTo>
                  <a:pt x="1784335" y="2258422"/>
                  <a:pt x="1709106" y="2250904"/>
                  <a:pt x="1543603" y="2262181"/>
                </a:cubicBezTo>
                <a:cubicBezTo>
                  <a:pt x="1385624" y="2269699"/>
                  <a:pt x="1287826" y="2153172"/>
                  <a:pt x="1231405" y="1923876"/>
                </a:cubicBezTo>
                <a:cubicBezTo>
                  <a:pt x="1114801" y="1457768"/>
                  <a:pt x="1095994" y="1322446"/>
                  <a:pt x="1024527" y="1033008"/>
                </a:cubicBezTo>
                <a:cubicBezTo>
                  <a:pt x="945537" y="709739"/>
                  <a:pt x="862786" y="480444"/>
                  <a:pt x="1077187" y="393988"/>
                </a:cubicBezTo>
                <a:cubicBezTo>
                  <a:pt x="1340487" y="292497"/>
                  <a:pt x="1419477" y="653355"/>
                  <a:pt x="1457091" y="833784"/>
                </a:cubicBezTo>
                <a:cubicBezTo>
                  <a:pt x="1490944" y="1014213"/>
                  <a:pt x="1554888" y="1269821"/>
                  <a:pt x="1645162" y="1506634"/>
                </a:cubicBezTo>
                <a:cubicBezTo>
                  <a:pt x="1739197" y="1743447"/>
                  <a:pt x="1806903" y="1807349"/>
                  <a:pt x="1855802" y="1547982"/>
                </a:cubicBezTo>
                <a:cubicBezTo>
                  <a:pt x="1904700" y="1284857"/>
                  <a:pt x="1946076" y="848820"/>
                  <a:pt x="1976167" y="510515"/>
                </a:cubicBezTo>
                <a:cubicBezTo>
                  <a:pt x="2002497" y="221077"/>
                  <a:pt x="2047634" y="-30772"/>
                  <a:pt x="2273319" y="3058"/>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zh-CN" altLang="en-US" sz="2400"/>
          </a:p>
        </p:txBody>
      </p:sp>
      <p:sp>
        <p:nvSpPr>
          <p:cNvPr id="45" name="文本框 44"/>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1368236"/>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 calcmode="lin" valueType="num">
                                      <p:cBhvr additive="base">
                                        <p:cTn id="10" dur="500" fill="hold"/>
                                        <p:tgtEl>
                                          <p:spTgt spid="44"/>
                                        </p:tgtEl>
                                        <p:attrNameLst>
                                          <p:attrName>ppt_x</p:attrName>
                                        </p:attrNameLst>
                                      </p:cBhvr>
                                      <p:tavLst>
                                        <p:tav tm="0">
                                          <p:val>
                                            <p:strVal val="#ppt_x"/>
                                          </p:val>
                                        </p:tav>
                                        <p:tav tm="100000">
                                          <p:val>
                                            <p:strVal val="#ppt_x"/>
                                          </p:val>
                                        </p:tav>
                                      </p:tavLst>
                                    </p:anim>
                                    <p:anim calcmode="lin" valueType="num">
                                      <p:cBhvr additive="base">
                                        <p:cTn id="11" dur="500" fill="hold"/>
                                        <p:tgtEl>
                                          <p:spTgt spid="4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2.70833E-6 -2.22222E-6 L 0.23997 0.28889 " pathEditMode="relative" rAng="0" ptsTypes="AA">
                                      <p:cBhvr>
                                        <p:cTn id="16" dur="650" spd="-100000" fill="hold"/>
                                        <p:tgtEl>
                                          <p:spTgt spid="19"/>
                                        </p:tgtEl>
                                        <p:attrNameLst>
                                          <p:attrName>ppt_x</p:attrName>
                                          <p:attrName>ppt_y</p:attrName>
                                        </p:attrNameLst>
                                      </p:cBhvr>
                                      <p:rCtr x="11992" y="14444"/>
                                    </p:animMotion>
                                  </p:childTnLst>
                                </p:cTn>
                              </p:par>
                              <p:par>
                                <p:cTn id="17" presetID="1" presetClass="entr" presetSubtype="0" fill="hold" nodeType="withEffect">
                                  <p:stCondLst>
                                    <p:cond delay="300"/>
                                  </p:stCondLst>
                                  <p:childTnLst>
                                    <p:set>
                                      <p:cBhvr>
                                        <p:cTn id="18" dur="1" fill="hold">
                                          <p:stCondLst>
                                            <p:cond delay="0"/>
                                          </p:stCondLst>
                                        </p:cTn>
                                        <p:tgtEl>
                                          <p:spTgt spid="22"/>
                                        </p:tgtEl>
                                        <p:attrNameLst>
                                          <p:attrName>style.visibility</p:attrName>
                                        </p:attrNameLst>
                                      </p:cBhvr>
                                      <p:to>
                                        <p:strVal val="visible"/>
                                      </p:to>
                                    </p:set>
                                  </p:childTnLst>
                                </p:cTn>
                              </p:par>
                              <p:par>
                                <p:cTn id="19" presetID="42" presetClass="path" presetSubtype="0" accel="50000" decel="50000" fill="hold" nodeType="withEffect">
                                  <p:stCondLst>
                                    <p:cond delay="300"/>
                                  </p:stCondLst>
                                  <p:childTnLst>
                                    <p:animMotion origin="layout" path="M 1.04167E-6 1.48148E-6 L 0.15143 0.50023 " pathEditMode="relative" rAng="0" ptsTypes="AA">
                                      <p:cBhvr>
                                        <p:cTn id="20" dur="650" spd="-100000" fill="hold"/>
                                        <p:tgtEl>
                                          <p:spTgt spid="22"/>
                                        </p:tgtEl>
                                        <p:attrNameLst>
                                          <p:attrName>ppt_x</p:attrName>
                                          <p:attrName>ppt_y</p:attrName>
                                        </p:attrNameLst>
                                      </p:cBhvr>
                                      <p:rCtr x="7565" y="25000"/>
                                    </p:animMotion>
                                  </p:childTnLst>
                                </p:cTn>
                              </p:par>
                              <p:par>
                                <p:cTn id="21" presetID="1" presetClass="entr" presetSubtype="0" fill="hold" nodeType="withEffect">
                                  <p:stCondLst>
                                    <p:cond delay="600"/>
                                  </p:stCondLst>
                                  <p:childTnLst>
                                    <p:set>
                                      <p:cBhvr>
                                        <p:cTn id="22" dur="1" fill="hold">
                                          <p:stCondLst>
                                            <p:cond delay="0"/>
                                          </p:stCondLst>
                                        </p:cTn>
                                        <p:tgtEl>
                                          <p:spTgt spid="25"/>
                                        </p:tgtEl>
                                        <p:attrNameLst>
                                          <p:attrName>style.visibility</p:attrName>
                                        </p:attrNameLst>
                                      </p:cBhvr>
                                      <p:to>
                                        <p:strVal val="visible"/>
                                      </p:to>
                                    </p:set>
                                  </p:childTnLst>
                                </p:cTn>
                              </p:par>
                              <p:par>
                                <p:cTn id="23" presetID="42" presetClass="path" presetSubtype="0" accel="50000" decel="50000" fill="hold" nodeType="withEffect">
                                  <p:stCondLst>
                                    <p:cond delay="600"/>
                                  </p:stCondLst>
                                  <p:childTnLst>
                                    <p:animMotion origin="layout" path="M 1.66667E-6 1.85185E-6 L 0.02057 0.58935 " pathEditMode="relative" rAng="0" ptsTypes="AA">
                                      <p:cBhvr>
                                        <p:cTn id="24" dur="650" spd="-100000" fill="hold"/>
                                        <p:tgtEl>
                                          <p:spTgt spid="25"/>
                                        </p:tgtEl>
                                        <p:attrNameLst>
                                          <p:attrName>ppt_x</p:attrName>
                                          <p:attrName>ppt_y</p:attrName>
                                        </p:attrNameLst>
                                      </p:cBhvr>
                                      <p:rCtr x="1029" y="29468"/>
                                    </p:animMotion>
                                  </p:childTnLst>
                                </p:cTn>
                              </p:par>
                              <p:par>
                                <p:cTn id="25" presetID="1" presetClass="entr" presetSubtype="0" fill="hold" nodeType="withEffect">
                                  <p:stCondLst>
                                    <p:cond delay="900"/>
                                  </p:stCondLst>
                                  <p:childTnLst>
                                    <p:set>
                                      <p:cBhvr>
                                        <p:cTn id="26" dur="1" fill="hold">
                                          <p:stCondLst>
                                            <p:cond delay="0"/>
                                          </p:stCondLst>
                                        </p:cTn>
                                        <p:tgtEl>
                                          <p:spTgt spid="28"/>
                                        </p:tgtEl>
                                        <p:attrNameLst>
                                          <p:attrName>style.visibility</p:attrName>
                                        </p:attrNameLst>
                                      </p:cBhvr>
                                      <p:to>
                                        <p:strVal val="visible"/>
                                      </p:to>
                                    </p:set>
                                  </p:childTnLst>
                                </p:cTn>
                              </p:par>
                              <p:par>
                                <p:cTn id="27" presetID="42" presetClass="path" presetSubtype="0" accel="50000" decel="50000" fill="hold" nodeType="withEffect">
                                  <p:stCondLst>
                                    <p:cond delay="900"/>
                                  </p:stCondLst>
                                  <p:childTnLst>
                                    <p:animMotion origin="layout" path="M -4.16667E-7 1.48148E-6 L -0.11823 0.50023 " pathEditMode="relative" rAng="0" ptsTypes="AA">
                                      <p:cBhvr>
                                        <p:cTn id="28" dur="650" spd="-100000" fill="hold"/>
                                        <p:tgtEl>
                                          <p:spTgt spid="28"/>
                                        </p:tgtEl>
                                        <p:attrNameLst>
                                          <p:attrName>ppt_x</p:attrName>
                                          <p:attrName>ppt_y</p:attrName>
                                        </p:attrNameLst>
                                      </p:cBhvr>
                                      <p:rCtr x="-5911" y="25000"/>
                                    </p:animMotion>
                                  </p:childTnLst>
                                </p:cTn>
                              </p:par>
                              <p:par>
                                <p:cTn id="29" presetID="1" presetClass="entr" presetSubtype="0" fill="hold" nodeType="withEffect">
                                  <p:stCondLst>
                                    <p:cond delay="1200"/>
                                  </p:stCondLst>
                                  <p:childTnLst>
                                    <p:set>
                                      <p:cBhvr>
                                        <p:cTn id="30" dur="1" fill="hold">
                                          <p:stCondLst>
                                            <p:cond delay="0"/>
                                          </p:stCondLst>
                                        </p:cTn>
                                        <p:tgtEl>
                                          <p:spTgt spid="31"/>
                                        </p:tgtEl>
                                        <p:attrNameLst>
                                          <p:attrName>style.visibility</p:attrName>
                                        </p:attrNameLst>
                                      </p:cBhvr>
                                      <p:to>
                                        <p:strVal val="visible"/>
                                      </p:to>
                                    </p:set>
                                  </p:childTnLst>
                                </p:cTn>
                              </p:par>
                              <p:par>
                                <p:cTn id="31" presetID="42" presetClass="path" presetSubtype="0" accel="50000" decel="50000" fill="hold" nodeType="withEffect">
                                  <p:stCondLst>
                                    <p:cond delay="1200"/>
                                  </p:stCondLst>
                                  <p:childTnLst>
                                    <p:animMotion origin="layout" path="M -3.125E-6 3.7037E-7 L -0.19414 0.28426 " pathEditMode="relative" rAng="0" ptsTypes="AA">
                                      <p:cBhvr>
                                        <p:cTn id="32" dur="650" spd="-100000" fill="hold"/>
                                        <p:tgtEl>
                                          <p:spTgt spid="31"/>
                                        </p:tgtEl>
                                        <p:attrNameLst>
                                          <p:attrName>ppt_x</p:attrName>
                                          <p:attrName>ppt_y</p:attrName>
                                        </p:attrNameLst>
                                      </p:cBhvr>
                                      <p:rCtr x="-9714" y="14213"/>
                                    </p:animMotion>
                                  </p:childTnLst>
                                </p:cTn>
                              </p:par>
                            </p:childTnLst>
                          </p:cTn>
                        </p:par>
                        <p:par>
                          <p:cTn id="33" fill="hold">
                            <p:stCondLst>
                              <p:cond delay="2350"/>
                            </p:stCondLst>
                            <p:childTnLst>
                              <p:par>
                                <p:cTn id="34" presetID="16" presetClass="entr" presetSubtype="21"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par>
                                <p:cTn id="40" presetID="16" presetClass="entr" presetSubtype="21" fill="hold" grpId="0" nodeType="withEffect">
                                  <p:stCondLst>
                                    <p:cond delay="300"/>
                                  </p:stCondLst>
                                  <p:childTnLst>
                                    <p:set>
                                      <p:cBhvr>
                                        <p:cTn id="41" dur="1" fill="hold">
                                          <p:stCondLst>
                                            <p:cond delay="0"/>
                                          </p:stCondLst>
                                        </p:cTn>
                                        <p:tgtEl>
                                          <p:spTgt spid="37"/>
                                        </p:tgtEl>
                                        <p:attrNameLst>
                                          <p:attrName>style.visibility</p:attrName>
                                        </p:attrNameLst>
                                      </p:cBhvr>
                                      <p:to>
                                        <p:strVal val="visible"/>
                                      </p:to>
                                    </p:set>
                                    <p:animEffect transition="in" filter="barn(inVertical)">
                                      <p:cBhvr>
                                        <p:cTn id="42" dur="500"/>
                                        <p:tgtEl>
                                          <p:spTgt spid="37"/>
                                        </p:tgtEl>
                                      </p:cBhvr>
                                    </p:animEffect>
                                  </p:childTnLst>
                                </p:cTn>
                              </p:par>
                              <p:par>
                                <p:cTn id="43" presetID="16" presetClass="entr" presetSubtype="21" fill="hold" grpId="0" nodeType="withEffect">
                                  <p:stCondLst>
                                    <p:cond delay="300"/>
                                  </p:stCondLst>
                                  <p:childTnLst>
                                    <p:set>
                                      <p:cBhvr>
                                        <p:cTn id="44" dur="1" fill="hold">
                                          <p:stCondLst>
                                            <p:cond delay="0"/>
                                          </p:stCondLst>
                                        </p:cTn>
                                        <p:tgtEl>
                                          <p:spTgt spid="36"/>
                                        </p:tgtEl>
                                        <p:attrNameLst>
                                          <p:attrName>style.visibility</p:attrName>
                                        </p:attrNameLst>
                                      </p:cBhvr>
                                      <p:to>
                                        <p:strVal val="visible"/>
                                      </p:to>
                                    </p:set>
                                    <p:animEffect transition="in" filter="barn(inVertical)">
                                      <p:cBhvr>
                                        <p:cTn id="45" dur="500"/>
                                        <p:tgtEl>
                                          <p:spTgt spid="36"/>
                                        </p:tgtEl>
                                      </p:cBhvr>
                                    </p:animEffect>
                                  </p:childTnLst>
                                </p:cTn>
                              </p:par>
                              <p:par>
                                <p:cTn id="46" presetID="16" presetClass="entr" presetSubtype="21" fill="hold" grpId="0" nodeType="withEffect">
                                  <p:stCondLst>
                                    <p:cond delay="600"/>
                                  </p:stCondLst>
                                  <p:childTnLst>
                                    <p:set>
                                      <p:cBhvr>
                                        <p:cTn id="47" dur="1" fill="hold">
                                          <p:stCondLst>
                                            <p:cond delay="0"/>
                                          </p:stCondLst>
                                        </p:cTn>
                                        <p:tgtEl>
                                          <p:spTgt spid="39"/>
                                        </p:tgtEl>
                                        <p:attrNameLst>
                                          <p:attrName>style.visibility</p:attrName>
                                        </p:attrNameLst>
                                      </p:cBhvr>
                                      <p:to>
                                        <p:strVal val="visible"/>
                                      </p:to>
                                    </p:set>
                                    <p:animEffect transition="in" filter="barn(inVertical)">
                                      <p:cBhvr>
                                        <p:cTn id="48" dur="500"/>
                                        <p:tgtEl>
                                          <p:spTgt spid="39"/>
                                        </p:tgtEl>
                                      </p:cBhvr>
                                    </p:animEffect>
                                  </p:childTnLst>
                                </p:cTn>
                              </p:par>
                              <p:par>
                                <p:cTn id="49" presetID="16" presetClass="entr" presetSubtype="21" fill="hold" grpId="0" nodeType="withEffect">
                                  <p:stCondLst>
                                    <p:cond delay="600"/>
                                  </p:stCondLst>
                                  <p:childTnLst>
                                    <p:set>
                                      <p:cBhvr>
                                        <p:cTn id="50" dur="1" fill="hold">
                                          <p:stCondLst>
                                            <p:cond delay="0"/>
                                          </p:stCondLst>
                                        </p:cTn>
                                        <p:tgtEl>
                                          <p:spTgt spid="38"/>
                                        </p:tgtEl>
                                        <p:attrNameLst>
                                          <p:attrName>style.visibility</p:attrName>
                                        </p:attrNameLst>
                                      </p:cBhvr>
                                      <p:to>
                                        <p:strVal val="visible"/>
                                      </p:to>
                                    </p:set>
                                    <p:animEffect transition="in" filter="barn(inVertical)">
                                      <p:cBhvr>
                                        <p:cTn id="51" dur="500"/>
                                        <p:tgtEl>
                                          <p:spTgt spid="38"/>
                                        </p:tgtEl>
                                      </p:cBhvr>
                                    </p:animEffect>
                                  </p:childTnLst>
                                </p:cTn>
                              </p:par>
                              <p:par>
                                <p:cTn id="52" presetID="16" presetClass="entr" presetSubtype="21" fill="hold" grpId="0" nodeType="withEffect">
                                  <p:stCondLst>
                                    <p:cond delay="90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grpId="0" nodeType="withEffect">
                                  <p:stCondLst>
                                    <p:cond delay="90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par>
                                <p:cTn id="58" presetID="16" presetClass="entr" presetSubtype="21" fill="hold" grpId="0" nodeType="withEffect">
                                  <p:stCondLst>
                                    <p:cond delay="120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par>
                                <p:cTn id="61" presetID="16" presetClass="entr" presetSubtype="21" fill="hold" grpId="0" nodeType="withEffect">
                                  <p:stCondLst>
                                    <p:cond delay="1200"/>
                                  </p:stCondLst>
                                  <p:childTnLst>
                                    <p:set>
                                      <p:cBhvr>
                                        <p:cTn id="62" dur="1" fill="hold">
                                          <p:stCondLst>
                                            <p:cond delay="0"/>
                                          </p:stCondLst>
                                        </p:cTn>
                                        <p:tgtEl>
                                          <p:spTgt spid="42"/>
                                        </p:tgtEl>
                                        <p:attrNameLst>
                                          <p:attrName>style.visibility</p:attrName>
                                        </p:attrNameLst>
                                      </p:cBhvr>
                                      <p:to>
                                        <p:strVal val="visible"/>
                                      </p:to>
                                    </p:set>
                                    <p:animEffect transition="in" filter="barn(inVertical)">
                                      <p:cBhvr>
                                        <p:cTn id="6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4" grpId="0"/>
      <p:bldP spid="35" grpId="0"/>
      <p:bldP spid="36" grpId="0"/>
      <p:bldP spid="37" grpId="0"/>
      <p:bldP spid="38" grpId="0"/>
      <p:bldP spid="39" grpId="0"/>
      <p:bldP spid="40" grpId="0"/>
      <p:bldP spid="41" grpId="0"/>
      <p:bldP spid="42" grpId="0"/>
      <p:bldP spid="43" grpId="0"/>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0"/>
          <p:cNvGrpSpPr>
            <a:grpSpLocks/>
          </p:cNvGrpSpPr>
          <p:nvPr/>
        </p:nvGrpSpPr>
        <p:grpSpPr bwMode="auto">
          <a:xfrm rot="6300000">
            <a:off x="1147216" y="2045632"/>
            <a:ext cx="937701" cy="1572453"/>
            <a:chOff x="2761515" y="2286000"/>
            <a:chExt cx="1645174" cy="2760228"/>
          </a:xfrm>
          <a:solidFill>
            <a:schemeClr val="accent2"/>
          </a:solidFill>
        </p:grpSpPr>
        <p:sp>
          <p:nvSpPr>
            <p:cNvPr id="8" name="Oval 2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9" name="Oval 2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0" name="Oval 2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1" name="Oval 2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2" name="Oval 32"/>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3" name="Freeform 33"/>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grpSp>
        <p:nvGrpSpPr>
          <p:cNvPr id="14" name="Group 11"/>
          <p:cNvGrpSpPr>
            <a:grpSpLocks/>
          </p:cNvGrpSpPr>
          <p:nvPr/>
        </p:nvGrpSpPr>
        <p:grpSpPr bwMode="auto">
          <a:xfrm rot="15300000" flipV="1">
            <a:off x="1926060" y="2737831"/>
            <a:ext cx="937701" cy="1572453"/>
            <a:chOff x="2761515" y="2286000"/>
            <a:chExt cx="1645174" cy="2760228"/>
          </a:xfrm>
          <a:solidFill>
            <a:schemeClr val="accent2"/>
          </a:solidFill>
        </p:grpSpPr>
        <p:sp>
          <p:nvSpPr>
            <p:cNvPr id="15" name="Oval 35"/>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6" name="Oval 36"/>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7" name="Oval 37"/>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8" name="Oval 38"/>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19" name="Oval 39"/>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20" name="Freeform 40"/>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grpSp>
        <p:nvGrpSpPr>
          <p:cNvPr id="21" name="Group 41"/>
          <p:cNvGrpSpPr>
            <a:grpSpLocks/>
          </p:cNvGrpSpPr>
          <p:nvPr/>
        </p:nvGrpSpPr>
        <p:grpSpPr bwMode="auto">
          <a:xfrm rot="6300000">
            <a:off x="3627445" y="2016490"/>
            <a:ext cx="1022620" cy="1715657"/>
            <a:chOff x="2761515" y="2286000"/>
            <a:chExt cx="1645174" cy="2760228"/>
          </a:xfrm>
          <a:solidFill>
            <a:schemeClr val="accent1"/>
          </a:solidFill>
        </p:grpSpPr>
        <p:sp>
          <p:nvSpPr>
            <p:cNvPr id="22" name="Oval 42"/>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23" name="Oval 43"/>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24" name="Oval 44"/>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25" name="Oval 45"/>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26" name="Oval 46"/>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27" name="Freeform 47"/>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grpSp>
        <p:nvGrpSpPr>
          <p:cNvPr id="28" name="Group 25"/>
          <p:cNvGrpSpPr>
            <a:grpSpLocks/>
          </p:cNvGrpSpPr>
          <p:nvPr/>
        </p:nvGrpSpPr>
        <p:grpSpPr bwMode="auto">
          <a:xfrm rot="15300000" flipV="1">
            <a:off x="4403526" y="2660838"/>
            <a:ext cx="1022620" cy="1715657"/>
            <a:chOff x="2761515" y="2286000"/>
            <a:chExt cx="1645174" cy="2760228"/>
          </a:xfrm>
          <a:solidFill>
            <a:schemeClr val="accent1"/>
          </a:solidFill>
        </p:grpSpPr>
        <p:sp>
          <p:nvSpPr>
            <p:cNvPr id="29" name="Oval 49"/>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0" name="Oval 50"/>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1" name="Oval 51"/>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2" name="Oval 52"/>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3" name="Oval 53"/>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4" name="Freeform 54"/>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grpSp>
        <p:nvGrpSpPr>
          <p:cNvPr id="35" name="Group 32"/>
          <p:cNvGrpSpPr>
            <a:grpSpLocks/>
          </p:cNvGrpSpPr>
          <p:nvPr/>
        </p:nvGrpSpPr>
        <p:grpSpPr bwMode="auto">
          <a:xfrm rot="6300000">
            <a:off x="5926282" y="1765422"/>
            <a:ext cx="1143420" cy="1918644"/>
            <a:chOff x="2761515" y="2286000"/>
            <a:chExt cx="1645174" cy="2760228"/>
          </a:xfrm>
          <a:solidFill>
            <a:schemeClr val="accent4"/>
          </a:solidFill>
        </p:grpSpPr>
        <p:sp>
          <p:nvSpPr>
            <p:cNvPr id="36" name="Oval 56"/>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7" name="Oval 57"/>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8" name="Oval 58"/>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39" name="Oval 59"/>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40" name="Oval 60"/>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41" name="Freeform 61"/>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grpSp>
        <p:nvGrpSpPr>
          <p:cNvPr id="42" name="Group 39"/>
          <p:cNvGrpSpPr>
            <a:grpSpLocks/>
          </p:cNvGrpSpPr>
          <p:nvPr/>
        </p:nvGrpSpPr>
        <p:grpSpPr bwMode="auto">
          <a:xfrm rot="15300000" flipV="1">
            <a:off x="6876596" y="2609481"/>
            <a:ext cx="1143420" cy="1918644"/>
            <a:chOff x="2761515" y="2286000"/>
            <a:chExt cx="1645174" cy="2760228"/>
          </a:xfrm>
          <a:solidFill>
            <a:schemeClr val="accent4"/>
          </a:solidFill>
        </p:grpSpPr>
        <p:sp>
          <p:nvSpPr>
            <p:cNvPr id="43" name="Oval 63"/>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44" name="Oval 64"/>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45" name="Oval 65"/>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46" name="Oval 66"/>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47" name="Oval 67"/>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48" name="Freeform 68"/>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grpSp>
        <p:nvGrpSpPr>
          <p:cNvPr id="49" name="Group 46"/>
          <p:cNvGrpSpPr>
            <a:grpSpLocks/>
          </p:cNvGrpSpPr>
          <p:nvPr/>
        </p:nvGrpSpPr>
        <p:grpSpPr bwMode="auto">
          <a:xfrm rot="6300000">
            <a:off x="8629599" y="1619218"/>
            <a:ext cx="1295319" cy="2171683"/>
            <a:chOff x="2761515" y="2286000"/>
            <a:chExt cx="1645174" cy="2760228"/>
          </a:xfrm>
          <a:solidFill>
            <a:schemeClr val="accent3"/>
          </a:solidFill>
        </p:grpSpPr>
        <p:sp>
          <p:nvSpPr>
            <p:cNvPr id="50" name="Oval 70"/>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51" name="Oval 71"/>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52" name="Oval 72"/>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53" name="Oval 73"/>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54" name="Oval 74"/>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55" name="Freeform 75"/>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grpSp>
        <p:nvGrpSpPr>
          <p:cNvPr id="56" name="Group 53"/>
          <p:cNvGrpSpPr>
            <a:grpSpLocks/>
          </p:cNvGrpSpPr>
          <p:nvPr/>
        </p:nvGrpSpPr>
        <p:grpSpPr bwMode="auto">
          <a:xfrm rot="15300000" flipV="1">
            <a:off x="9705245" y="2575408"/>
            <a:ext cx="1295319" cy="2171683"/>
            <a:chOff x="2761515" y="2286000"/>
            <a:chExt cx="1645174" cy="2760228"/>
          </a:xfrm>
          <a:solidFill>
            <a:schemeClr val="accent3"/>
          </a:solidFill>
        </p:grpSpPr>
        <p:sp>
          <p:nvSpPr>
            <p:cNvPr id="57" name="Oval 77"/>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58" name="Oval 78"/>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59" name="Oval 79"/>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60" name="Oval 80"/>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61" name="Oval 81"/>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sp>
          <p:nvSpPr>
            <p:cNvPr id="62" name="Freeform 82"/>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id-ID" altLang="id-ID" sz="1351">
                <a:solidFill>
                  <a:srgbClr val="FFFFFF"/>
                </a:solidFill>
                <a:latin typeface="+mn-lt"/>
              </a:endParaRPr>
            </a:p>
          </p:txBody>
        </p:sp>
      </p:grpSp>
      <p:sp>
        <p:nvSpPr>
          <p:cNvPr id="63" name="Content Placeholder 2"/>
          <p:cNvSpPr txBox="1">
            <a:spLocks/>
          </p:cNvSpPr>
          <p:nvPr/>
        </p:nvSpPr>
        <p:spPr>
          <a:xfrm>
            <a:off x="1720502" y="5004765"/>
            <a:ext cx="8754175" cy="917293"/>
          </a:xfrm>
          <a:prstGeom prst="rect">
            <a:avLst/>
          </a:prstGeom>
        </p:spPr>
        <p:txBody>
          <a:bodyPr vert="horz" lIns="121683" tIns="60841" rIns="121683" bIns="608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zh-CN" altLang="en-US" sz="1600" dirty="0">
                <a:solidFill>
                  <a:sysClr val="windowText" lastClr="000000"/>
                </a:solidFill>
                <a:latin typeface="微软雅黑" panose="020B0503020204020204" pitchFamily="34" charset="-122"/>
                <a:ea typeface="微软雅黑" panose="020B0503020204020204" pitchFamily="34" charset="-122"/>
              </a:rPr>
              <a:t>单击此处添加文本，本模版所有图形线条及其相应素材均可自由编辑、改色、替换，建议您在展示时字体选择微软雅黑。单击此处添加文本，本模版所有图形线条及其相应素材均可自由编辑、改色、替换，建议您在展示时字体选择微软雅黑。</a:t>
            </a:r>
          </a:p>
          <a:p>
            <a:pPr marL="0" indent="0" algn="ctr">
              <a:buNone/>
              <a:defRPr/>
            </a:pPr>
            <a:endParaRPr lang="zh-CN" altLang="en-US" sz="1600" dirty="0">
              <a:solidFill>
                <a:sysClr val="windowText" lastClr="000000"/>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82442989"/>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16"/>
          <p:cNvSpPr>
            <a:spLocks noChangeAspect="1"/>
          </p:cNvSpPr>
          <p:nvPr/>
        </p:nvSpPr>
        <p:spPr>
          <a:xfrm>
            <a:off x="3107047" y="3061550"/>
            <a:ext cx="1782115" cy="17821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759"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Oval 21"/>
          <p:cNvSpPr>
            <a:spLocks noChangeAspect="1"/>
          </p:cNvSpPr>
          <p:nvPr/>
        </p:nvSpPr>
        <p:spPr>
          <a:xfrm>
            <a:off x="4502565" y="3061550"/>
            <a:ext cx="1782115" cy="17821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759"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Oval 28"/>
          <p:cNvSpPr>
            <a:spLocks noChangeAspect="1"/>
          </p:cNvSpPr>
          <p:nvPr/>
        </p:nvSpPr>
        <p:spPr>
          <a:xfrm>
            <a:off x="7293603" y="3061550"/>
            <a:ext cx="1782115" cy="17821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759"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Oval 34"/>
          <p:cNvSpPr>
            <a:spLocks noChangeAspect="1"/>
          </p:cNvSpPr>
          <p:nvPr/>
        </p:nvSpPr>
        <p:spPr>
          <a:xfrm>
            <a:off x="5898084" y="3061550"/>
            <a:ext cx="1782115" cy="17821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lnSpc>
                <a:spcPct val="120000"/>
              </a:lnSpc>
            </a:pPr>
            <a:endParaRPr lang="en-US" sz="759"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Title 1"/>
          <p:cNvSpPr txBox="1">
            <a:spLocks/>
          </p:cNvSpPr>
          <p:nvPr/>
        </p:nvSpPr>
        <p:spPr>
          <a:xfrm>
            <a:off x="3592505" y="3750579"/>
            <a:ext cx="786851" cy="490391"/>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anose="02000000000000000000" pitchFamily="2" charset="0"/>
                <a:ea typeface="Roboto" panose="02000000000000000000" pitchFamily="2" charset="0"/>
                <a:cs typeface="+mj-cs"/>
              </a:defRPr>
            </a:lvl1pPr>
          </a:lstStyle>
          <a:p>
            <a:pPr>
              <a:lnSpc>
                <a:spcPct val="120000"/>
              </a:lnSpc>
              <a:spcBef>
                <a:spcPts val="0"/>
              </a:spcBef>
            </a:pPr>
            <a:r>
              <a:rPr lang="zh-CN" altLang="en-US" sz="1328">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itle 1"/>
          <p:cNvSpPr txBox="1">
            <a:spLocks/>
          </p:cNvSpPr>
          <p:nvPr/>
        </p:nvSpPr>
        <p:spPr>
          <a:xfrm>
            <a:off x="5000196" y="3750579"/>
            <a:ext cx="786851" cy="490391"/>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anose="02000000000000000000" pitchFamily="2" charset="0"/>
                <a:ea typeface="Roboto" panose="02000000000000000000" pitchFamily="2" charset="0"/>
                <a:cs typeface="+mj-cs"/>
              </a:defRPr>
            </a:lvl1pPr>
          </a:lstStyle>
          <a:p>
            <a:pPr>
              <a:lnSpc>
                <a:spcPct val="120000"/>
              </a:lnSpc>
              <a:spcBef>
                <a:spcPts val="0"/>
              </a:spcBef>
            </a:pPr>
            <a:r>
              <a:rPr lang="zh-CN" altLang="en-US" sz="1328">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itle 1"/>
          <p:cNvSpPr txBox="1">
            <a:spLocks/>
          </p:cNvSpPr>
          <p:nvPr/>
        </p:nvSpPr>
        <p:spPr>
          <a:xfrm>
            <a:off x="6395715" y="3750579"/>
            <a:ext cx="786851" cy="490391"/>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anose="02000000000000000000" pitchFamily="2" charset="0"/>
                <a:ea typeface="Roboto" panose="02000000000000000000" pitchFamily="2" charset="0"/>
                <a:cs typeface="+mj-cs"/>
              </a:defRPr>
            </a:lvl1pPr>
          </a:lstStyle>
          <a:p>
            <a:pPr>
              <a:lnSpc>
                <a:spcPct val="120000"/>
              </a:lnSpc>
              <a:spcBef>
                <a:spcPts val="0"/>
              </a:spcBef>
            </a:pPr>
            <a:r>
              <a:rPr lang="zh-CN" altLang="en-US" sz="1328">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itle 1"/>
          <p:cNvSpPr txBox="1">
            <a:spLocks/>
          </p:cNvSpPr>
          <p:nvPr/>
        </p:nvSpPr>
        <p:spPr>
          <a:xfrm>
            <a:off x="7791236" y="3750579"/>
            <a:ext cx="786851" cy="490391"/>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4000" kern="1200">
                <a:solidFill>
                  <a:schemeClr val="tx1">
                    <a:lumMod val="65000"/>
                    <a:lumOff val="35000"/>
                  </a:schemeClr>
                </a:solidFill>
                <a:latin typeface="Roboto" panose="02000000000000000000" pitchFamily="2" charset="0"/>
                <a:ea typeface="Roboto" panose="02000000000000000000" pitchFamily="2" charset="0"/>
                <a:cs typeface="+mj-cs"/>
              </a:defRPr>
            </a:lvl1pPr>
          </a:lstStyle>
          <a:p>
            <a:pPr>
              <a:lnSpc>
                <a:spcPct val="120000"/>
              </a:lnSpc>
              <a:spcBef>
                <a:spcPts val="0"/>
              </a:spcBef>
            </a:pPr>
            <a:r>
              <a:rPr lang="zh-CN" altLang="en-US" sz="1328">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5" name="Elbow Connector 42"/>
          <p:cNvCxnSpPr/>
          <p:nvPr/>
        </p:nvCxnSpPr>
        <p:spPr>
          <a:xfrm flipH="1" flipV="1">
            <a:off x="2979754" y="2372727"/>
            <a:ext cx="1002487" cy="690495"/>
          </a:xfrm>
          <a:prstGeom prst="bentConnector3">
            <a:avLst>
              <a:gd name="adj1" fmla="val -2255"/>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p:cNvSpPr txBox="1">
            <a:spLocks/>
          </p:cNvSpPr>
          <p:nvPr/>
        </p:nvSpPr>
        <p:spPr>
          <a:xfrm>
            <a:off x="1306637" y="2015804"/>
            <a:ext cx="1593089" cy="2451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132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 Placeholder 11"/>
          <p:cNvSpPr txBox="1">
            <a:spLocks/>
          </p:cNvSpPr>
          <p:nvPr/>
        </p:nvSpPr>
        <p:spPr>
          <a:xfrm>
            <a:off x="1306637" y="2262527"/>
            <a:ext cx="1593089" cy="42050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Lato Light" panose="020F0302020204030203"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75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8" name="Elbow Connector 45"/>
          <p:cNvCxnSpPr/>
          <p:nvPr/>
        </p:nvCxnSpPr>
        <p:spPr>
          <a:xfrm rot="5400000">
            <a:off x="3840372" y="3983044"/>
            <a:ext cx="692627" cy="2413871"/>
          </a:xfrm>
          <a:prstGeom prst="bentConnector2">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19" name="Text Placeholder 10"/>
          <p:cNvSpPr txBox="1">
            <a:spLocks/>
          </p:cNvSpPr>
          <p:nvPr/>
        </p:nvSpPr>
        <p:spPr>
          <a:xfrm>
            <a:off x="1306637" y="5239239"/>
            <a:ext cx="1593089" cy="2451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132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Text Placeholder 11"/>
          <p:cNvSpPr txBox="1">
            <a:spLocks/>
          </p:cNvSpPr>
          <p:nvPr/>
        </p:nvSpPr>
        <p:spPr>
          <a:xfrm>
            <a:off x="1306637" y="5485960"/>
            <a:ext cx="1593089" cy="42050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Lato Light" panose="020F0302020204030203"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75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1" name="Elbow Connector 48"/>
          <p:cNvCxnSpPr/>
          <p:nvPr/>
        </p:nvCxnSpPr>
        <p:spPr>
          <a:xfrm flipV="1">
            <a:off x="8187878" y="2371056"/>
            <a:ext cx="1002487" cy="690495"/>
          </a:xfrm>
          <a:prstGeom prst="bentConnector3">
            <a:avLst>
              <a:gd name="adj1" fmla="val -2255"/>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10"/>
          <p:cNvSpPr txBox="1">
            <a:spLocks/>
          </p:cNvSpPr>
          <p:nvPr/>
        </p:nvSpPr>
        <p:spPr>
          <a:xfrm>
            <a:off x="9377099" y="2015804"/>
            <a:ext cx="1604509" cy="2451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132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Text Placeholder 11"/>
          <p:cNvSpPr txBox="1">
            <a:spLocks/>
          </p:cNvSpPr>
          <p:nvPr/>
        </p:nvSpPr>
        <p:spPr>
          <a:xfrm>
            <a:off x="9377100" y="2262525"/>
            <a:ext cx="1604508" cy="42050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Lato Light" panose="020F0302020204030203"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75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4" name="Elbow Connector 52"/>
          <p:cNvCxnSpPr/>
          <p:nvPr/>
        </p:nvCxnSpPr>
        <p:spPr>
          <a:xfrm rot="16200000" flipH="1">
            <a:off x="7582480" y="3981791"/>
            <a:ext cx="692627" cy="2413871"/>
          </a:xfrm>
          <a:prstGeom prst="bentConnector2">
            <a:avLst/>
          </a:prstGeom>
          <a:ln w="19050">
            <a:solidFill>
              <a:schemeClr val="bg1">
                <a:lumMod val="65000"/>
              </a:schemeClr>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25" name="Text Placeholder 10"/>
          <p:cNvSpPr txBox="1">
            <a:spLocks/>
          </p:cNvSpPr>
          <p:nvPr/>
        </p:nvSpPr>
        <p:spPr>
          <a:xfrm>
            <a:off x="9322464" y="5239983"/>
            <a:ext cx="1604509" cy="2451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1328">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 Placeholder 11"/>
          <p:cNvSpPr txBox="1">
            <a:spLocks/>
          </p:cNvSpPr>
          <p:nvPr/>
        </p:nvSpPr>
        <p:spPr>
          <a:xfrm>
            <a:off x="9322464" y="5486704"/>
            <a:ext cx="1604508" cy="42050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Lato Light" panose="020F0302020204030203"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zh-CN" altLang="en-US" sz="75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，点击添加相关标题文字，修改文字内容，也可以直接复制你的内容到此。</a:t>
            </a:r>
            <a:endParaRPr lang="en-AU" sz="759"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文本框 26"/>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73176069"/>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500"/>
                                        <p:tgtEl>
                                          <p:spTgt spid="16">
                                            <p:txEl>
                                              <p:pRg st="0" end="0"/>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wipe(down)">
                                      <p:cBhvr>
                                        <p:cTn id="47" dur="500"/>
                                        <p:tgtEl>
                                          <p:spTgt spid="17">
                                            <p:txEl>
                                              <p:pRg st="0" end="0"/>
                                            </p:txEl>
                                          </p:spTgt>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right)">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Effect transition="in" filter="fade">
                                      <p:cBhvr>
                                        <p:cTn id="55" dur="500"/>
                                        <p:tgtEl>
                                          <p:spTgt spid="19">
                                            <p:txEl>
                                              <p:pRg st="0" end="0"/>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20">
                                            <p:txEl>
                                              <p:pRg st="0" end="0"/>
                                            </p:txEl>
                                          </p:spTgt>
                                        </p:tgtEl>
                                        <p:attrNameLst>
                                          <p:attrName>style.visibility</p:attrName>
                                        </p:attrNameLst>
                                      </p:cBhvr>
                                      <p:to>
                                        <p:strVal val="visible"/>
                                      </p:to>
                                    </p:set>
                                    <p:animEffect transition="in" filter="wipe(down)">
                                      <p:cBhvr>
                                        <p:cTn id="59" dur="500"/>
                                        <p:tgtEl>
                                          <p:spTgt spid="20">
                                            <p:txEl>
                                              <p:pRg st="0" end="0"/>
                                            </p:txEl>
                                          </p:spTgt>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Effect transition="in" filter="fade">
                                      <p:cBhvr>
                                        <p:cTn id="67" dur="500"/>
                                        <p:tgtEl>
                                          <p:spTgt spid="25">
                                            <p:txEl>
                                              <p:pRg st="0" end="0"/>
                                            </p:txEl>
                                          </p:spTgt>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26">
                                            <p:txEl>
                                              <p:pRg st="0" end="0"/>
                                            </p:txEl>
                                          </p:spTgt>
                                        </p:tgtEl>
                                        <p:attrNameLst>
                                          <p:attrName>style.visibility</p:attrName>
                                        </p:attrNameLst>
                                      </p:cBhvr>
                                      <p:to>
                                        <p:strVal val="visible"/>
                                      </p:to>
                                    </p:set>
                                    <p:animEffect transition="in" filter="wipe(down)">
                                      <p:cBhvr>
                                        <p:cTn id="71" dur="500"/>
                                        <p:tgtEl>
                                          <p:spTgt spid="26">
                                            <p:txEl>
                                              <p:pRg st="0" end="0"/>
                                            </p:txEl>
                                          </p:spTgt>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Effect transition="in" filter="fade">
                                      <p:cBhvr>
                                        <p:cTn id="79" dur="500"/>
                                        <p:tgtEl>
                                          <p:spTgt spid="22">
                                            <p:txEl>
                                              <p:pRg st="0" end="0"/>
                                            </p:txEl>
                                          </p:spTgt>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23">
                                            <p:txEl>
                                              <p:pRg st="0" end="0"/>
                                            </p:txEl>
                                          </p:spTgt>
                                        </p:tgtEl>
                                        <p:attrNameLst>
                                          <p:attrName>style.visibility</p:attrName>
                                        </p:attrNameLst>
                                      </p:cBhvr>
                                      <p:to>
                                        <p:strVal val="visible"/>
                                      </p:to>
                                    </p:set>
                                    <p:animEffect transition="in" filter="wipe(down)">
                                      <p:cBhvr>
                                        <p:cTn id="83"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P spid="16" grpId="0" build="p"/>
      <p:bldP spid="17" grpId="0" build="p"/>
      <p:bldP spid="19" grpId="0" build="p"/>
      <p:bldP spid="20" grpId="0" build="p"/>
      <p:bldP spid="22" grpId="0" build="p"/>
      <p:bldP spid="23" grpId="0" build="p"/>
      <p:bldP spid="25" grpId="0" build="p"/>
      <p:bldP spid="2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flipV="1">
            <a:off x="1587" y="3724130"/>
            <a:ext cx="12192000" cy="697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780" tIns="57891" rIns="115780" bIns="57891" anchor="ctr"/>
          <a:lstStyle/>
          <a:p>
            <a:pPr algn="ctr">
              <a:defRPr/>
            </a:pPr>
            <a:endParaRPr lang="zh-CN" altLang="en-US" sz="2400"/>
          </a:p>
        </p:txBody>
      </p:sp>
      <p:sp>
        <p:nvSpPr>
          <p:cNvPr id="8" name="椭圆 7"/>
          <p:cNvSpPr/>
          <p:nvPr/>
        </p:nvSpPr>
        <p:spPr>
          <a:xfrm>
            <a:off x="2583588" y="3334398"/>
            <a:ext cx="778961" cy="779471"/>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dirty="0">
              <a:latin typeface="Avant GardeBook" pitchFamily="50" charset="0"/>
            </a:endParaRPr>
          </a:p>
        </p:txBody>
      </p:sp>
      <p:sp>
        <p:nvSpPr>
          <p:cNvPr id="9" name="椭圆 8"/>
          <p:cNvSpPr/>
          <p:nvPr/>
        </p:nvSpPr>
        <p:spPr>
          <a:xfrm>
            <a:off x="4243346" y="3334398"/>
            <a:ext cx="778961" cy="779471"/>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dirty="0">
              <a:latin typeface="Avant GardeBook" pitchFamily="50" charset="0"/>
            </a:endParaRPr>
          </a:p>
        </p:txBody>
      </p:sp>
      <p:sp>
        <p:nvSpPr>
          <p:cNvPr id="10" name="椭圆 9"/>
          <p:cNvSpPr/>
          <p:nvPr/>
        </p:nvSpPr>
        <p:spPr>
          <a:xfrm>
            <a:off x="5901320" y="3334398"/>
            <a:ext cx="778961" cy="779471"/>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dirty="0">
              <a:latin typeface="Avant GardeBook" pitchFamily="50" charset="0"/>
            </a:endParaRPr>
          </a:p>
        </p:txBody>
      </p:sp>
      <p:sp>
        <p:nvSpPr>
          <p:cNvPr id="11" name="椭圆 10"/>
          <p:cNvSpPr/>
          <p:nvPr/>
        </p:nvSpPr>
        <p:spPr>
          <a:xfrm>
            <a:off x="7559292" y="3334398"/>
            <a:ext cx="780748" cy="779471"/>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dirty="0">
              <a:latin typeface="Avant GardeBook" pitchFamily="50" charset="0"/>
            </a:endParaRPr>
          </a:p>
        </p:txBody>
      </p:sp>
      <p:sp>
        <p:nvSpPr>
          <p:cNvPr id="12" name="椭圆 11"/>
          <p:cNvSpPr/>
          <p:nvPr/>
        </p:nvSpPr>
        <p:spPr>
          <a:xfrm>
            <a:off x="9219054" y="3334398"/>
            <a:ext cx="778961" cy="779471"/>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dirty="0">
              <a:latin typeface="Avant GardeBook" pitchFamily="50" charset="0"/>
            </a:endParaRPr>
          </a:p>
        </p:txBody>
      </p:sp>
      <p:sp>
        <p:nvSpPr>
          <p:cNvPr id="13" name="椭圆 12"/>
          <p:cNvSpPr/>
          <p:nvPr/>
        </p:nvSpPr>
        <p:spPr>
          <a:xfrm>
            <a:off x="2669345" y="3420210"/>
            <a:ext cx="607447" cy="60784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rtlCol="0" anchor="ctr"/>
          <a:lstStyle/>
          <a:p>
            <a:pPr algn="ctr"/>
            <a:r>
              <a:rPr lang="en-US" altLang="zh-CN" sz="2400" dirty="0">
                <a:latin typeface="Avant GardeBook" pitchFamily="50" charset="0"/>
              </a:rPr>
              <a:t>1</a:t>
            </a:r>
            <a:endParaRPr lang="zh-CN" altLang="en-US" sz="2400" dirty="0">
              <a:latin typeface="Avant GardeBook" pitchFamily="50" charset="0"/>
            </a:endParaRPr>
          </a:p>
        </p:txBody>
      </p:sp>
      <p:sp>
        <p:nvSpPr>
          <p:cNvPr id="14" name="椭圆 13"/>
          <p:cNvSpPr/>
          <p:nvPr/>
        </p:nvSpPr>
        <p:spPr>
          <a:xfrm>
            <a:off x="4329103" y="3420210"/>
            <a:ext cx="607447" cy="60784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dirty="0">
                <a:latin typeface="Avant GardeBook" pitchFamily="50" charset="0"/>
              </a:rPr>
              <a:t>2</a:t>
            </a:r>
            <a:endParaRPr lang="zh-CN" altLang="en-US" sz="2400" dirty="0">
              <a:latin typeface="Avant GardeBook" pitchFamily="50" charset="0"/>
            </a:endParaRPr>
          </a:p>
        </p:txBody>
      </p:sp>
      <p:sp>
        <p:nvSpPr>
          <p:cNvPr id="15" name="椭圆 14"/>
          <p:cNvSpPr/>
          <p:nvPr/>
        </p:nvSpPr>
        <p:spPr>
          <a:xfrm>
            <a:off x="5985291" y="3420210"/>
            <a:ext cx="607447" cy="60784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dirty="0">
                <a:latin typeface="Avant GardeBook" pitchFamily="50" charset="0"/>
              </a:rPr>
              <a:t>3</a:t>
            </a:r>
            <a:endParaRPr lang="zh-CN" altLang="en-US" sz="2400" dirty="0">
              <a:latin typeface="Avant GardeBook" pitchFamily="50" charset="0"/>
            </a:endParaRPr>
          </a:p>
        </p:txBody>
      </p:sp>
      <p:sp>
        <p:nvSpPr>
          <p:cNvPr id="16" name="椭圆 15"/>
          <p:cNvSpPr/>
          <p:nvPr/>
        </p:nvSpPr>
        <p:spPr>
          <a:xfrm>
            <a:off x="7643265" y="3420210"/>
            <a:ext cx="607447" cy="607844"/>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rtlCol="0" anchor="ctr"/>
          <a:lstStyle/>
          <a:p>
            <a:pPr algn="ctr"/>
            <a:r>
              <a:rPr lang="en-US" altLang="zh-CN" sz="2400" dirty="0">
                <a:latin typeface="Avant GardeBook" pitchFamily="50" charset="0"/>
              </a:rPr>
              <a:t>4</a:t>
            </a:r>
            <a:endParaRPr lang="zh-CN" altLang="en-US" sz="2400" dirty="0">
              <a:latin typeface="Avant GardeBook" pitchFamily="50" charset="0"/>
            </a:endParaRPr>
          </a:p>
        </p:txBody>
      </p:sp>
      <p:sp>
        <p:nvSpPr>
          <p:cNvPr id="17" name="椭圆 16"/>
          <p:cNvSpPr/>
          <p:nvPr/>
        </p:nvSpPr>
        <p:spPr>
          <a:xfrm>
            <a:off x="9303023" y="3420210"/>
            <a:ext cx="607447" cy="60784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2400" dirty="0">
                <a:latin typeface="Avant GardeBook" pitchFamily="50" charset="0"/>
              </a:rPr>
              <a:t>5</a:t>
            </a:r>
            <a:endParaRPr lang="zh-CN" altLang="en-US" sz="2400" dirty="0">
              <a:latin typeface="Avant GardeBook" pitchFamily="50" charset="0"/>
            </a:endParaRPr>
          </a:p>
        </p:txBody>
      </p:sp>
      <p:sp>
        <p:nvSpPr>
          <p:cNvPr id="18" name="任意多边形 17"/>
          <p:cNvSpPr/>
          <p:nvPr/>
        </p:nvSpPr>
        <p:spPr>
          <a:xfrm flipH="1" flipV="1">
            <a:off x="3298230" y="4042356"/>
            <a:ext cx="376975" cy="1634027"/>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a:p>
        </p:txBody>
      </p:sp>
      <p:sp>
        <p:nvSpPr>
          <p:cNvPr id="19" name="矩形 24"/>
          <p:cNvSpPr>
            <a:spLocks noChangeArrowheads="1"/>
          </p:cNvSpPr>
          <p:nvPr/>
        </p:nvSpPr>
        <p:spPr bwMode="auto">
          <a:xfrm>
            <a:off x="1076079" y="4675229"/>
            <a:ext cx="2609845" cy="744291"/>
          </a:xfrm>
          <a:prstGeom prst="rect">
            <a:avLst/>
          </a:prstGeom>
          <a:noFill/>
          <a:ln w="9525">
            <a:noFill/>
            <a:miter lim="800000"/>
            <a:headEnd/>
            <a:tailEnd/>
          </a:ln>
        </p:spPr>
        <p:txBody>
          <a:bodyPr wrap="square" lIns="102916" tIns="51459" rIns="102916" bIns="51459">
            <a:spAutoFit/>
          </a:bodyPr>
          <a:lstStyle/>
          <a:p>
            <a:pPr lvl="0">
              <a:lnSpc>
                <a:spcPct val="130000"/>
              </a:lnSpc>
            </a:pPr>
            <a:r>
              <a:rPr lang="zh-CN" altLang="en-US" sz="1067">
                <a:solidFill>
                  <a:schemeClr val="bg1">
                    <a:lumMod val="6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0" name="任意多边形 19"/>
          <p:cNvSpPr/>
          <p:nvPr/>
        </p:nvSpPr>
        <p:spPr>
          <a:xfrm flipH="1" flipV="1">
            <a:off x="6564152" y="4042356"/>
            <a:ext cx="375188" cy="1634027"/>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a:p>
        </p:txBody>
      </p:sp>
      <p:sp>
        <p:nvSpPr>
          <p:cNvPr id="21" name="任意多边形 20"/>
          <p:cNvSpPr/>
          <p:nvPr/>
        </p:nvSpPr>
        <p:spPr>
          <a:xfrm flipH="1" flipV="1">
            <a:off x="9956923" y="4042356"/>
            <a:ext cx="376975" cy="1634027"/>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a:p>
        </p:txBody>
      </p:sp>
      <p:sp>
        <p:nvSpPr>
          <p:cNvPr id="22" name="任意多边形 21"/>
          <p:cNvSpPr/>
          <p:nvPr/>
        </p:nvSpPr>
        <p:spPr>
          <a:xfrm>
            <a:off x="4103990" y="1657464"/>
            <a:ext cx="375188" cy="1634027"/>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a:p>
        </p:txBody>
      </p:sp>
      <p:sp>
        <p:nvSpPr>
          <p:cNvPr id="23" name="任意多边形 22"/>
          <p:cNvSpPr/>
          <p:nvPr/>
        </p:nvSpPr>
        <p:spPr>
          <a:xfrm>
            <a:off x="7371700" y="1657464"/>
            <a:ext cx="375188" cy="1634027"/>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2916" tIns="51459" rIns="102916" bIns="51459" anchor="ctr"/>
          <a:lstStyle/>
          <a:p>
            <a:pPr algn="ctr">
              <a:defRPr/>
            </a:pPr>
            <a:endParaRPr lang="zh-CN" altLang="en-US" sz="2400"/>
          </a:p>
        </p:txBody>
      </p:sp>
      <p:sp>
        <p:nvSpPr>
          <p:cNvPr id="24" name="矩形 30"/>
          <p:cNvSpPr>
            <a:spLocks noChangeArrowheads="1"/>
          </p:cNvSpPr>
          <p:nvPr/>
        </p:nvSpPr>
        <p:spPr bwMode="auto">
          <a:xfrm>
            <a:off x="4136150" y="1659254"/>
            <a:ext cx="3039023" cy="744291"/>
          </a:xfrm>
          <a:prstGeom prst="rect">
            <a:avLst/>
          </a:prstGeom>
          <a:noFill/>
          <a:ln w="9525">
            <a:noFill/>
            <a:miter lim="800000"/>
            <a:headEnd/>
            <a:tailEnd/>
          </a:ln>
        </p:spPr>
        <p:txBody>
          <a:bodyPr lIns="102916" tIns="51459" rIns="102916" bIns="51459">
            <a:spAutoFit/>
          </a:bodyPr>
          <a:lstStyle/>
          <a:p>
            <a:pPr algn="just">
              <a:lnSpc>
                <a:spcPct val="130000"/>
              </a:lnSpc>
            </a:pPr>
            <a:r>
              <a:rPr lang="zh-CN" altLang="en-US" sz="1067" dirty="0">
                <a:solidFill>
                  <a:schemeClr val="bg1">
                    <a:lumMod val="6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25" name="矩形 31"/>
          <p:cNvSpPr>
            <a:spLocks noChangeArrowheads="1"/>
          </p:cNvSpPr>
          <p:nvPr/>
        </p:nvSpPr>
        <p:spPr bwMode="auto">
          <a:xfrm>
            <a:off x="4132577" y="4675229"/>
            <a:ext cx="2695993" cy="744291"/>
          </a:xfrm>
          <a:prstGeom prst="rect">
            <a:avLst/>
          </a:prstGeom>
          <a:noFill/>
          <a:ln w="9525">
            <a:noFill/>
            <a:miter lim="800000"/>
            <a:headEnd/>
            <a:tailEnd/>
          </a:ln>
        </p:spPr>
        <p:txBody>
          <a:bodyPr lIns="102916" tIns="51459" rIns="102916" bIns="51459">
            <a:spAutoFit/>
          </a:bodyPr>
          <a:lstStyle/>
          <a:p>
            <a:pPr lvl="0">
              <a:lnSpc>
                <a:spcPct val="130000"/>
              </a:lnSpc>
            </a:pPr>
            <a:r>
              <a:rPr lang="zh-CN" altLang="en-US" sz="1067">
                <a:solidFill>
                  <a:schemeClr val="bg1">
                    <a:lumMod val="6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6" name="矩形 32"/>
          <p:cNvSpPr>
            <a:spLocks noChangeArrowheads="1"/>
          </p:cNvSpPr>
          <p:nvPr/>
        </p:nvSpPr>
        <p:spPr bwMode="auto">
          <a:xfrm>
            <a:off x="7489614" y="1659254"/>
            <a:ext cx="3130140" cy="744291"/>
          </a:xfrm>
          <a:prstGeom prst="rect">
            <a:avLst/>
          </a:prstGeom>
          <a:noFill/>
          <a:ln w="9525">
            <a:noFill/>
            <a:miter lim="800000"/>
            <a:headEnd/>
            <a:tailEnd/>
          </a:ln>
        </p:spPr>
        <p:txBody>
          <a:bodyPr lIns="102916" tIns="51459" rIns="102916" bIns="51459">
            <a:spAutoFit/>
          </a:bodyPr>
          <a:lstStyle/>
          <a:p>
            <a:pPr lvl="0" algn="just">
              <a:lnSpc>
                <a:spcPct val="130000"/>
              </a:lnSpc>
            </a:pPr>
            <a:r>
              <a:rPr lang="zh-CN" altLang="en-US" sz="1067" dirty="0">
                <a:solidFill>
                  <a:schemeClr val="bg1">
                    <a:lumMod val="65000"/>
                  </a:schemeClr>
                </a:solidFill>
                <a:latin typeface="微软雅黑" pitchFamily="34" charset="-122"/>
                <a:ea typeface="微软雅黑" pitchFamily="34" charset="-122"/>
              </a:rPr>
              <a:t>您的内容打在这里，或者通过复制您的文本后，在此框中选择粘贴，并选择只保留文字。您的内容打在这里，或者通过通过复制您的文本。</a:t>
            </a:r>
          </a:p>
        </p:txBody>
      </p:sp>
      <p:sp>
        <p:nvSpPr>
          <p:cNvPr id="27" name="矩形 33"/>
          <p:cNvSpPr>
            <a:spLocks noChangeArrowheads="1"/>
          </p:cNvSpPr>
          <p:nvPr/>
        </p:nvSpPr>
        <p:spPr bwMode="auto">
          <a:xfrm>
            <a:off x="7805846" y="4675230"/>
            <a:ext cx="2456589" cy="744291"/>
          </a:xfrm>
          <a:prstGeom prst="rect">
            <a:avLst/>
          </a:prstGeom>
          <a:noFill/>
          <a:ln w="9525">
            <a:noFill/>
            <a:miter lim="800000"/>
            <a:headEnd/>
            <a:tailEnd/>
          </a:ln>
        </p:spPr>
        <p:txBody>
          <a:bodyPr lIns="102916" tIns="51459" rIns="102916" bIns="51459">
            <a:spAutoFit/>
          </a:bodyPr>
          <a:lstStyle/>
          <a:p>
            <a:pPr lvl="0">
              <a:lnSpc>
                <a:spcPct val="130000"/>
              </a:lnSpc>
            </a:pPr>
            <a:r>
              <a:rPr lang="zh-CN" altLang="en-US" sz="1067">
                <a:solidFill>
                  <a:schemeClr val="bg1">
                    <a:lumMod val="65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28" name="文本框 27"/>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0379129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4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6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8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childTnLst>
                          </p:cTn>
                        </p:par>
                        <p:par>
                          <p:cTn id="29" fill="hold">
                            <p:stCondLst>
                              <p:cond delay="1800"/>
                            </p:stCondLst>
                            <p:childTnLst>
                              <p:par>
                                <p:cTn id="30" presetID="23" presetClass="entr" presetSubtype="28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strVal val="4/3*#ppt_w"/>
                                          </p:val>
                                        </p:tav>
                                        <p:tav tm="100000">
                                          <p:val>
                                            <p:strVal val="#ppt_w"/>
                                          </p:val>
                                        </p:tav>
                                      </p:tavLst>
                                    </p:anim>
                                    <p:anim calcmode="lin" valueType="num">
                                      <p:cBhvr>
                                        <p:cTn id="33" dur="500" fill="hold"/>
                                        <p:tgtEl>
                                          <p:spTgt spid="13"/>
                                        </p:tgtEl>
                                        <p:attrNameLst>
                                          <p:attrName>ppt_h</p:attrName>
                                        </p:attrNameLst>
                                      </p:cBhvr>
                                      <p:tavLst>
                                        <p:tav tm="0">
                                          <p:val>
                                            <p:strVal val="4/3*#ppt_h"/>
                                          </p:val>
                                        </p:tav>
                                        <p:tav tm="100000">
                                          <p:val>
                                            <p:strVal val="#ppt_h"/>
                                          </p:val>
                                        </p:tav>
                                      </p:tavLst>
                                    </p:anim>
                                  </p:childTnLst>
                                </p:cTn>
                              </p:par>
                              <p:par>
                                <p:cTn id="34" presetID="23" presetClass="entr" presetSubtype="288" fill="hold" grpId="0" nodeType="withEffect">
                                  <p:stCondLst>
                                    <p:cond delay="20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strVal val="4/3*#ppt_w"/>
                                          </p:val>
                                        </p:tav>
                                        <p:tav tm="100000">
                                          <p:val>
                                            <p:strVal val="#ppt_w"/>
                                          </p:val>
                                        </p:tav>
                                      </p:tavLst>
                                    </p:anim>
                                    <p:anim calcmode="lin" valueType="num">
                                      <p:cBhvr>
                                        <p:cTn id="37" dur="500" fill="hold"/>
                                        <p:tgtEl>
                                          <p:spTgt spid="14"/>
                                        </p:tgtEl>
                                        <p:attrNameLst>
                                          <p:attrName>ppt_h</p:attrName>
                                        </p:attrNameLst>
                                      </p:cBhvr>
                                      <p:tavLst>
                                        <p:tav tm="0">
                                          <p:val>
                                            <p:strVal val="4/3*#ppt_h"/>
                                          </p:val>
                                        </p:tav>
                                        <p:tav tm="100000">
                                          <p:val>
                                            <p:strVal val="#ppt_h"/>
                                          </p:val>
                                        </p:tav>
                                      </p:tavLst>
                                    </p:anim>
                                  </p:childTnLst>
                                </p:cTn>
                              </p:par>
                              <p:par>
                                <p:cTn id="38" presetID="23" presetClass="entr" presetSubtype="288" fill="hold" grpId="0" nodeType="withEffect">
                                  <p:stCondLst>
                                    <p:cond delay="4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4/3*#ppt_w"/>
                                          </p:val>
                                        </p:tav>
                                        <p:tav tm="100000">
                                          <p:val>
                                            <p:strVal val="#ppt_w"/>
                                          </p:val>
                                        </p:tav>
                                      </p:tavLst>
                                    </p:anim>
                                    <p:anim calcmode="lin" valueType="num">
                                      <p:cBhvr>
                                        <p:cTn id="41" dur="500" fill="hold"/>
                                        <p:tgtEl>
                                          <p:spTgt spid="15"/>
                                        </p:tgtEl>
                                        <p:attrNameLst>
                                          <p:attrName>ppt_h</p:attrName>
                                        </p:attrNameLst>
                                      </p:cBhvr>
                                      <p:tavLst>
                                        <p:tav tm="0">
                                          <p:val>
                                            <p:strVal val="4/3*#ppt_h"/>
                                          </p:val>
                                        </p:tav>
                                        <p:tav tm="100000">
                                          <p:val>
                                            <p:strVal val="#ppt_h"/>
                                          </p:val>
                                        </p:tav>
                                      </p:tavLst>
                                    </p:anim>
                                  </p:childTnLst>
                                </p:cTn>
                              </p:par>
                              <p:par>
                                <p:cTn id="42" presetID="23" presetClass="entr" presetSubtype="288" fill="hold" grpId="0" nodeType="withEffect">
                                  <p:stCondLst>
                                    <p:cond delay="60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strVal val="4/3*#ppt_w"/>
                                          </p:val>
                                        </p:tav>
                                        <p:tav tm="100000">
                                          <p:val>
                                            <p:strVal val="#ppt_w"/>
                                          </p:val>
                                        </p:tav>
                                      </p:tavLst>
                                    </p:anim>
                                    <p:anim calcmode="lin" valueType="num">
                                      <p:cBhvr>
                                        <p:cTn id="45" dur="500" fill="hold"/>
                                        <p:tgtEl>
                                          <p:spTgt spid="16"/>
                                        </p:tgtEl>
                                        <p:attrNameLst>
                                          <p:attrName>ppt_h</p:attrName>
                                        </p:attrNameLst>
                                      </p:cBhvr>
                                      <p:tavLst>
                                        <p:tav tm="0">
                                          <p:val>
                                            <p:strVal val="4/3*#ppt_h"/>
                                          </p:val>
                                        </p:tav>
                                        <p:tav tm="100000">
                                          <p:val>
                                            <p:strVal val="#ppt_h"/>
                                          </p:val>
                                        </p:tav>
                                      </p:tavLst>
                                    </p:anim>
                                  </p:childTnLst>
                                </p:cTn>
                              </p:par>
                              <p:par>
                                <p:cTn id="46" presetID="23" presetClass="entr" presetSubtype="288" fill="hold" grpId="0" nodeType="withEffect">
                                  <p:stCondLst>
                                    <p:cond delay="8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strVal val="4/3*#ppt_w"/>
                                          </p:val>
                                        </p:tav>
                                        <p:tav tm="100000">
                                          <p:val>
                                            <p:strVal val="#ppt_w"/>
                                          </p:val>
                                        </p:tav>
                                      </p:tavLst>
                                    </p:anim>
                                    <p:anim calcmode="lin" valueType="num">
                                      <p:cBhvr>
                                        <p:cTn id="49" dur="500" fill="hold"/>
                                        <p:tgtEl>
                                          <p:spTgt spid="17"/>
                                        </p:tgtEl>
                                        <p:attrNameLst>
                                          <p:attrName>ppt_h</p:attrName>
                                        </p:attrNameLst>
                                      </p:cBhvr>
                                      <p:tavLst>
                                        <p:tav tm="0">
                                          <p:val>
                                            <p:strVal val="4/3*#ppt_h"/>
                                          </p:val>
                                        </p:tav>
                                        <p:tav tm="100000">
                                          <p:val>
                                            <p:strVal val="#ppt_h"/>
                                          </p:val>
                                        </p:tav>
                                      </p:tavLst>
                                    </p:anim>
                                  </p:childTnLst>
                                </p:cTn>
                              </p:par>
                            </p:childTnLst>
                          </p:cTn>
                        </p:par>
                        <p:par>
                          <p:cTn id="50" fill="hold">
                            <p:stCondLst>
                              <p:cond delay="31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500"/>
                                        <p:tgtEl>
                                          <p:spTgt spid="2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up)">
                                      <p:cBhvr>
                                        <p:cTn id="65" dur="500"/>
                                        <p:tgtEl>
                                          <p:spTgt spid="21"/>
                                        </p:tgtEl>
                                      </p:cBhvr>
                                    </p:animEffect>
                                  </p:childTnLst>
                                </p:cTn>
                              </p:par>
                            </p:childTnLst>
                          </p:cTn>
                        </p:par>
                        <p:par>
                          <p:cTn id="66" fill="hold">
                            <p:stCondLst>
                              <p:cond delay="3600"/>
                            </p:stCondLst>
                            <p:childTnLst>
                              <p:par>
                                <p:cTn id="67" presetID="22" presetClass="entr" presetSubtype="8"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left)">
                                      <p:cBhvr>
                                        <p:cTn id="75" dur="500"/>
                                        <p:tgtEl>
                                          <p:spTgt spid="1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left)">
                                      <p:cBhvr>
                                        <p:cTn id="8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726"/>
          <p:cNvSpPr/>
          <p:nvPr/>
        </p:nvSpPr>
        <p:spPr>
          <a:xfrm>
            <a:off x="6891412" y="3885916"/>
            <a:ext cx="1292179" cy="1292184"/>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500"/>
                  <a:pt x="10800" y="5500"/>
                </a:cubicBezTo>
                <a:cubicBezTo>
                  <a:pt x="13728" y="5500"/>
                  <a:pt x="16101" y="7872"/>
                  <a:pt x="16101" y="10800"/>
                </a:cubicBezTo>
                <a:cubicBezTo>
                  <a:pt x="16101" y="13728"/>
                  <a:pt x="13728" y="16101"/>
                  <a:pt x="10800" y="16101"/>
                </a:cubicBezTo>
                <a:cubicBezTo>
                  <a:pt x="7872" y="16101"/>
                  <a:pt x="5499" y="13728"/>
                  <a:pt x="5499" y="10800"/>
                </a:cubicBezTo>
                <a:close/>
                <a:moveTo>
                  <a:pt x="0" y="9882"/>
                </a:moveTo>
                <a:lnTo>
                  <a:pt x="0" y="11719"/>
                </a:lnTo>
                <a:cubicBezTo>
                  <a:pt x="0" y="12204"/>
                  <a:pt x="397" y="12601"/>
                  <a:pt x="882" y="12601"/>
                </a:cubicBezTo>
                <a:lnTo>
                  <a:pt x="1963" y="12601"/>
                </a:lnTo>
                <a:cubicBezTo>
                  <a:pt x="2448" y="12601"/>
                  <a:pt x="2965" y="12978"/>
                  <a:pt x="3113" y="13439"/>
                </a:cubicBezTo>
                <a:lnTo>
                  <a:pt x="3495" y="14371"/>
                </a:lnTo>
                <a:cubicBezTo>
                  <a:pt x="3719" y="14800"/>
                  <a:pt x="3621" y="15433"/>
                  <a:pt x="3279" y="15776"/>
                </a:cubicBezTo>
                <a:lnTo>
                  <a:pt x="2514" y="16541"/>
                </a:lnTo>
                <a:cubicBezTo>
                  <a:pt x="2170" y="16884"/>
                  <a:pt x="2170" y="17444"/>
                  <a:pt x="2514" y="17787"/>
                </a:cubicBezTo>
                <a:lnTo>
                  <a:pt x="3812" y="19087"/>
                </a:lnTo>
                <a:cubicBezTo>
                  <a:pt x="4156" y="19430"/>
                  <a:pt x="4716" y="19430"/>
                  <a:pt x="5059" y="19087"/>
                </a:cubicBezTo>
                <a:lnTo>
                  <a:pt x="5824" y="18321"/>
                </a:lnTo>
                <a:cubicBezTo>
                  <a:pt x="6167" y="17979"/>
                  <a:pt x="6800" y="17882"/>
                  <a:pt x="7230" y="18105"/>
                </a:cubicBezTo>
                <a:lnTo>
                  <a:pt x="8160" y="18487"/>
                </a:lnTo>
                <a:cubicBezTo>
                  <a:pt x="8622" y="18635"/>
                  <a:pt x="9001" y="19152"/>
                  <a:pt x="9001" y="19637"/>
                </a:cubicBezTo>
                <a:lnTo>
                  <a:pt x="9001" y="20718"/>
                </a:lnTo>
                <a:cubicBezTo>
                  <a:pt x="9001" y="21203"/>
                  <a:pt x="9398" y="21600"/>
                  <a:pt x="9882" y="21600"/>
                </a:cubicBezTo>
                <a:lnTo>
                  <a:pt x="11718" y="21600"/>
                </a:lnTo>
                <a:cubicBezTo>
                  <a:pt x="12204" y="21600"/>
                  <a:pt x="12601" y="21203"/>
                  <a:pt x="12601" y="20718"/>
                </a:cubicBezTo>
                <a:lnTo>
                  <a:pt x="12601" y="19637"/>
                </a:lnTo>
                <a:cubicBezTo>
                  <a:pt x="12601" y="19152"/>
                  <a:pt x="12978" y="18635"/>
                  <a:pt x="13440" y="18487"/>
                </a:cubicBezTo>
                <a:lnTo>
                  <a:pt x="14370" y="18105"/>
                </a:lnTo>
                <a:cubicBezTo>
                  <a:pt x="14800" y="17882"/>
                  <a:pt x="15433" y="17979"/>
                  <a:pt x="15775" y="18321"/>
                </a:cubicBezTo>
                <a:lnTo>
                  <a:pt x="16541" y="19087"/>
                </a:lnTo>
                <a:cubicBezTo>
                  <a:pt x="16884" y="19430"/>
                  <a:pt x="17444" y="19430"/>
                  <a:pt x="17788" y="19087"/>
                </a:cubicBezTo>
                <a:lnTo>
                  <a:pt x="19087" y="17787"/>
                </a:lnTo>
                <a:cubicBezTo>
                  <a:pt x="19430" y="17444"/>
                  <a:pt x="19430" y="16884"/>
                  <a:pt x="19087" y="16541"/>
                </a:cubicBezTo>
                <a:lnTo>
                  <a:pt x="18321" y="15776"/>
                </a:lnTo>
                <a:cubicBezTo>
                  <a:pt x="17979" y="15433"/>
                  <a:pt x="17882" y="14801"/>
                  <a:pt x="18105" y="14371"/>
                </a:cubicBezTo>
                <a:lnTo>
                  <a:pt x="18487" y="13439"/>
                </a:lnTo>
                <a:cubicBezTo>
                  <a:pt x="18635" y="12978"/>
                  <a:pt x="19152" y="12601"/>
                  <a:pt x="19637" y="12601"/>
                </a:cubicBezTo>
                <a:lnTo>
                  <a:pt x="20718" y="12601"/>
                </a:lnTo>
                <a:cubicBezTo>
                  <a:pt x="21203" y="12601"/>
                  <a:pt x="21600" y="12204"/>
                  <a:pt x="21600" y="11719"/>
                </a:cubicBezTo>
                <a:lnTo>
                  <a:pt x="21600" y="9882"/>
                </a:lnTo>
                <a:cubicBezTo>
                  <a:pt x="21600" y="9396"/>
                  <a:pt x="21203" y="8999"/>
                  <a:pt x="20718" y="8999"/>
                </a:cubicBezTo>
                <a:lnTo>
                  <a:pt x="19637" y="8999"/>
                </a:lnTo>
                <a:cubicBezTo>
                  <a:pt x="19152" y="8999"/>
                  <a:pt x="18635" y="8623"/>
                  <a:pt x="18487" y="8161"/>
                </a:cubicBezTo>
                <a:lnTo>
                  <a:pt x="18105" y="7229"/>
                </a:lnTo>
                <a:cubicBezTo>
                  <a:pt x="17882" y="6800"/>
                  <a:pt x="17979" y="6167"/>
                  <a:pt x="18321" y="5825"/>
                </a:cubicBezTo>
                <a:lnTo>
                  <a:pt x="19087" y="5060"/>
                </a:lnTo>
                <a:cubicBezTo>
                  <a:pt x="19430" y="4718"/>
                  <a:pt x="19430" y="4156"/>
                  <a:pt x="19087" y="3813"/>
                </a:cubicBezTo>
                <a:lnTo>
                  <a:pt x="17788" y="2514"/>
                </a:lnTo>
                <a:cubicBezTo>
                  <a:pt x="17444" y="2171"/>
                  <a:pt x="16884" y="2171"/>
                  <a:pt x="16541" y="2514"/>
                </a:cubicBezTo>
                <a:lnTo>
                  <a:pt x="15775" y="3279"/>
                </a:lnTo>
                <a:cubicBezTo>
                  <a:pt x="15433" y="3621"/>
                  <a:pt x="14800" y="3718"/>
                  <a:pt x="14370" y="3495"/>
                </a:cubicBezTo>
                <a:lnTo>
                  <a:pt x="13440" y="3114"/>
                </a:lnTo>
                <a:cubicBezTo>
                  <a:pt x="12978" y="2965"/>
                  <a:pt x="12601" y="2448"/>
                  <a:pt x="12601" y="1963"/>
                </a:cubicBezTo>
                <a:lnTo>
                  <a:pt x="12601" y="882"/>
                </a:lnTo>
                <a:cubicBezTo>
                  <a:pt x="12601" y="397"/>
                  <a:pt x="12204" y="0"/>
                  <a:pt x="11718" y="0"/>
                </a:cubicBezTo>
                <a:lnTo>
                  <a:pt x="9882" y="0"/>
                </a:lnTo>
                <a:cubicBezTo>
                  <a:pt x="9398" y="0"/>
                  <a:pt x="9001" y="397"/>
                  <a:pt x="9001" y="882"/>
                </a:cubicBezTo>
                <a:lnTo>
                  <a:pt x="9001" y="1963"/>
                </a:lnTo>
                <a:cubicBezTo>
                  <a:pt x="9001" y="2448"/>
                  <a:pt x="8622" y="2965"/>
                  <a:pt x="8160" y="3114"/>
                </a:cubicBezTo>
                <a:lnTo>
                  <a:pt x="7230" y="3495"/>
                </a:lnTo>
                <a:cubicBezTo>
                  <a:pt x="6800" y="3718"/>
                  <a:pt x="6167" y="3621"/>
                  <a:pt x="5824" y="3279"/>
                </a:cubicBezTo>
                <a:lnTo>
                  <a:pt x="5059" y="2514"/>
                </a:lnTo>
                <a:cubicBezTo>
                  <a:pt x="4716" y="2171"/>
                  <a:pt x="4156" y="2171"/>
                  <a:pt x="3812" y="2514"/>
                </a:cubicBezTo>
                <a:lnTo>
                  <a:pt x="2514" y="3813"/>
                </a:lnTo>
                <a:cubicBezTo>
                  <a:pt x="2170" y="4156"/>
                  <a:pt x="2170" y="4718"/>
                  <a:pt x="2514" y="5060"/>
                </a:cubicBezTo>
                <a:lnTo>
                  <a:pt x="3279" y="5825"/>
                </a:lnTo>
                <a:cubicBezTo>
                  <a:pt x="3621" y="6167"/>
                  <a:pt x="3719" y="6800"/>
                  <a:pt x="3495" y="7229"/>
                </a:cubicBezTo>
                <a:lnTo>
                  <a:pt x="3113" y="8161"/>
                </a:lnTo>
                <a:cubicBezTo>
                  <a:pt x="2965" y="8623"/>
                  <a:pt x="2448" y="8999"/>
                  <a:pt x="1963" y="8999"/>
                </a:cubicBezTo>
                <a:lnTo>
                  <a:pt x="882" y="8999"/>
                </a:lnTo>
                <a:cubicBezTo>
                  <a:pt x="397" y="8999"/>
                  <a:pt x="0" y="9396"/>
                  <a:pt x="0" y="9882"/>
                </a:cubicBezTo>
                <a:close/>
              </a:path>
            </a:pathLst>
          </a:custGeom>
          <a:solidFill>
            <a:schemeClr val="accent4"/>
          </a:solidFill>
          <a:ln w="12700">
            <a:miter lim="400000"/>
          </a:ln>
        </p:spPr>
        <p:txBody>
          <a:bodyPr lIns="38097" tIns="38097" rIns="38097" bIns="38097" anchor="ctr"/>
          <a:lstStyle/>
          <a:p>
            <a:pPr algn="just">
              <a:lnSpc>
                <a:spcPct val="120000"/>
              </a:lnSpc>
              <a:defRPr sz="3200">
                <a:solidFill>
                  <a:srgbClr val="FFFFFF"/>
                </a:solidFill>
                <a:latin typeface="+mn-lt"/>
                <a:ea typeface="+mn-ea"/>
                <a:cs typeface="+mn-cs"/>
                <a:sym typeface="Helvetica Light"/>
              </a:defRPr>
            </a:pPr>
            <a:endParaRPr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Shape 727"/>
          <p:cNvSpPr/>
          <p:nvPr/>
        </p:nvSpPr>
        <p:spPr>
          <a:xfrm>
            <a:off x="5977855" y="2325966"/>
            <a:ext cx="1657959" cy="1657891"/>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3"/>
                  <a:pt x="7872" y="5499"/>
                  <a:pt x="10800" y="5499"/>
                </a:cubicBezTo>
                <a:cubicBezTo>
                  <a:pt x="13728" y="5499"/>
                  <a:pt x="16100" y="7873"/>
                  <a:pt x="16100" y="10800"/>
                </a:cubicBezTo>
                <a:cubicBezTo>
                  <a:pt x="16100" y="13728"/>
                  <a:pt x="13728" y="16102"/>
                  <a:pt x="10800" y="16102"/>
                </a:cubicBezTo>
                <a:cubicBezTo>
                  <a:pt x="7872" y="16102"/>
                  <a:pt x="5499" y="13728"/>
                  <a:pt x="5499" y="10800"/>
                </a:cubicBezTo>
                <a:close/>
                <a:moveTo>
                  <a:pt x="0" y="9882"/>
                </a:moveTo>
                <a:lnTo>
                  <a:pt x="0" y="11719"/>
                </a:lnTo>
                <a:cubicBezTo>
                  <a:pt x="0" y="12204"/>
                  <a:pt x="397" y="12601"/>
                  <a:pt x="881" y="12601"/>
                </a:cubicBezTo>
                <a:lnTo>
                  <a:pt x="1963" y="12601"/>
                </a:lnTo>
                <a:cubicBezTo>
                  <a:pt x="2448" y="12601"/>
                  <a:pt x="2966" y="12979"/>
                  <a:pt x="3113" y="13440"/>
                </a:cubicBezTo>
                <a:lnTo>
                  <a:pt x="3495" y="14370"/>
                </a:lnTo>
                <a:cubicBezTo>
                  <a:pt x="3719" y="14800"/>
                  <a:pt x="3622" y="15433"/>
                  <a:pt x="3279" y="15776"/>
                </a:cubicBezTo>
                <a:lnTo>
                  <a:pt x="2514" y="16541"/>
                </a:lnTo>
                <a:cubicBezTo>
                  <a:pt x="2171" y="16883"/>
                  <a:pt x="2171" y="17445"/>
                  <a:pt x="2514" y="17788"/>
                </a:cubicBezTo>
                <a:lnTo>
                  <a:pt x="3813" y="19087"/>
                </a:lnTo>
                <a:cubicBezTo>
                  <a:pt x="4155" y="19429"/>
                  <a:pt x="4717" y="19429"/>
                  <a:pt x="5060" y="19087"/>
                </a:cubicBezTo>
                <a:lnTo>
                  <a:pt x="5825" y="18321"/>
                </a:lnTo>
                <a:cubicBezTo>
                  <a:pt x="6167" y="17979"/>
                  <a:pt x="6800" y="17881"/>
                  <a:pt x="7230" y="18105"/>
                </a:cubicBezTo>
                <a:lnTo>
                  <a:pt x="8160" y="18487"/>
                </a:lnTo>
                <a:cubicBezTo>
                  <a:pt x="8622" y="18635"/>
                  <a:pt x="9000" y="19153"/>
                  <a:pt x="9000" y="19638"/>
                </a:cubicBezTo>
                <a:lnTo>
                  <a:pt x="9000" y="20720"/>
                </a:lnTo>
                <a:cubicBezTo>
                  <a:pt x="9000" y="21204"/>
                  <a:pt x="9397" y="21600"/>
                  <a:pt x="9881" y="21600"/>
                </a:cubicBezTo>
                <a:lnTo>
                  <a:pt x="11719" y="21600"/>
                </a:lnTo>
                <a:cubicBezTo>
                  <a:pt x="12203" y="21600"/>
                  <a:pt x="12600" y="21204"/>
                  <a:pt x="12600" y="20720"/>
                </a:cubicBezTo>
                <a:lnTo>
                  <a:pt x="12600" y="19638"/>
                </a:lnTo>
                <a:cubicBezTo>
                  <a:pt x="12600" y="19153"/>
                  <a:pt x="12978" y="18635"/>
                  <a:pt x="13439" y="18487"/>
                </a:cubicBezTo>
                <a:lnTo>
                  <a:pt x="14370" y="18105"/>
                </a:lnTo>
                <a:cubicBezTo>
                  <a:pt x="14801" y="17881"/>
                  <a:pt x="15432" y="17979"/>
                  <a:pt x="15775" y="18321"/>
                </a:cubicBezTo>
                <a:lnTo>
                  <a:pt x="16540" y="19087"/>
                </a:lnTo>
                <a:cubicBezTo>
                  <a:pt x="16883" y="19429"/>
                  <a:pt x="17444" y="19429"/>
                  <a:pt x="17787" y="19087"/>
                </a:cubicBezTo>
                <a:lnTo>
                  <a:pt x="19086" y="17788"/>
                </a:lnTo>
                <a:cubicBezTo>
                  <a:pt x="19429" y="17445"/>
                  <a:pt x="19429" y="16883"/>
                  <a:pt x="19086" y="16541"/>
                </a:cubicBezTo>
                <a:lnTo>
                  <a:pt x="18321" y="15776"/>
                </a:lnTo>
                <a:cubicBezTo>
                  <a:pt x="17978" y="15433"/>
                  <a:pt x="17880" y="14800"/>
                  <a:pt x="18104" y="14370"/>
                </a:cubicBezTo>
                <a:lnTo>
                  <a:pt x="18487" y="13440"/>
                </a:lnTo>
                <a:cubicBezTo>
                  <a:pt x="18634" y="12979"/>
                  <a:pt x="19152" y="12601"/>
                  <a:pt x="19637" y="12601"/>
                </a:cubicBezTo>
                <a:lnTo>
                  <a:pt x="20718" y="12601"/>
                </a:lnTo>
                <a:cubicBezTo>
                  <a:pt x="21203" y="12601"/>
                  <a:pt x="21600" y="12204"/>
                  <a:pt x="21600" y="11719"/>
                </a:cubicBezTo>
                <a:lnTo>
                  <a:pt x="21600" y="9882"/>
                </a:lnTo>
                <a:cubicBezTo>
                  <a:pt x="21600" y="9397"/>
                  <a:pt x="21203" y="9000"/>
                  <a:pt x="20718" y="9000"/>
                </a:cubicBezTo>
                <a:lnTo>
                  <a:pt x="19637" y="9000"/>
                </a:lnTo>
                <a:cubicBezTo>
                  <a:pt x="19152" y="9000"/>
                  <a:pt x="18634" y="8622"/>
                  <a:pt x="18487" y="8160"/>
                </a:cubicBezTo>
                <a:lnTo>
                  <a:pt x="18104" y="7230"/>
                </a:lnTo>
                <a:cubicBezTo>
                  <a:pt x="17880" y="6800"/>
                  <a:pt x="17978" y="6168"/>
                  <a:pt x="18321" y="5824"/>
                </a:cubicBezTo>
                <a:lnTo>
                  <a:pt x="19086" y="5060"/>
                </a:lnTo>
                <a:cubicBezTo>
                  <a:pt x="19429" y="4717"/>
                  <a:pt x="19429" y="4156"/>
                  <a:pt x="19086" y="3813"/>
                </a:cubicBezTo>
                <a:lnTo>
                  <a:pt x="17787" y="2514"/>
                </a:lnTo>
                <a:cubicBezTo>
                  <a:pt x="17444" y="2171"/>
                  <a:pt x="16883" y="2171"/>
                  <a:pt x="16540" y="2514"/>
                </a:cubicBezTo>
                <a:lnTo>
                  <a:pt x="15775" y="3279"/>
                </a:lnTo>
                <a:cubicBezTo>
                  <a:pt x="15432" y="3622"/>
                  <a:pt x="14801" y="3719"/>
                  <a:pt x="14370" y="3495"/>
                </a:cubicBezTo>
                <a:lnTo>
                  <a:pt x="13439" y="3113"/>
                </a:lnTo>
                <a:cubicBezTo>
                  <a:pt x="12978" y="2966"/>
                  <a:pt x="12600" y="2448"/>
                  <a:pt x="12600" y="1963"/>
                </a:cubicBezTo>
                <a:lnTo>
                  <a:pt x="12600" y="882"/>
                </a:lnTo>
                <a:cubicBezTo>
                  <a:pt x="12600" y="397"/>
                  <a:pt x="12203" y="0"/>
                  <a:pt x="11719" y="0"/>
                </a:cubicBezTo>
                <a:lnTo>
                  <a:pt x="9881" y="0"/>
                </a:lnTo>
                <a:cubicBezTo>
                  <a:pt x="9397" y="0"/>
                  <a:pt x="9000" y="397"/>
                  <a:pt x="9000" y="882"/>
                </a:cubicBezTo>
                <a:lnTo>
                  <a:pt x="9000" y="1963"/>
                </a:lnTo>
                <a:cubicBezTo>
                  <a:pt x="9000" y="2448"/>
                  <a:pt x="8622" y="2966"/>
                  <a:pt x="8160" y="3113"/>
                </a:cubicBezTo>
                <a:lnTo>
                  <a:pt x="7230" y="3495"/>
                </a:lnTo>
                <a:cubicBezTo>
                  <a:pt x="6800" y="3719"/>
                  <a:pt x="6167" y="3622"/>
                  <a:pt x="5825" y="3279"/>
                </a:cubicBezTo>
                <a:lnTo>
                  <a:pt x="5060" y="2514"/>
                </a:lnTo>
                <a:cubicBezTo>
                  <a:pt x="4717" y="2171"/>
                  <a:pt x="4155" y="2171"/>
                  <a:pt x="3813" y="2514"/>
                </a:cubicBezTo>
                <a:lnTo>
                  <a:pt x="2514" y="3813"/>
                </a:lnTo>
                <a:cubicBezTo>
                  <a:pt x="2171" y="4156"/>
                  <a:pt x="2171" y="4717"/>
                  <a:pt x="2514" y="5060"/>
                </a:cubicBezTo>
                <a:lnTo>
                  <a:pt x="3279" y="5824"/>
                </a:lnTo>
                <a:cubicBezTo>
                  <a:pt x="3622" y="6168"/>
                  <a:pt x="3719" y="6800"/>
                  <a:pt x="3495" y="7230"/>
                </a:cubicBezTo>
                <a:lnTo>
                  <a:pt x="3113" y="8160"/>
                </a:lnTo>
                <a:cubicBezTo>
                  <a:pt x="2966" y="8622"/>
                  <a:pt x="2448" y="9000"/>
                  <a:pt x="1963" y="9000"/>
                </a:cubicBezTo>
                <a:lnTo>
                  <a:pt x="881" y="9000"/>
                </a:lnTo>
                <a:cubicBezTo>
                  <a:pt x="397" y="9000"/>
                  <a:pt x="0" y="9397"/>
                  <a:pt x="0" y="9882"/>
                </a:cubicBezTo>
                <a:close/>
              </a:path>
            </a:pathLst>
          </a:custGeom>
          <a:solidFill>
            <a:schemeClr val="accent3"/>
          </a:solidFill>
          <a:ln w="12700">
            <a:miter lim="400000"/>
          </a:ln>
        </p:spPr>
        <p:txBody>
          <a:bodyPr lIns="38097" tIns="38097" rIns="38097" bIns="38097" anchor="ctr"/>
          <a:lstStyle/>
          <a:p>
            <a:pPr algn="just">
              <a:lnSpc>
                <a:spcPct val="120000"/>
              </a:lnSpc>
              <a:defRPr sz="3200">
                <a:solidFill>
                  <a:srgbClr val="FFFFFF"/>
                </a:solidFill>
                <a:latin typeface="+mn-lt"/>
                <a:ea typeface="+mn-ea"/>
                <a:cs typeface="+mn-cs"/>
                <a:sym typeface="Helvetica Light"/>
              </a:defRPr>
            </a:pPr>
            <a:endParaRPr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Shape 728"/>
          <p:cNvSpPr/>
          <p:nvPr/>
        </p:nvSpPr>
        <p:spPr>
          <a:xfrm>
            <a:off x="4823090" y="3948885"/>
            <a:ext cx="2072376" cy="2072360"/>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accent2"/>
          </a:solidFill>
          <a:ln w="12700">
            <a:miter lim="400000"/>
          </a:ln>
        </p:spPr>
        <p:txBody>
          <a:bodyPr lIns="38097" tIns="38097" rIns="38097" bIns="38097" anchor="ctr"/>
          <a:lstStyle/>
          <a:p>
            <a:pPr algn="just">
              <a:lnSpc>
                <a:spcPct val="120000"/>
              </a:lnSpc>
              <a:defRPr sz="3200">
                <a:solidFill>
                  <a:srgbClr val="FFFFFF"/>
                </a:solidFill>
                <a:latin typeface="+mn-lt"/>
                <a:ea typeface="+mn-ea"/>
                <a:cs typeface="+mn-cs"/>
                <a:sym typeface="Helvetica Light"/>
              </a:defRPr>
            </a:pPr>
            <a:endParaRPr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Shape 726"/>
          <p:cNvSpPr/>
          <p:nvPr/>
        </p:nvSpPr>
        <p:spPr>
          <a:xfrm>
            <a:off x="4103684" y="2649590"/>
            <a:ext cx="1508459" cy="1508465"/>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500"/>
                  <a:pt x="10800" y="5500"/>
                </a:cubicBezTo>
                <a:cubicBezTo>
                  <a:pt x="13728" y="5500"/>
                  <a:pt x="16101" y="7872"/>
                  <a:pt x="16101" y="10800"/>
                </a:cubicBezTo>
                <a:cubicBezTo>
                  <a:pt x="16101" y="13728"/>
                  <a:pt x="13728" y="16101"/>
                  <a:pt x="10800" y="16101"/>
                </a:cubicBezTo>
                <a:cubicBezTo>
                  <a:pt x="7872" y="16101"/>
                  <a:pt x="5499" y="13728"/>
                  <a:pt x="5499" y="10800"/>
                </a:cubicBezTo>
                <a:close/>
                <a:moveTo>
                  <a:pt x="0" y="9882"/>
                </a:moveTo>
                <a:lnTo>
                  <a:pt x="0" y="11719"/>
                </a:lnTo>
                <a:cubicBezTo>
                  <a:pt x="0" y="12204"/>
                  <a:pt x="397" y="12601"/>
                  <a:pt x="882" y="12601"/>
                </a:cubicBezTo>
                <a:lnTo>
                  <a:pt x="1963" y="12601"/>
                </a:lnTo>
                <a:cubicBezTo>
                  <a:pt x="2448" y="12601"/>
                  <a:pt x="2965" y="12978"/>
                  <a:pt x="3113" y="13439"/>
                </a:cubicBezTo>
                <a:lnTo>
                  <a:pt x="3495" y="14371"/>
                </a:lnTo>
                <a:cubicBezTo>
                  <a:pt x="3719" y="14800"/>
                  <a:pt x="3621" y="15433"/>
                  <a:pt x="3279" y="15776"/>
                </a:cubicBezTo>
                <a:lnTo>
                  <a:pt x="2514" y="16541"/>
                </a:lnTo>
                <a:cubicBezTo>
                  <a:pt x="2170" y="16884"/>
                  <a:pt x="2170" y="17444"/>
                  <a:pt x="2514" y="17787"/>
                </a:cubicBezTo>
                <a:lnTo>
                  <a:pt x="3812" y="19087"/>
                </a:lnTo>
                <a:cubicBezTo>
                  <a:pt x="4156" y="19430"/>
                  <a:pt x="4716" y="19430"/>
                  <a:pt x="5059" y="19087"/>
                </a:cubicBezTo>
                <a:lnTo>
                  <a:pt x="5824" y="18321"/>
                </a:lnTo>
                <a:cubicBezTo>
                  <a:pt x="6167" y="17979"/>
                  <a:pt x="6800" y="17882"/>
                  <a:pt x="7230" y="18105"/>
                </a:cubicBezTo>
                <a:lnTo>
                  <a:pt x="8160" y="18487"/>
                </a:lnTo>
                <a:cubicBezTo>
                  <a:pt x="8622" y="18635"/>
                  <a:pt x="9001" y="19152"/>
                  <a:pt x="9001" y="19637"/>
                </a:cubicBezTo>
                <a:lnTo>
                  <a:pt x="9001" y="20718"/>
                </a:lnTo>
                <a:cubicBezTo>
                  <a:pt x="9001" y="21203"/>
                  <a:pt x="9398" y="21600"/>
                  <a:pt x="9882" y="21600"/>
                </a:cubicBezTo>
                <a:lnTo>
                  <a:pt x="11718" y="21600"/>
                </a:lnTo>
                <a:cubicBezTo>
                  <a:pt x="12204" y="21600"/>
                  <a:pt x="12601" y="21203"/>
                  <a:pt x="12601" y="20718"/>
                </a:cubicBezTo>
                <a:lnTo>
                  <a:pt x="12601" y="19637"/>
                </a:lnTo>
                <a:cubicBezTo>
                  <a:pt x="12601" y="19152"/>
                  <a:pt x="12978" y="18635"/>
                  <a:pt x="13440" y="18487"/>
                </a:cubicBezTo>
                <a:lnTo>
                  <a:pt x="14370" y="18105"/>
                </a:lnTo>
                <a:cubicBezTo>
                  <a:pt x="14800" y="17882"/>
                  <a:pt x="15433" y="17979"/>
                  <a:pt x="15775" y="18321"/>
                </a:cubicBezTo>
                <a:lnTo>
                  <a:pt x="16541" y="19087"/>
                </a:lnTo>
                <a:cubicBezTo>
                  <a:pt x="16884" y="19430"/>
                  <a:pt x="17444" y="19430"/>
                  <a:pt x="17788" y="19087"/>
                </a:cubicBezTo>
                <a:lnTo>
                  <a:pt x="19087" y="17787"/>
                </a:lnTo>
                <a:cubicBezTo>
                  <a:pt x="19430" y="17444"/>
                  <a:pt x="19430" y="16884"/>
                  <a:pt x="19087" y="16541"/>
                </a:cubicBezTo>
                <a:lnTo>
                  <a:pt x="18321" y="15776"/>
                </a:lnTo>
                <a:cubicBezTo>
                  <a:pt x="17979" y="15433"/>
                  <a:pt x="17882" y="14801"/>
                  <a:pt x="18105" y="14371"/>
                </a:cubicBezTo>
                <a:lnTo>
                  <a:pt x="18487" y="13439"/>
                </a:lnTo>
                <a:cubicBezTo>
                  <a:pt x="18635" y="12978"/>
                  <a:pt x="19152" y="12601"/>
                  <a:pt x="19637" y="12601"/>
                </a:cubicBezTo>
                <a:lnTo>
                  <a:pt x="20718" y="12601"/>
                </a:lnTo>
                <a:cubicBezTo>
                  <a:pt x="21203" y="12601"/>
                  <a:pt x="21600" y="12204"/>
                  <a:pt x="21600" y="11719"/>
                </a:cubicBezTo>
                <a:lnTo>
                  <a:pt x="21600" y="9882"/>
                </a:lnTo>
                <a:cubicBezTo>
                  <a:pt x="21600" y="9396"/>
                  <a:pt x="21203" y="8999"/>
                  <a:pt x="20718" y="8999"/>
                </a:cubicBezTo>
                <a:lnTo>
                  <a:pt x="19637" y="8999"/>
                </a:lnTo>
                <a:cubicBezTo>
                  <a:pt x="19152" y="8999"/>
                  <a:pt x="18635" y="8623"/>
                  <a:pt x="18487" y="8161"/>
                </a:cubicBezTo>
                <a:lnTo>
                  <a:pt x="18105" y="7229"/>
                </a:lnTo>
                <a:cubicBezTo>
                  <a:pt x="17882" y="6800"/>
                  <a:pt x="17979" y="6167"/>
                  <a:pt x="18321" y="5825"/>
                </a:cubicBezTo>
                <a:lnTo>
                  <a:pt x="19087" y="5060"/>
                </a:lnTo>
                <a:cubicBezTo>
                  <a:pt x="19430" y="4718"/>
                  <a:pt x="19430" y="4156"/>
                  <a:pt x="19087" y="3813"/>
                </a:cubicBezTo>
                <a:lnTo>
                  <a:pt x="17788" y="2514"/>
                </a:lnTo>
                <a:cubicBezTo>
                  <a:pt x="17444" y="2171"/>
                  <a:pt x="16884" y="2171"/>
                  <a:pt x="16541" y="2514"/>
                </a:cubicBezTo>
                <a:lnTo>
                  <a:pt x="15775" y="3279"/>
                </a:lnTo>
                <a:cubicBezTo>
                  <a:pt x="15433" y="3621"/>
                  <a:pt x="14800" y="3718"/>
                  <a:pt x="14370" y="3495"/>
                </a:cubicBezTo>
                <a:lnTo>
                  <a:pt x="13440" y="3114"/>
                </a:lnTo>
                <a:cubicBezTo>
                  <a:pt x="12978" y="2965"/>
                  <a:pt x="12601" y="2448"/>
                  <a:pt x="12601" y="1963"/>
                </a:cubicBezTo>
                <a:lnTo>
                  <a:pt x="12601" y="882"/>
                </a:lnTo>
                <a:cubicBezTo>
                  <a:pt x="12601" y="397"/>
                  <a:pt x="12204" y="0"/>
                  <a:pt x="11718" y="0"/>
                </a:cubicBezTo>
                <a:lnTo>
                  <a:pt x="9882" y="0"/>
                </a:lnTo>
                <a:cubicBezTo>
                  <a:pt x="9398" y="0"/>
                  <a:pt x="9001" y="397"/>
                  <a:pt x="9001" y="882"/>
                </a:cubicBezTo>
                <a:lnTo>
                  <a:pt x="9001" y="1963"/>
                </a:lnTo>
                <a:cubicBezTo>
                  <a:pt x="9001" y="2448"/>
                  <a:pt x="8622" y="2965"/>
                  <a:pt x="8160" y="3114"/>
                </a:cubicBezTo>
                <a:lnTo>
                  <a:pt x="7230" y="3495"/>
                </a:lnTo>
                <a:cubicBezTo>
                  <a:pt x="6800" y="3718"/>
                  <a:pt x="6167" y="3621"/>
                  <a:pt x="5824" y="3279"/>
                </a:cubicBezTo>
                <a:lnTo>
                  <a:pt x="5059" y="2514"/>
                </a:lnTo>
                <a:cubicBezTo>
                  <a:pt x="4716" y="2171"/>
                  <a:pt x="4156" y="2171"/>
                  <a:pt x="3812" y="2514"/>
                </a:cubicBezTo>
                <a:lnTo>
                  <a:pt x="2514" y="3813"/>
                </a:lnTo>
                <a:cubicBezTo>
                  <a:pt x="2170" y="4156"/>
                  <a:pt x="2170" y="4718"/>
                  <a:pt x="2514" y="5060"/>
                </a:cubicBezTo>
                <a:lnTo>
                  <a:pt x="3279" y="5825"/>
                </a:lnTo>
                <a:cubicBezTo>
                  <a:pt x="3621" y="6167"/>
                  <a:pt x="3719" y="6800"/>
                  <a:pt x="3495" y="7229"/>
                </a:cubicBezTo>
                <a:lnTo>
                  <a:pt x="3113" y="8161"/>
                </a:lnTo>
                <a:cubicBezTo>
                  <a:pt x="2965" y="8623"/>
                  <a:pt x="2448" y="8999"/>
                  <a:pt x="1963" y="8999"/>
                </a:cubicBezTo>
                <a:lnTo>
                  <a:pt x="882" y="8999"/>
                </a:lnTo>
                <a:cubicBezTo>
                  <a:pt x="397" y="8999"/>
                  <a:pt x="0" y="9396"/>
                  <a:pt x="0" y="9882"/>
                </a:cubicBezTo>
                <a:close/>
              </a:path>
            </a:pathLst>
          </a:custGeom>
          <a:solidFill>
            <a:schemeClr val="accent1"/>
          </a:solidFill>
          <a:ln w="12700">
            <a:miter lim="400000"/>
          </a:ln>
        </p:spPr>
        <p:txBody>
          <a:bodyPr lIns="38097" tIns="38097" rIns="38097" bIns="38097" anchor="ctr"/>
          <a:lstStyle/>
          <a:p>
            <a:pPr algn="just">
              <a:lnSpc>
                <a:spcPct val="120000"/>
              </a:lnSpc>
              <a:defRPr sz="3200">
                <a:solidFill>
                  <a:srgbClr val="FFFFFF"/>
                </a:solidFill>
                <a:latin typeface="+mn-lt"/>
                <a:ea typeface="+mn-ea"/>
                <a:cs typeface="+mn-cs"/>
                <a:sym typeface="Helvetica Light"/>
              </a:defRPr>
            </a:pPr>
            <a:endParaRPr sz="853">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Text Placeholder 10"/>
          <p:cNvSpPr txBox="1">
            <a:spLocks/>
          </p:cNvSpPr>
          <p:nvPr/>
        </p:nvSpPr>
        <p:spPr>
          <a:xfrm>
            <a:off x="2165385" y="2208347"/>
            <a:ext cx="1823820" cy="306377"/>
          </a:xfrm>
          <a:prstGeom prst="rect">
            <a:avLst/>
          </a:prstGeom>
        </p:spPr>
        <p:txBody>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1328">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Text Placeholder 11"/>
          <p:cNvSpPr txBox="1">
            <a:spLocks/>
          </p:cNvSpPr>
          <p:nvPr/>
        </p:nvSpPr>
        <p:spPr>
          <a:xfrm>
            <a:off x="2165385" y="2466099"/>
            <a:ext cx="1911679" cy="553257"/>
          </a:xfrm>
          <a:prstGeom prst="rect">
            <a:avLst/>
          </a:prstGeom>
        </p:spPr>
        <p:txBody>
          <a:bodyPr>
            <a:norm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759" dirty="0">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a:t>
            </a:r>
            <a:endParaRPr lang="en-AU" sz="75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 Placeholder 10"/>
          <p:cNvSpPr txBox="1">
            <a:spLocks/>
          </p:cNvSpPr>
          <p:nvPr/>
        </p:nvSpPr>
        <p:spPr>
          <a:xfrm>
            <a:off x="2601668" y="4663302"/>
            <a:ext cx="1823820" cy="306379"/>
          </a:xfrm>
          <a:prstGeom prst="rect">
            <a:avLst/>
          </a:prstGeom>
        </p:spPr>
        <p:txBody>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1328">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 Placeholder 11"/>
          <p:cNvSpPr txBox="1">
            <a:spLocks/>
          </p:cNvSpPr>
          <p:nvPr/>
        </p:nvSpPr>
        <p:spPr>
          <a:xfrm>
            <a:off x="2601669" y="4922560"/>
            <a:ext cx="1911679" cy="552368"/>
          </a:xfrm>
          <a:prstGeom prst="rect">
            <a:avLst/>
          </a:prstGeom>
        </p:spPr>
        <p:txBody>
          <a:bodyPr>
            <a:norm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759" dirty="0">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59">
                <a:latin typeface="Arial" panose="020B0604020202020204" pitchFamily="34" charset="0"/>
                <a:ea typeface="微软雅黑" panose="020B0503020204020204" pitchFamily="34" charset="-122"/>
                <a:cs typeface="+mn-ea"/>
                <a:sym typeface="Arial" panose="020B0604020202020204" pitchFamily="34" charset="0"/>
              </a:rPr>
              <a:t>，点击添加相关</a:t>
            </a:r>
            <a:r>
              <a:rPr lang="zh-CN" altLang="en-US" sz="759" dirty="0">
                <a:latin typeface="Arial" panose="020B0604020202020204" pitchFamily="34" charset="0"/>
                <a:ea typeface="微软雅黑" panose="020B0503020204020204" pitchFamily="34" charset="-122"/>
                <a:cs typeface="+mn-ea"/>
                <a:sym typeface="Arial" panose="020B0604020202020204" pitchFamily="34" charset="0"/>
              </a:rPr>
              <a:t>标题文字，修改文字内容，也可以直接复制你的内容到此。</a:t>
            </a:r>
            <a:endParaRPr lang="en-AU" sz="75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Text Placeholder 10"/>
          <p:cNvSpPr txBox="1">
            <a:spLocks/>
          </p:cNvSpPr>
          <p:nvPr/>
        </p:nvSpPr>
        <p:spPr>
          <a:xfrm>
            <a:off x="7712785" y="2204938"/>
            <a:ext cx="1823820" cy="306377"/>
          </a:xfrm>
          <a:prstGeom prst="rect">
            <a:avLst/>
          </a:prstGeom>
        </p:spPr>
        <p:txBody>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1328">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Text Placeholder 11"/>
          <p:cNvSpPr txBox="1">
            <a:spLocks/>
          </p:cNvSpPr>
          <p:nvPr/>
        </p:nvSpPr>
        <p:spPr>
          <a:xfrm>
            <a:off x="7712785" y="2462690"/>
            <a:ext cx="1911679" cy="553257"/>
          </a:xfrm>
          <a:prstGeom prst="rect">
            <a:avLst/>
          </a:prstGeom>
        </p:spPr>
        <p:txBody>
          <a:bodyPr>
            <a:norm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759" dirty="0">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59">
                <a:latin typeface="Arial" panose="020B0604020202020204" pitchFamily="34" charset="0"/>
                <a:ea typeface="微软雅黑" panose="020B0503020204020204" pitchFamily="34" charset="-122"/>
                <a:cs typeface="+mn-ea"/>
                <a:sym typeface="Arial" panose="020B0604020202020204" pitchFamily="34" charset="0"/>
              </a:rPr>
              <a:t>，点击添加相关</a:t>
            </a:r>
            <a:r>
              <a:rPr lang="zh-CN" altLang="en-US" sz="759" dirty="0">
                <a:latin typeface="Arial" panose="020B0604020202020204" pitchFamily="34" charset="0"/>
                <a:ea typeface="微软雅黑" panose="020B0503020204020204" pitchFamily="34" charset="-122"/>
                <a:cs typeface="+mn-ea"/>
                <a:sym typeface="Arial" panose="020B0604020202020204" pitchFamily="34" charset="0"/>
              </a:rPr>
              <a:t>标题文字，修改文字内容，也可以直接复制你的内容到此。</a:t>
            </a:r>
            <a:endParaRPr lang="en-AU" sz="75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 Placeholder 10"/>
          <p:cNvSpPr txBox="1">
            <a:spLocks/>
          </p:cNvSpPr>
          <p:nvPr/>
        </p:nvSpPr>
        <p:spPr>
          <a:xfrm>
            <a:off x="8271249" y="4629789"/>
            <a:ext cx="1823820" cy="306379"/>
          </a:xfrm>
          <a:prstGeom prst="rect">
            <a:avLst/>
          </a:prstGeom>
        </p:spPr>
        <p:txBody>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1328">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AU" sz="1328"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ext Placeholder 11"/>
          <p:cNvSpPr txBox="1">
            <a:spLocks/>
          </p:cNvSpPr>
          <p:nvPr/>
        </p:nvSpPr>
        <p:spPr>
          <a:xfrm>
            <a:off x="8271250" y="4887542"/>
            <a:ext cx="1911679" cy="553257"/>
          </a:xfrm>
          <a:prstGeom prst="rect">
            <a:avLst/>
          </a:prstGeom>
        </p:spPr>
        <p:txBody>
          <a:bodyPr>
            <a:norm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zh-CN" altLang="en-US" sz="759" dirty="0">
                <a:latin typeface="Arial" panose="020B0604020202020204" pitchFamily="34" charset="0"/>
                <a:ea typeface="微软雅黑" panose="020B0503020204020204" pitchFamily="34" charset="-122"/>
                <a:cs typeface="+mn-ea"/>
                <a:sym typeface="Arial" panose="020B0604020202020204" pitchFamily="34" charset="0"/>
              </a:rPr>
              <a:t>请替换文字内容</a:t>
            </a:r>
            <a:r>
              <a:rPr lang="zh-CN" altLang="en-US" sz="759">
                <a:latin typeface="Arial" panose="020B0604020202020204" pitchFamily="34" charset="0"/>
                <a:ea typeface="微软雅黑" panose="020B0503020204020204" pitchFamily="34" charset="-122"/>
                <a:cs typeface="+mn-ea"/>
                <a:sym typeface="Arial" panose="020B0604020202020204" pitchFamily="34" charset="0"/>
              </a:rPr>
              <a:t>，点击添加相关</a:t>
            </a:r>
            <a:r>
              <a:rPr lang="zh-CN" altLang="en-US" sz="759" dirty="0">
                <a:latin typeface="Arial" panose="020B0604020202020204" pitchFamily="34" charset="0"/>
                <a:ea typeface="微软雅黑" panose="020B0503020204020204" pitchFamily="34" charset="-122"/>
                <a:cs typeface="+mn-ea"/>
                <a:sym typeface="Arial" panose="020B0604020202020204" pitchFamily="34" charset="0"/>
              </a:rPr>
              <a:t>标题文字，修改文字内容，也可以直接复制你的内容到此。</a:t>
            </a:r>
            <a:endParaRPr lang="en-AU" sz="75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0032984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360"/>
                                          </p:val>
                                        </p:tav>
                                        <p:tav tm="100000">
                                          <p:val>
                                            <p:fltVal val="0"/>
                                          </p:val>
                                        </p:tav>
                                      </p:tavLst>
                                    </p:anim>
                                    <p:animEffect transition="in" filter="fade">
                                      <p:cBhvr>
                                        <p:cTn id="17" dur="500"/>
                                        <p:tgtEl>
                                          <p:spTgt spid="8"/>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360"/>
                                          </p:val>
                                        </p:tav>
                                        <p:tav tm="100000">
                                          <p:val>
                                            <p:fltVal val="0"/>
                                          </p:val>
                                        </p:tav>
                                      </p:tavLst>
                                    </p:anim>
                                    <p:animEffect transition="in" filter="fade">
                                      <p:cBhvr>
                                        <p:cTn id="24" dur="500"/>
                                        <p:tgtEl>
                                          <p:spTgt spid="9"/>
                                        </p:tgtEl>
                                      </p:cBhvr>
                                    </p:animEffect>
                                  </p:childTnLst>
                                </p:cTn>
                              </p:par>
                            </p:childTnLst>
                          </p:cTn>
                        </p:par>
                        <p:par>
                          <p:cTn id="25" fill="hold">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360"/>
                                          </p:val>
                                        </p:tav>
                                        <p:tav tm="100000">
                                          <p:val>
                                            <p:fltVal val="0"/>
                                          </p:val>
                                        </p:tav>
                                      </p:tavLst>
                                    </p:anim>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down)">
                                      <p:cBhvr>
                                        <p:cTn id="39" dur="500"/>
                                        <p:tgtEl>
                                          <p:spTgt spid="12">
                                            <p:txEl>
                                              <p:pRg st="0" end="0"/>
                                            </p:txEl>
                                          </p:spTgt>
                                        </p:tgtEl>
                                      </p:cBhvr>
                                    </p:animEffect>
                                  </p:childTnLst>
                                </p:cTn>
                              </p:par>
                            </p:childTnLst>
                          </p:cTn>
                        </p:par>
                        <p:par>
                          <p:cTn id="40" fill="hold">
                            <p:stCondLst>
                              <p:cond delay="3000"/>
                            </p:stCondLst>
                            <p:childTnLst>
                              <p:par>
                                <p:cTn id="41" presetID="8" presetClass="emph" presetSubtype="0" fill="hold" grpId="1" nodeType="afterEffect">
                                  <p:stCondLst>
                                    <p:cond delay="0"/>
                                  </p:stCondLst>
                                  <p:childTnLst>
                                    <p:animRot by="21600000">
                                      <p:cBhvr>
                                        <p:cTn id="42" dur="2000" fill="hold"/>
                                        <p:tgtEl>
                                          <p:spTgt spid="10"/>
                                        </p:tgtEl>
                                        <p:attrNameLst>
                                          <p:attrName>r</p:attrName>
                                        </p:attrNameLst>
                                      </p:cBhvr>
                                    </p:animRo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fade">
                                      <p:cBhvr>
                                        <p:cTn id="46" dur="500"/>
                                        <p:tgtEl>
                                          <p:spTgt spid="15">
                                            <p:txEl>
                                              <p:pRg st="0" end="0"/>
                                            </p:txEl>
                                          </p:spTgt>
                                        </p:tgtEl>
                                      </p:cBhvr>
                                    </p:animEffect>
                                  </p:childTnLst>
                                </p:cTn>
                              </p:par>
                            </p:childTnLst>
                          </p:cTn>
                        </p:par>
                        <p:par>
                          <p:cTn id="47" fill="hold">
                            <p:stCondLst>
                              <p:cond delay="5500"/>
                            </p:stCondLst>
                            <p:childTnLst>
                              <p:par>
                                <p:cTn id="48" presetID="22" presetClass="entr" presetSubtype="4" fill="hold" grpId="0" nodeType="after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wipe(down)">
                                      <p:cBhvr>
                                        <p:cTn id="50" dur="500"/>
                                        <p:tgtEl>
                                          <p:spTgt spid="16">
                                            <p:txEl>
                                              <p:pRg st="0" end="0"/>
                                            </p:txEl>
                                          </p:spTgt>
                                        </p:tgtEl>
                                      </p:cBhvr>
                                    </p:animEffect>
                                  </p:childTnLst>
                                </p:cTn>
                              </p:par>
                            </p:childTnLst>
                          </p:cTn>
                        </p:par>
                        <p:par>
                          <p:cTn id="51" fill="hold">
                            <p:stCondLst>
                              <p:cond delay="6000"/>
                            </p:stCondLst>
                            <p:childTnLst>
                              <p:par>
                                <p:cTn id="52" presetID="8" presetClass="emph" presetSubtype="0" fill="hold" grpId="1" nodeType="afterEffect">
                                  <p:stCondLst>
                                    <p:cond delay="0"/>
                                  </p:stCondLst>
                                  <p:childTnLst>
                                    <p:animRot by="21600000">
                                      <p:cBhvr>
                                        <p:cTn id="53" dur="2000" fill="hold"/>
                                        <p:tgtEl>
                                          <p:spTgt spid="8"/>
                                        </p:tgtEl>
                                        <p:attrNameLst>
                                          <p:attrName>r</p:attrName>
                                        </p:attrNameLst>
                                      </p:cBhvr>
                                    </p:animRot>
                                  </p:childTnLst>
                                </p:cTn>
                              </p:par>
                            </p:childTnLst>
                          </p:cTn>
                        </p:par>
                        <p:par>
                          <p:cTn id="54" fill="hold">
                            <p:stCondLst>
                              <p:cond delay="8000"/>
                            </p:stCondLst>
                            <p:childTnLst>
                              <p:par>
                                <p:cTn id="55" presetID="10" presetClass="entr" presetSubtype="0" fill="hold" grpId="0" nodeType="after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fade">
                                      <p:cBhvr>
                                        <p:cTn id="57" dur="500"/>
                                        <p:tgtEl>
                                          <p:spTgt spid="13">
                                            <p:txEl>
                                              <p:pRg st="0" end="0"/>
                                            </p:txEl>
                                          </p:spTgt>
                                        </p:tgtEl>
                                      </p:cBhvr>
                                    </p:animEffect>
                                  </p:childTnLst>
                                </p:cTn>
                              </p:par>
                            </p:childTnLst>
                          </p:cTn>
                        </p:par>
                        <p:par>
                          <p:cTn id="58" fill="hold">
                            <p:stCondLst>
                              <p:cond delay="8500"/>
                            </p:stCondLst>
                            <p:childTnLst>
                              <p:par>
                                <p:cTn id="59" presetID="22" presetClass="entr" presetSubtype="4" fill="hold" grpId="0" nodeType="after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Effect transition="in" filter="wipe(down)">
                                      <p:cBhvr>
                                        <p:cTn id="61" dur="500"/>
                                        <p:tgtEl>
                                          <p:spTgt spid="14">
                                            <p:txEl>
                                              <p:pRg st="0" end="0"/>
                                            </p:txEl>
                                          </p:spTgt>
                                        </p:tgtEl>
                                      </p:cBhvr>
                                    </p:animEffect>
                                  </p:childTnLst>
                                </p:cTn>
                              </p:par>
                            </p:childTnLst>
                          </p:cTn>
                        </p:par>
                        <p:par>
                          <p:cTn id="62" fill="hold">
                            <p:stCondLst>
                              <p:cond delay="9000"/>
                            </p:stCondLst>
                            <p:childTnLst>
                              <p:par>
                                <p:cTn id="63" presetID="8" presetClass="emph" presetSubtype="0" fill="hold" grpId="1" nodeType="afterEffect">
                                  <p:stCondLst>
                                    <p:cond delay="0"/>
                                  </p:stCondLst>
                                  <p:childTnLst>
                                    <p:animRot by="21600000">
                                      <p:cBhvr>
                                        <p:cTn id="64" dur="2000" fill="hold"/>
                                        <p:tgtEl>
                                          <p:spTgt spid="9"/>
                                        </p:tgtEl>
                                        <p:attrNameLst>
                                          <p:attrName>r</p:attrName>
                                        </p:attrNameLst>
                                      </p:cBhvr>
                                    </p:animRot>
                                  </p:childTnLst>
                                </p:cTn>
                              </p:par>
                            </p:childTnLst>
                          </p:cTn>
                        </p:par>
                        <p:par>
                          <p:cTn id="65" fill="hold">
                            <p:stCondLst>
                              <p:cond delay="11000"/>
                            </p:stCondLst>
                            <p:childTnLst>
                              <p:par>
                                <p:cTn id="66" presetID="10" presetClass="entr" presetSubtype="0" fill="hold" grpId="0" nodeType="after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fade">
                                      <p:cBhvr>
                                        <p:cTn id="68" dur="500"/>
                                        <p:tgtEl>
                                          <p:spTgt spid="17">
                                            <p:txEl>
                                              <p:pRg st="0" end="0"/>
                                            </p:txEl>
                                          </p:spTgt>
                                        </p:tgtEl>
                                      </p:cBhvr>
                                    </p:animEffect>
                                  </p:childTnLst>
                                </p:cTn>
                              </p:par>
                            </p:childTnLst>
                          </p:cTn>
                        </p:par>
                        <p:par>
                          <p:cTn id="69" fill="hold">
                            <p:stCondLst>
                              <p:cond delay="11500"/>
                            </p:stCondLst>
                            <p:childTnLst>
                              <p:par>
                                <p:cTn id="70" presetID="22" presetClass="entr" presetSubtype="4" fill="hold" grpId="0" nodeType="afterEffect">
                                  <p:stCondLst>
                                    <p:cond delay="0"/>
                                  </p:stCondLst>
                                  <p:childTnLst>
                                    <p:set>
                                      <p:cBhvr>
                                        <p:cTn id="71" dur="1" fill="hold">
                                          <p:stCondLst>
                                            <p:cond delay="0"/>
                                          </p:stCondLst>
                                        </p:cTn>
                                        <p:tgtEl>
                                          <p:spTgt spid="18">
                                            <p:txEl>
                                              <p:pRg st="0" end="0"/>
                                            </p:txEl>
                                          </p:spTgt>
                                        </p:tgtEl>
                                        <p:attrNameLst>
                                          <p:attrName>style.visibility</p:attrName>
                                        </p:attrNameLst>
                                      </p:cBhvr>
                                      <p:to>
                                        <p:strVal val="visible"/>
                                      </p:to>
                                    </p:set>
                                    <p:animEffect transition="in" filter="wipe(down)">
                                      <p:cBhvr>
                                        <p:cTn id="72" dur="500"/>
                                        <p:tgtEl>
                                          <p:spTgt spid="18">
                                            <p:txEl>
                                              <p:pRg st="0" end="0"/>
                                            </p:txEl>
                                          </p:spTgt>
                                        </p:tgtEl>
                                      </p:cBhvr>
                                    </p:animEffect>
                                  </p:childTnLst>
                                </p:cTn>
                              </p:par>
                            </p:childTnLst>
                          </p:cTn>
                        </p:par>
                        <p:par>
                          <p:cTn id="73" fill="hold">
                            <p:stCondLst>
                              <p:cond delay="12000"/>
                            </p:stCondLst>
                            <p:childTnLst>
                              <p:par>
                                <p:cTn id="74" presetID="8" presetClass="emph" presetSubtype="0" fill="hold" grpId="1" nodeType="afterEffect">
                                  <p:stCondLst>
                                    <p:cond delay="0"/>
                                  </p:stCondLst>
                                  <p:childTnLst>
                                    <p:animRot by="21600000">
                                      <p:cBhvr>
                                        <p:cTn id="75"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build="p"/>
      <p:bldP spid="12" grpId="0" build="p"/>
      <p:bldP spid="13" grpId="0" build="p"/>
      <p:bldP spid="14" grpId="0" build="p"/>
      <p:bldP spid="15" grpId="0" build="p"/>
      <p:bldP spid="16" grpId="0" build="p"/>
      <p:bldP spid="17" grpId="0" build="p"/>
      <p:bldP spid="1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69"/>
          <p:cNvSpPr>
            <a:spLocks noChangeArrowheads="1"/>
          </p:cNvSpPr>
          <p:nvPr/>
        </p:nvSpPr>
        <p:spPr bwMode="auto">
          <a:xfrm>
            <a:off x="3504566" y="3629371"/>
            <a:ext cx="5135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zh-CN" altLang="en-US" sz="3200" b="1" dirty="0">
                <a:solidFill>
                  <a:schemeClr val="accent1"/>
                </a:solidFill>
                <a:latin typeface="微软雅黑" panose="020B0503020204020204" pitchFamily="34" charset="-122"/>
                <a:ea typeface="微软雅黑" panose="020B0503020204020204" pitchFamily="34" charset="-122"/>
              </a:rPr>
              <a:t>在此处添加文字</a:t>
            </a:r>
            <a:endParaRPr lang="en-US" altLang="zh-CN" sz="3200" b="1" dirty="0">
              <a:solidFill>
                <a:schemeClr val="accent1"/>
              </a:solidFill>
              <a:latin typeface="微软雅黑" pitchFamily="34" charset="-122"/>
              <a:ea typeface="微软雅黑" pitchFamily="34" charset="-122"/>
              <a:sym typeface="微软雅黑" pitchFamily="34" charset="-122"/>
            </a:endParaRPr>
          </a:p>
        </p:txBody>
      </p:sp>
      <p:sp>
        <p:nvSpPr>
          <p:cNvPr id="29" name="矩形 70"/>
          <p:cNvSpPr>
            <a:spLocks noChangeArrowheads="1"/>
          </p:cNvSpPr>
          <p:nvPr/>
        </p:nvSpPr>
        <p:spPr bwMode="auto">
          <a:xfrm>
            <a:off x="1302159" y="4293096"/>
            <a:ext cx="9568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在此处添加文字，在此处在此处添加文字在此处添加</a:t>
            </a:r>
          </a:p>
        </p:txBody>
      </p:sp>
      <p:cxnSp>
        <p:nvCxnSpPr>
          <p:cNvPr id="30" name="直接连接符 29"/>
          <p:cNvCxnSpPr/>
          <p:nvPr/>
        </p:nvCxnSpPr>
        <p:spPr>
          <a:xfrm>
            <a:off x="2353986" y="3937225"/>
            <a:ext cx="1455927"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315706" y="3937225"/>
            <a:ext cx="1379300"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3926704" y="923197"/>
            <a:ext cx="4325047" cy="2605977"/>
            <a:chOff x="3923819" y="592184"/>
            <a:chExt cx="4326048" cy="2606580"/>
          </a:xfrm>
        </p:grpSpPr>
        <p:sp>
          <p:nvSpPr>
            <p:cNvPr id="34" name="等腰三角形 33"/>
            <p:cNvSpPr/>
            <p:nvPr/>
          </p:nvSpPr>
          <p:spPr>
            <a:xfrm rot="2484028">
              <a:off x="4705566" y="592184"/>
              <a:ext cx="2729112" cy="2606580"/>
            </a:xfrm>
            <a:custGeom>
              <a:avLst/>
              <a:gdLst/>
              <a:ahLst/>
              <a:cxnLst/>
              <a:rect l="l" t="t" r="r" b="b"/>
              <a:pathLst>
                <a:path w="2729112" h="2606580">
                  <a:moveTo>
                    <a:pt x="0" y="1706340"/>
                  </a:moveTo>
                  <a:lnTo>
                    <a:pt x="1935431" y="0"/>
                  </a:lnTo>
                  <a:lnTo>
                    <a:pt x="2729112" y="900240"/>
                  </a:lnTo>
                  <a:lnTo>
                    <a:pt x="2531475" y="1074484"/>
                  </a:lnTo>
                  <a:lnTo>
                    <a:pt x="2658139" y="1269688"/>
                  </a:lnTo>
                  <a:lnTo>
                    <a:pt x="2310063" y="1269688"/>
                  </a:lnTo>
                  <a:lnTo>
                    <a:pt x="793681" y="26065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94"/>
            <p:cNvSpPr txBox="1"/>
            <p:nvPr/>
          </p:nvSpPr>
          <p:spPr>
            <a:xfrm>
              <a:off x="3923819" y="1706374"/>
              <a:ext cx="4326048" cy="479780"/>
            </a:xfrm>
            <a:prstGeom prst="rect">
              <a:avLst/>
            </a:prstGeom>
            <a:noFill/>
          </p:spPr>
          <p:txBody>
            <a:bodyPr wrap="square" lIns="68564" tIns="34283" rIns="68564" bIns="34283" rtlCol="0">
              <a:spAutoFit/>
            </a:bodyPr>
            <a:lstStyle/>
            <a:p>
              <a:pPr algn="ctr"/>
              <a:r>
                <a:rPr lang="en-US" altLang="zh-CN" sz="2667" b="1" dirty="0">
                  <a:solidFill>
                    <a:schemeClr val="bg1"/>
                  </a:solidFill>
                  <a:latin typeface="微软雅黑" pitchFamily="34" charset="-122"/>
                  <a:ea typeface="微软雅黑" pitchFamily="34" charset="-122"/>
                </a:rPr>
                <a:t>Part </a:t>
              </a:r>
              <a:r>
                <a:rPr lang="en-US" altLang="zh-CN" sz="2667" b="1" dirty="0" smtClean="0">
                  <a:solidFill>
                    <a:schemeClr val="bg1"/>
                  </a:solidFill>
                  <a:latin typeface="微软雅黑" pitchFamily="34" charset="-122"/>
                  <a:ea typeface="微软雅黑" pitchFamily="34" charset="-122"/>
                </a:rPr>
                <a:t>03</a:t>
              </a:r>
              <a:endParaRPr lang="zh-CN" altLang="en-US" sz="2667" b="1" dirty="0">
                <a:solidFill>
                  <a:schemeClr val="bg1"/>
                </a:solidFill>
                <a:latin typeface="微软雅黑" pitchFamily="34" charset="-122"/>
                <a:ea typeface="微软雅黑" pitchFamily="34" charset="-122"/>
              </a:endParaRPr>
            </a:p>
          </p:txBody>
        </p:sp>
      </p:grpSp>
      <p:sp>
        <p:nvSpPr>
          <p:cNvPr id="37" name="矩形 36"/>
          <p:cNvSpPr/>
          <p:nvPr/>
        </p:nvSpPr>
        <p:spPr>
          <a:xfrm>
            <a:off x="3792" y="6501341"/>
            <a:ext cx="12187592" cy="3566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593841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750"/>
                                        <p:tgtEl>
                                          <p:spTgt spid="38"/>
                                        </p:tgtEl>
                                      </p:cBhvr>
                                    </p:animEffect>
                                    <p:anim calcmode="lin" valueType="num">
                                      <p:cBhvr>
                                        <p:cTn id="12" dur="750" fill="hold"/>
                                        <p:tgtEl>
                                          <p:spTgt spid="38"/>
                                        </p:tgtEl>
                                        <p:attrNameLst>
                                          <p:attrName>ppt_x</p:attrName>
                                        </p:attrNameLst>
                                      </p:cBhvr>
                                      <p:tavLst>
                                        <p:tav tm="0">
                                          <p:val>
                                            <p:strVal val="#ppt_x"/>
                                          </p:val>
                                        </p:tav>
                                        <p:tav tm="100000">
                                          <p:val>
                                            <p:strVal val="#ppt_x"/>
                                          </p:val>
                                        </p:tav>
                                      </p:tavLst>
                                    </p:anim>
                                    <p:anim calcmode="lin" valueType="num">
                                      <p:cBhvr>
                                        <p:cTn id="13" dur="75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980728"/>
            <a:ext cx="12195174" cy="5664143"/>
            <a:chOff x="-1588" y="620688"/>
            <a:chExt cx="12195174" cy="5664143"/>
          </a:xfrm>
        </p:grpSpPr>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1" y="620688"/>
              <a:ext cx="12126235" cy="5664143"/>
            </a:xfrm>
            <a:prstGeom prst="rect">
              <a:avLst/>
            </a:prstGeom>
          </p:spPr>
        </p:pic>
        <p:sp>
          <p:nvSpPr>
            <p:cNvPr id="52" name="矩形 51"/>
            <p:cNvSpPr/>
            <p:nvPr/>
          </p:nvSpPr>
          <p:spPr>
            <a:xfrm>
              <a:off x="-1588" y="620688"/>
              <a:ext cx="12192271" cy="5664143"/>
            </a:xfrm>
            <a:prstGeom prst="rect">
              <a:avLst/>
            </a:prstGeom>
            <a:solidFill>
              <a:schemeClr val="tx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9" name="Freeform 242"/>
          <p:cNvSpPr>
            <a:spLocks/>
          </p:cNvSpPr>
          <p:nvPr/>
        </p:nvSpPr>
        <p:spPr bwMode="auto">
          <a:xfrm>
            <a:off x="1404254" y="2111025"/>
            <a:ext cx="1452068" cy="1134730"/>
          </a:xfrm>
          <a:custGeom>
            <a:avLst/>
            <a:gdLst>
              <a:gd name="T0" fmla="*/ 286 w 1051"/>
              <a:gd name="T1" fmla="*/ 48 h 799"/>
              <a:gd name="T2" fmla="*/ 274 w 1051"/>
              <a:gd name="T3" fmla="*/ 18 h 799"/>
              <a:gd name="T4" fmla="*/ 320 w 1051"/>
              <a:gd name="T5" fmla="*/ 0 h 799"/>
              <a:gd name="T6" fmla="*/ 329 w 1051"/>
              <a:gd name="T7" fmla="*/ 33 h 799"/>
              <a:gd name="T8" fmla="*/ 372 w 1051"/>
              <a:gd name="T9" fmla="*/ 72 h 799"/>
              <a:gd name="T10" fmla="*/ 394 w 1051"/>
              <a:gd name="T11" fmla="*/ 72 h 799"/>
              <a:gd name="T12" fmla="*/ 412 w 1051"/>
              <a:gd name="T13" fmla="*/ 108 h 799"/>
              <a:gd name="T14" fmla="*/ 458 w 1051"/>
              <a:gd name="T15" fmla="*/ 102 h 799"/>
              <a:gd name="T16" fmla="*/ 480 w 1051"/>
              <a:gd name="T17" fmla="*/ 85 h 799"/>
              <a:gd name="T18" fmla="*/ 494 w 1051"/>
              <a:gd name="T19" fmla="*/ 102 h 799"/>
              <a:gd name="T20" fmla="*/ 544 w 1051"/>
              <a:gd name="T21" fmla="*/ 96 h 799"/>
              <a:gd name="T22" fmla="*/ 552 w 1051"/>
              <a:gd name="T23" fmla="*/ 111 h 799"/>
              <a:gd name="T24" fmla="*/ 606 w 1051"/>
              <a:gd name="T25" fmla="*/ 133 h 799"/>
              <a:gd name="T26" fmla="*/ 668 w 1051"/>
              <a:gd name="T27" fmla="*/ 141 h 799"/>
              <a:gd name="T28" fmla="*/ 698 w 1051"/>
              <a:gd name="T29" fmla="*/ 150 h 799"/>
              <a:gd name="T30" fmla="*/ 725 w 1051"/>
              <a:gd name="T31" fmla="*/ 169 h 799"/>
              <a:gd name="T32" fmla="*/ 727 w 1051"/>
              <a:gd name="T33" fmla="*/ 220 h 799"/>
              <a:gd name="T34" fmla="*/ 692 w 1051"/>
              <a:gd name="T35" fmla="*/ 237 h 799"/>
              <a:gd name="T36" fmla="*/ 636 w 1051"/>
              <a:gd name="T37" fmla="*/ 257 h 799"/>
              <a:gd name="T38" fmla="*/ 646 w 1051"/>
              <a:gd name="T39" fmla="*/ 298 h 799"/>
              <a:gd name="T40" fmla="*/ 689 w 1051"/>
              <a:gd name="T41" fmla="*/ 340 h 799"/>
              <a:gd name="T42" fmla="*/ 670 w 1051"/>
              <a:gd name="T43" fmla="*/ 409 h 799"/>
              <a:gd name="T44" fmla="*/ 636 w 1051"/>
              <a:gd name="T45" fmla="*/ 365 h 799"/>
              <a:gd name="T46" fmla="*/ 622 w 1051"/>
              <a:gd name="T47" fmla="*/ 349 h 799"/>
              <a:gd name="T48" fmla="*/ 585 w 1051"/>
              <a:gd name="T49" fmla="*/ 341 h 799"/>
              <a:gd name="T50" fmla="*/ 555 w 1051"/>
              <a:gd name="T51" fmla="*/ 371 h 799"/>
              <a:gd name="T52" fmla="*/ 531 w 1051"/>
              <a:gd name="T53" fmla="*/ 389 h 799"/>
              <a:gd name="T54" fmla="*/ 497 w 1051"/>
              <a:gd name="T55" fmla="*/ 380 h 799"/>
              <a:gd name="T56" fmla="*/ 480 w 1051"/>
              <a:gd name="T57" fmla="*/ 411 h 799"/>
              <a:gd name="T58" fmla="*/ 521 w 1051"/>
              <a:gd name="T59" fmla="*/ 443 h 799"/>
              <a:gd name="T60" fmla="*/ 459 w 1051"/>
              <a:gd name="T61" fmla="*/ 452 h 799"/>
              <a:gd name="T62" fmla="*/ 441 w 1051"/>
              <a:gd name="T63" fmla="*/ 432 h 799"/>
              <a:gd name="T64" fmla="*/ 403 w 1051"/>
              <a:gd name="T65" fmla="*/ 437 h 799"/>
              <a:gd name="T66" fmla="*/ 394 w 1051"/>
              <a:gd name="T67" fmla="*/ 407 h 799"/>
              <a:gd name="T68" fmla="*/ 372 w 1051"/>
              <a:gd name="T69" fmla="*/ 391 h 799"/>
              <a:gd name="T70" fmla="*/ 370 w 1051"/>
              <a:gd name="T71" fmla="*/ 414 h 799"/>
              <a:gd name="T72" fmla="*/ 349 w 1051"/>
              <a:gd name="T73" fmla="*/ 433 h 799"/>
              <a:gd name="T74" fmla="*/ 315 w 1051"/>
              <a:gd name="T75" fmla="*/ 493 h 799"/>
              <a:gd name="T76" fmla="*/ 302 w 1051"/>
              <a:gd name="T77" fmla="*/ 564 h 799"/>
              <a:gd name="T78" fmla="*/ 256 w 1051"/>
              <a:gd name="T79" fmla="*/ 577 h 799"/>
              <a:gd name="T80" fmla="*/ 190 w 1051"/>
              <a:gd name="T81" fmla="*/ 461 h 799"/>
              <a:gd name="T82" fmla="*/ 151 w 1051"/>
              <a:gd name="T83" fmla="*/ 441 h 799"/>
              <a:gd name="T84" fmla="*/ 153 w 1051"/>
              <a:gd name="T85" fmla="*/ 411 h 799"/>
              <a:gd name="T86" fmla="*/ 120 w 1051"/>
              <a:gd name="T87" fmla="*/ 414 h 799"/>
              <a:gd name="T88" fmla="*/ 88 w 1051"/>
              <a:gd name="T89" fmla="*/ 359 h 799"/>
              <a:gd name="T90" fmla="*/ 82 w 1051"/>
              <a:gd name="T91" fmla="*/ 253 h 799"/>
              <a:gd name="T92" fmla="*/ 78 w 1051"/>
              <a:gd name="T93" fmla="*/ 197 h 799"/>
              <a:gd name="T94" fmla="*/ 0 w 1051"/>
              <a:gd name="T95" fmla="*/ 95 h 799"/>
              <a:gd name="T96" fmla="*/ 11 w 1051"/>
              <a:gd name="T97" fmla="*/ 67 h 799"/>
              <a:gd name="T98" fmla="*/ 114 w 1051"/>
              <a:gd name="T99" fmla="*/ 72 h 799"/>
              <a:gd name="T100" fmla="*/ 148 w 1051"/>
              <a:gd name="T101" fmla="*/ 79 h 799"/>
              <a:gd name="T102" fmla="*/ 203 w 1051"/>
              <a:gd name="T103" fmla="*/ 106 h 799"/>
              <a:gd name="T104" fmla="*/ 209 w 1051"/>
              <a:gd name="T105" fmla="*/ 74 h 799"/>
              <a:gd name="T106" fmla="*/ 243 w 1051"/>
              <a:gd name="T107" fmla="*/ 81 h 799"/>
              <a:gd name="T108" fmla="*/ 276 w 1051"/>
              <a:gd name="T109" fmla="*/ 74 h 799"/>
              <a:gd name="T110" fmla="*/ 276 w 1051"/>
              <a:gd name="T111" fmla="*/ 72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1" h="799">
                <a:moveTo>
                  <a:pt x="396" y="99"/>
                </a:moveTo>
                <a:lnTo>
                  <a:pt x="409" y="67"/>
                </a:lnTo>
                <a:lnTo>
                  <a:pt x="394" y="50"/>
                </a:lnTo>
                <a:lnTo>
                  <a:pt x="392" y="24"/>
                </a:lnTo>
                <a:lnTo>
                  <a:pt x="447" y="0"/>
                </a:lnTo>
                <a:lnTo>
                  <a:pt x="459" y="0"/>
                </a:lnTo>
                <a:lnTo>
                  <a:pt x="468" y="19"/>
                </a:lnTo>
                <a:lnTo>
                  <a:pt x="471" y="46"/>
                </a:lnTo>
                <a:lnTo>
                  <a:pt x="497" y="63"/>
                </a:lnTo>
                <a:lnTo>
                  <a:pt x="533" y="99"/>
                </a:lnTo>
                <a:lnTo>
                  <a:pt x="552" y="85"/>
                </a:lnTo>
                <a:lnTo>
                  <a:pt x="565" y="99"/>
                </a:lnTo>
                <a:lnTo>
                  <a:pt x="569" y="133"/>
                </a:lnTo>
                <a:lnTo>
                  <a:pt x="591" y="149"/>
                </a:lnTo>
                <a:lnTo>
                  <a:pt x="648" y="154"/>
                </a:lnTo>
                <a:lnTo>
                  <a:pt x="657" y="142"/>
                </a:lnTo>
                <a:lnTo>
                  <a:pt x="655" y="127"/>
                </a:lnTo>
                <a:lnTo>
                  <a:pt x="688" y="118"/>
                </a:lnTo>
                <a:lnTo>
                  <a:pt x="705" y="123"/>
                </a:lnTo>
                <a:lnTo>
                  <a:pt x="708" y="142"/>
                </a:lnTo>
                <a:lnTo>
                  <a:pt x="722" y="145"/>
                </a:lnTo>
                <a:lnTo>
                  <a:pt x="780" y="133"/>
                </a:lnTo>
                <a:lnTo>
                  <a:pt x="791" y="138"/>
                </a:lnTo>
                <a:lnTo>
                  <a:pt x="793" y="154"/>
                </a:lnTo>
                <a:lnTo>
                  <a:pt x="817" y="160"/>
                </a:lnTo>
                <a:lnTo>
                  <a:pt x="868" y="184"/>
                </a:lnTo>
                <a:lnTo>
                  <a:pt x="896" y="173"/>
                </a:lnTo>
                <a:lnTo>
                  <a:pt x="957" y="195"/>
                </a:lnTo>
                <a:lnTo>
                  <a:pt x="971" y="213"/>
                </a:lnTo>
                <a:lnTo>
                  <a:pt x="1001" y="207"/>
                </a:lnTo>
                <a:lnTo>
                  <a:pt x="1021" y="208"/>
                </a:lnTo>
                <a:lnTo>
                  <a:pt x="1040" y="234"/>
                </a:lnTo>
                <a:lnTo>
                  <a:pt x="1050" y="286"/>
                </a:lnTo>
                <a:lnTo>
                  <a:pt x="1043" y="304"/>
                </a:lnTo>
                <a:lnTo>
                  <a:pt x="1030" y="299"/>
                </a:lnTo>
                <a:lnTo>
                  <a:pt x="992" y="328"/>
                </a:lnTo>
                <a:lnTo>
                  <a:pt x="928" y="339"/>
                </a:lnTo>
                <a:lnTo>
                  <a:pt x="911" y="356"/>
                </a:lnTo>
                <a:lnTo>
                  <a:pt x="925" y="374"/>
                </a:lnTo>
                <a:lnTo>
                  <a:pt x="927" y="412"/>
                </a:lnTo>
                <a:lnTo>
                  <a:pt x="944" y="416"/>
                </a:lnTo>
                <a:lnTo>
                  <a:pt x="988" y="470"/>
                </a:lnTo>
                <a:lnTo>
                  <a:pt x="990" y="544"/>
                </a:lnTo>
                <a:lnTo>
                  <a:pt x="961" y="566"/>
                </a:lnTo>
                <a:lnTo>
                  <a:pt x="935" y="540"/>
                </a:lnTo>
                <a:lnTo>
                  <a:pt x="911" y="506"/>
                </a:lnTo>
                <a:lnTo>
                  <a:pt x="909" y="487"/>
                </a:lnTo>
                <a:lnTo>
                  <a:pt x="892" y="482"/>
                </a:lnTo>
                <a:lnTo>
                  <a:pt x="872" y="489"/>
                </a:lnTo>
                <a:lnTo>
                  <a:pt x="839" y="473"/>
                </a:lnTo>
                <a:lnTo>
                  <a:pt x="823" y="511"/>
                </a:lnTo>
                <a:lnTo>
                  <a:pt x="796" y="513"/>
                </a:lnTo>
                <a:lnTo>
                  <a:pt x="775" y="544"/>
                </a:lnTo>
                <a:lnTo>
                  <a:pt x="762" y="537"/>
                </a:lnTo>
                <a:lnTo>
                  <a:pt x="743" y="544"/>
                </a:lnTo>
                <a:lnTo>
                  <a:pt x="712" y="526"/>
                </a:lnTo>
                <a:lnTo>
                  <a:pt x="688" y="555"/>
                </a:lnTo>
                <a:lnTo>
                  <a:pt x="688" y="568"/>
                </a:lnTo>
                <a:lnTo>
                  <a:pt x="736" y="595"/>
                </a:lnTo>
                <a:lnTo>
                  <a:pt x="746" y="614"/>
                </a:lnTo>
                <a:lnTo>
                  <a:pt x="712" y="627"/>
                </a:lnTo>
                <a:lnTo>
                  <a:pt x="659" y="626"/>
                </a:lnTo>
                <a:lnTo>
                  <a:pt x="653" y="603"/>
                </a:lnTo>
                <a:lnTo>
                  <a:pt x="633" y="597"/>
                </a:lnTo>
                <a:lnTo>
                  <a:pt x="600" y="617"/>
                </a:lnTo>
                <a:lnTo>
                  <a:pt x="578" y="605"/>
                </a:lnTo>
                <a:lnTo>
                  <a:pt x="576" y="576"/>
                </a:lnTo>
                <a:lnTo>
                  <a:pt x="565" y="564"/>
                </a:lnTo>
                <a:lnTo>
                  <a:pt x="565" y="548"/>
                </a:lnTo>
                <a:lnTo>
                  <a:pt x="535" y="542"/>
                </a:lnTo>
                <a:lnTo>
                  <a:pt x="526" y="550"/>
                </a:lnTo>
                <a:lnTo>
                  <a:pt x="530" y="573"/>
                </a:lnTo>
                <a:lnTo>
                  <a:pt x="506" y="583"/>
                </a:lnTo>
                <a:lnTo>
                  <a:pt x="499" y="599"/>
                </a:lnTo>
                <a:lnTo>
                  <a:pt x="506" y="619"/>
                </a:lnTo>
                <a:lnTo>
                  <a:pt x="451" y="682"/>
                </a:lnTo>
                <a:lnTo>
                  <a:pt x="459" y="757"/>
                </a:lnTo>
                <a:lnTo>
                  <a:pt x="433" y="780"/>
                </a:lnTo>
                <a:lnTo>
                  <a:pt x="420" y="766"/>
                </a:lnTo>
                <a:lnTo>
                  <a:pt x="368" y="798"/>
                </a:lnTo>
                <a:lnTo>
                  <a:pt x="348" y="786"/>
                </a:lnTo>
                <a:lnTo>
                  <a:pt x="272" y="639"/>
                </a:lnTo>
                <a:lnTo>
                  <a:pt x="241" y="617"/>
                </a:lnTo>
                <a:lnTo>
                  <a:pt x="217" y="610"/>
                </a:lnTo>
                <a:lnTo>
                  <a:pt x="205" y="590"/>
                </a:lnTo>
                <a:lnTo>
                  <a:pt x="219" y="568"/>
                </a:lnTo>
                <a:lnTo>
                  <a:pt x="197" y="550"/>
                </a:lnTo>
                <a:lnTo>
                  <a:pt x="171" y="573"/>
                </a:lnTo>
                <a:lnTo>
                  <a:pt x="145" y="576"/>
                </a:lnTo>
                <a:lnTo>
                  <a:pt x="126" y="497"/>
                </a:lnTo>
                <a:lnTo>
                  <a:pt x="122" y="477"/>
                </a:lnTo>
                <a:lnTo>
                  <a:pt x="118" y="350"/>
                </a:lnTo>
                <a:lnTo>
                  <a:pt x="93" y="286"/>
                </a:lnTo>
                <a:lnTo>
                  <a:pt x="112" y="272"/>
                </a:lnTo>
                <a:lnTo>
                  <a:pt x="61" y="180"/>
                </a:lnTo>
                <a:lnTo>
                  <a:pt x="0" y="131"/>
                </a:lnTo>
                <a:lnTo>
                  <a:pt x="9" y="103"/>
                </a:lnTo>
                <a:lnTo>
                  <a:pt x="16" y="94"/>
                </a:lnTo>
                <a:lnTo>
                  <a:pt x="105" y="80"/>
                </a:lnTo>
                <a:lnTo>
                  <a:pt x="164" y="99"/>
                </a:lnTo>
                <a:lnTo>
                  <a:pt x="199" y="87"/>
                </a:lnTo>
                <a:lnTo>
                  <a:pt x="212" y="109"/>
                </a:lnTo>
                <a:lnTo>
                  <a:pt x="256" y="154"/>
                </a:lnTo>
                <a:lnTo>
                  <a:pt x="291" y="147"/>
                </a:lnTo>
                <a:lnTo>
                  <a:pt x="291" y="120"/>
                </a:lnTo>
                <a:lnTo>
                  <a:pt x="300" y="103"/>
                </a:lnTo>
                <a:lnTo>
                  <a:pt x="335" y="89"/>
                </a:lnTo>
                <a:lnTo>
                  <a:pt x="348" y="111"/>
                </a:lnTo>
                <a:lnTo>
                  <a:pt x="368" y="96"/>
                </a:lnTo>
                <a:lnTo>
                  <a:pt x="396" y="101"/>
                </a:lnTo>
                <a:lnTo>
                  <a:pt x="396" y="99"/>
                </a:lnTo>
              </a:path>
            </a:pathLst>
          </a:custGeom>
          <a:solidFill>
            <a:schemeClr val="accent2"/>
          </a:solidFill>
          <a:ln w="12700" cap="rnd" cmpd="sng">
            <a:noFill/>
            <a:prstDash val="solid"/>
            <a:round/>
            <a:headEnd type="none" w="sm" len="sm"/>
            <a:tailEnd type="none" w="sm" len="sm"/>
          </a:ln>
          <a:effectLst/>
        </p:spPr>
        <p:txBody>
          <a:bodyPr/>
          <a:lstStyle/>
          <a:p>
            <a:endParaRPr lang="zh-CN" altLang="en-US" dirty="0">
              <a:ea typeface="微软雅黑" panose="020B0503020204020204" pitchFamily="34" charset="-122"/>
            </a:endParaRPr>
          </a:p>
        </p:txBody>
      </p:sp>
      <p:grpSp>
        <p:nvGrpSpPr>
          <p:cNvPr id="22" name="组合 21"/>
          <p:cNvGrpSpPr/>
          <p:nvPr/>
        </p:nvGrpSpPr>
        <p:grpSpPr>
          <a:xfrm>
            <a:off x="1811516" y="2367707"/>
            <a:ext cx="518160" cy="468968"/>
            <a:chOff x="1305147" y="1819825"/>
            <a:chExt cx="518160" cy="468968"/>
          </a:xfrm>
        </p:grpSpPr>
        <p:sp>
          <p:nvSpPr>
            <p:cNvPr id="10" name="矩形: 圆角 9"/>
            <p:cNvSpPr/>
            <p:nvPr/>
          </p:nvSpPr>
          <p:spPr>
            <a:xfrm rot="2700000">
              <a:off x="1329743" y="1819825"/>
              <a:ext cx="468968" cy="468968"/>
            </a:xfrm>
            <a:prstGeom prst="roundRect">
              <a:avLst>
                <a:gd name="adj" fmla="val 9625"/>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1" name="文本框 10"/>
            <p:cNvSpPr txBox="1"/>
            <p:nvPr/>
          </p:nvSpPr>
          <p:spPr>
            <a:xfrm>
              <a:off x="1305147" y="1931124"/>
              <a:ext cx="518160"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四川</a:t>
              </a:r>
            </a:p>
          </p:txBody>
        </p:sp>
      </p:grpSp>
      <p:sp>
        <p:nvSpPr>
          <p:cNvPr id="13" name="文本框 12"/>
          <p:cNvSpPr txBox="1"/>
          <p:nvPr/>
        </p:nvSpPr>
        <p:spPr>
          <a:xfrm>
            <a:off x="2956731" y="2076853"/>
            <a:ext cx="1206896" cy="584775"/>
          </a:xfrm>
          <a:prstGeom prst="rect">
            <a:avLst/>
          </a:prstGeom>
          <a:noFill/>
        </p:spPr>
        <p:txBody>
          <a:bodyPr wrap="square" rtlCol="0">
            <a:spAutoFit/>
          </a:bodyPr>
          <a:lstStyle/>
          <a:p>
            <a:r>
              <a:rPr lang="en-US" altLang="zh-CN" sz="3200" dirty="0">
                <a:solidFill>
                  <a:schemeClr val="accent2"/>
                </a:solidFill>
                <a:latin typeface="+mj-lt"/>
                <a:ea typeface="微软雅黑" panose="020B0503020204020204" pitchFamily="34" charset="-122"/>
              </a:rPr>
              <a:t>67</a:t>
            </a:r>
            <a:r>
              <a:rPr lang="en-US" altLang="zh-CN" sz="2400" dirty="0">
                <a:solidFill>
                  <a:schemeClr val="accent2"/>
                </a:solidFill>
                <a:ea typeface="微软雅黑" panose="020B0503020204020204" pitchFamily="34" charset="-122"/>
              </a:rPr>
              <a:t>%</a:t>
            </a:r>
            <a:endParaRPr lang="zh-CN" altLang="en-US" sz="3200" dirty="0">
              <a:solidFill>
                <a:schemeClr val="accent2"/>
              </a:solidFill>
              <a:ea typeface="微软雅黑" panose="020B0503020204020204" pitchFamily="34" charset="-122"/>
            </a:endParaRPr>
          </a:p>
        </p:txBody>
      </p:sp>
      <p:sp>
        <p:nvSpPr>
          <p:cNvPr id="14" name="文本框 13"/>
          <p:cNvSpPr txBox="1"/>
          <p:nvPr/>
        </p:nvSpPr>
        <p:spPr>
          <a:xfrm>
            <a:off x="2956731" y="2580662"/>
            <a:ext cx="2931064" cy="732508"/>
          </a:xfrm>
          <a:prstGeom prst="rect">
            <a:avLst/>
          </a:prstGeom>
          <a:noFill/>
        </p:spPr>
        <p:txBody>
          <a:bodyPr wrap="square" rtlCol="0">
            <a:spAutoFit/>
          </a:bodyPr>
          <a:lstStyle/>
          <a:p>
            <a:pPr>
              <a:lnSpc>
                <a:spcPct val="130000"/>
              </a:lnSpc>
            </a:pPr>
            <a:r>
              <a:rPr lang="zh-CN" altLang="en-US" sz="1600" dirty="0">
                <a:solidFill>
                  <a:schemeClr val="bg1">
                    <a:lumMod val="65000"/>
                  </a:schemeClr>
                </a:solidFill>
                <a:ea typeface="微软雅黑" panose="020B0503020204020204" pitchFamily="34" charset="-122"/>
              </a:rPr>
              <a:t>点击添加文字说明点击添加文字说明点击添加文字</a:t>
            </a:r>
          </a:p>
        </p:txBody>
      </p:sp>
      <p:cxnSp>
        <p:nvCxnSpPr>
          <p:cNvPr id="15" name="直接连接符 14"/>
          <p:cNvCxnSpPr/>
          <p:nvPr/>
        </p:nvCxnSpPr>
        <p:spPr>
          <a:xfrm>
            <a:off x="3057141" y="2578150"/>
            <a:ext cx="108277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235"/>
          <p:cNvSpPr>
            <a:spLocks/>
          </p:cNvSpPr>
          <p:nvPr/>
        </p:nvSpPr>
        <p:spPr bwMode="auto">
          <a:xfrm>
            <a:off x="6790184" y="2151302"/>
            <a:ext cx="925722" cy="1074994"/>
          </a:xfrm>
          <a:custGeom>
            <a:avLst/>
            <a:gdLst>
              <a:gd name="T0" fmla="*/ 277 w 465"/>
              <a:gd name="T1" fmla="*/ 47 h 524"/>
              <a:gd name="T2" fmla="*/ 271 w 465"/>
              <a:gd name="T3" fmla="*/ 13 h 524"/>
              <a:gd name="T4" fmla="*/ 247 w 465"/>
              <a:gd name="T5" fmla="*/ 19 h 524"/>
              <a:gd name="T6" fmla="*/ 229 w 465"/>
              <a:gd name="T7" fmla="*/ 31 h 524"/>
              <a:gd name="T8" fmla="*/ 213 w 465"/>
              <a:gd name="T9" fmla="*/ 18 h 524"/>
              <a:gd name="T10" fmla="*/ 183 w 465"/>
              <a:gd name="T11" fmla="*/ 22 h 524"/>
              <a:gd name="T12" fmla="*/ 88 w 465"/>
              <a:gd name="T13" fmla="*/ 0 h 524"/>
              <a:gd name="T14" fmla="*/ 94 w 465"/>
              <a:gd name="T15" fmla="*/ 25 h 524"/>
              <a:gd name="T16" fmla="*/ 51 w 465"/>
              <a:gd name="T17" fmla="*/ 25 h 524"/>
              <a:gd name="T18" fmla="*/ 15 w 465"/>
              <a:gd name="T19" fmla="*/ 72 h 524"/>
              <a:gd name="T20" fmla="*/ 30 w 465"/>
              <a:gd name="T21" fmla="*/ 181 h 524"/>
              <a:gd name="T22" fmla="*/ 4 w 465"/>
              <a:gd name="T23" fmla="*/ 221 h 524"/>
              <a:gd name="T24" fmla="*/ 40 w 465"/>
              <a:gd name="T25" fmla="*/ 227 h 524"/>
              <a:gd name="T26" fmla="*/ 46 w 465"/>
              <a:gd name="T27" fmla="*/ 295 h 524"/>
              <a:gd name="T28" fmla="*/ 78 w 465"/>
              <a:gd name="T29" fmla="*/ 277 h 524"/>
              <a:gd name="T30" fmla="*/ 89 w 465"/>
              <a:gd name="T31" fmla="*/ 293 h 524"/>
              <a:gd name="T32" fmla="*/ 120 w 465"/>
              <a:gd name="T33" fmla="*/ 271 h 524"/>
              <a:gd name="T34" fmla="*/ 151 w 465"/>
              <a:gd name="T35" fmla="*/ 271 h 524"/>
              <a:gd name="T36" fmla="*/ 166 w 465"/>
              <a:gd name="T37" fmla="*/ 297 h 524"/>
              <a:gd name="T38" fmla="*/ 148 w 465"/>
              <a:gd name="T39" fmla="*/ 342 h 524"/>
              <a:gd name="T40" fmla="*/ 148 w 465"/>
              <a:gd name="T41" fmla="*/ 363 h 524"/>
              <a:gd name="T42" fmla="*/ 178 w 465"/>
              <a:gd name="T43" fmla="*/ 379 h 524"/>
              <a:gd name="T44" fmla="*/ 201 w 465"/>
              <a:gd name="T45" fmla="*/ 371 h 524"/>
              <a:gd name="T46" fmla="*/ 213 w 465"/>
              <a:gd name="T47" fmla="*/ 342 h 524"/>
              <a:gd name="T48" fmla="*/ 235 w 465"/>
              <a:gd name="T49" fmla="*/ 338 h 524"/>
              <a:gd name="T50" fmla="*/ 265 w 465"/>
              <a:gd name="T51" fmla="*/ 341 h 524"/>
              <a:gd name="T52" fmla="*/ 260 w 465"/>
              <a:gd name="T53" fmla="*/ 322 h 524"/>
              <a:gd name="T54" fmla="*/ 307 w 465"/>
              <a:gd name="T55" fmla="*/ 315 h 524"/>
              <a:gd name="T56" fmla="*/ 317 w 465"/>
              <a:gd name="T57" fmla="*/ 293 h 524"/>
              <a:gd name="T58" fmla="*/ 320 w 465"/>
              <a:gd name="T59" fmla="*/ 228 h 524"/>
              <a:gd name="T60" fmla="*/ 301 w 465"/>
              <a:gd name="T61" fmla="*/ 199 h 524"/>
              <a:gd name="T62" fmla="*/ 297 w 465"/>
              <a:gd name="T63" fmla="*/ 173 h 524"/>
              <a:gd name="T64" fmla="*/ 284 w 465"/>
              <a:gd name="T65" fmla="*/ 172 h 524"/>
              <a:gd name="T66" fmla="*/ 301 w 465"/>
              <a:gd name="T67" fmla="*/ 125 h 524"/>
              <a:gd name="T68" fmla="*/ 308 w 465"/>
              <a:gd name="T69" fmla="*/ 86 h 524"/>
              <a:gd name="T70" fmla="*/ 291 w 465"/>
              <a:gd name="T71" fmla="*/ 50 h 5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65" h="524">
                <a:moveTo>
                  <a:pt x="418" y="69"/>
                </a:moveTo>
                <a:lnTo>
                  <a:pt x="398" y="64"/>
                </a:lnTo>
                <a:lnTo>
                  <a:pt x="389" y="50"/>
                </a:lnTo>
                <a:lnTo>
                  <a:pt x="389" y="19"/>
                </a:lnTo>
                <a:lnTo>
                  <a:pt x="378" y="4"/>
                </a:lnTo>
                <a:lnTo>
                  <a:pt x="356" y="26"/>
                </a:lnTo>
                <a:lnTo>
                  <a:pt x="346" y="42"/>
                </a:lnTo>
                <a:lnTo>
                  <a:pt x="330" y="42"/>
                </a:lnTo>
                <a:lnTo>
                  <a:pt x="325" y="18"/>
                </a:lnTo>
                <a:lnTo>
                  <a:pt x="306" y="24"/>
                </a:lnTo>
                <a:lnTo>
                  <a:pt x="280" y="42"/>
                </a:lnTo>
                <a:lnTo>
                  <a:pt x="262" y="31"/>
                </a:lnTo>
                <a:lnTo>
                  <a:pt x="227" y="6"/>
                </a:lnTo>
                <a:lnTo>
                  <a:pt x="126" y="0"/>
                </a:lnTo>
                <a:lnTo>
                  <a:pt x="116" y="11"/>
                </a:lnTo>
                <a:lnTo>
                  <a:pt x="136" y="35"/>
                </a:lnTo>
                <a:lnTo>
                  <a:pt x="112" y="50"/>
                </a:lnTo>
                <a:lnTo>
                  <a:pt x="74" y="35"/>
                </a:lnTo>
                <a:lnTo>
                  <a:pt x="35" y="69"/>
                </a:lnTo>
                <a:lnTo>
                  <a:pt x="21" y="99"/>
                </a:lnTo>
                <a:lnTo>
                  <a:pt x="24" y="172"/>
                </a:lnTo>
                <a:lnTo>
                  <a:pt x="43" y="249"/>
                </a:lnTo>
                <a:lnTo>
                  <a:pt x="0" y="298"/>
                </a:lnTo>
                <a:lnTo>
                  <a:pt x="4" y="305"/>
                </a:lnTo>
                <a:lnTo>
                  <a:pt x="43" y="293"/>
                </a:lnTo>
                <a:lnTo>
                  <a:pt x="57" y="311"/>
                </a:lnTo>
                <a:lnTo>
                  <a:pt x="45" y="366"/>
                </a:lnTo>
                <a:lnTo>
                  <a:pt x="67" y="406"/>
                </a:lnTo>
                <a:lnTo>
                  <a:pt x="90" y="412"/>
                </a:lnTo>
                <a:lnTo>
                  <a:pt x="112" y="382"/>
                </a:lnTo>
                <a:lnTo>
                  <a:pt x="122" y="406"/>
                </a:lnTo>
                <a:lnTo>
                  <a:pt x="129" y="404"/>
                </a:lnTo>
                <a:lnTo>
                  <a:pt x="164" y="370"/>
                </a:lnTo>
                <a:lnTo>
                  <a:pt x="172" y="373"/>
                </a:lnTo>
                <a:lnTo>
                  <a:pt x="188" y="364"/>
                </a:lnTo>
                <a:lnTo>
                  <a:pt x="217" y="373"/>
                </a:lnTo>
                <a:lnTo>
                  <a:pt x="217" y="404"/>
                </a:lnTo>
                <a:lnTo>
                  <a:pt x="238" y="408"/>
                </a:lnTo>
                <a:lnTo>
                  <a:pt x="232" y="438"/>
                </a:lnTo>
                <a:lnTo>
                  <a:pt x="212" y="472"/>
                </a:lnTo>
                <a:lnTo>
                  <a:pt x="203" y="501"/>
                </a:lnTo>
                <a:lnTo>
                  <a:pt x="212" y="501"/>
                </a:lnTo>
                <a:lnTo>
                  <a:pt x="236" y="479"/>
                </a:lnTo>
                <a:lnTo>
                  <a:pt x="256" y="523"/>
                </a:lnTo>
                <a:lnTo>
                  <a:pt x="272" y="512"/>
                </a:lnTo>
                <a:lnTo>
                  <a:pt x="289" y="512"/>
                </a:lnTo>
                <a:lnTo>
                  <a:pt x="306" y="498"/>
                </a:lnTo>
                <a:lnTo>
                  <a:pt x="306" y="472"/>
                </a:lnTo>
                <a:lnTo>
                  <a:pt x="315" y="463"/>
                </a:lnTo>
                <a:lnTo>
                  <a:pt x="337" y="465"/>
                </a:lnTo>
                <a:lnTo>
                  <a:pt x="374" y="483"/>
                </a:lnTo>
                <a:lnTo>
                  <a:pt x="380" y="470"/>
                </a:lnTo>
                <a:lnTo>
                  <a:pt x="372" y="455"/>
                </a:lnTo>
                <a:lnTo>
                  <a:pt x="374" y="443"/>
                </a:lnTo>
                <a:lnTo>
                  <a:pt x="398" y="423"/>
                </a:lnTo>
                <a:lnTo>
                  <a:pt x="440" y="435"/>
                </a:lnTo>
                <a:lnTo>
                  <a:pt x="464" y="419"/>
                </a:lnTo>
                <a:lnTo>
                  <a:pt x="456" y="404"/>
                </a:lnTo>
                <a:lnTo>
                  <a:pt x="464" y="368"/>
                </a:lnTo>
                <a:lnTo>
                  <a:pt x="461" y="315"/>
                </a:lnTo>
                <a:lnTo>
                  <a:pt x="446" y="308"/>
                </a:lnTo>
                <a:lnTo>
                  <a:pt x="433" y="274"/>
                </a:lnTo>
                <a:lnTo>
                  <a:pt x="433" y="243"/>
                </a:lnTo>
                <a:lnTo>
                  <a:pt x="427" y="238"/>
                </a:lnTo>
                <a:lnTo>
                  <a:pt x="416" y="243"/>
                </a:lnTo>
                <a:lnTo>
                  <a:pt x="409" y="236"/>
                </a:lnTo>
                <a:lnTo>
                  <a:pt x="413" y="187"/>
                </a:lnTo>
                <a:lnTo>
                  <a:pt x="433" y="172"/>
                </a:lnTo>
                <a:lnTo>
                  <a:pt x="446" y="146"/>
                </a:lnTo>
                <a:lnTo>
                  <a:pt x="444" y="119"/>
                </a:lnTo>
                <a:lnTo>
                  <a:pt x="418" y="69"/>
                </a:lnTo>
              </a:path>
            </a:pathLst>
          </a:custGeom>
          <a:solidFill>
            <a:schemeClr val="accent1"/>
          </a:solidFill>
          <a:ln w="12700" cap="rnd" cmpd="sng">
            <a:noFill/>
            <a:prstDash val="solid"/>
            <a:round/>
            <a:headEnd type="none" w="sm" len="sm"/>
            <a:tailEnd type="none" w="sm" len="sm"/>
          </a:ln>
          <a:effectLst/>
        </p:spPr>
        <p:txBody>
          <a:bodyPr/>
          <a:lstStyle/>
          <a:p>
            <a:endParaRPr lang="zh-CN" altLang="en-US" dirty="0">
              <a:ea typeface="微软雅黑" panose="020B0503020204020204" pitchFamily="34" charset="-122"/>
            </a:endParaRPr>
          </a:p>
        </p:txBody>
      </p:sp>
      <p:sp>
        <p:nvSpPr>
          <p:cNvPr id="19" name="文本框 18"/>
          <p:cNvSpPr txBox="1"/>
          <p:nvPr/>
        </p:nvSpPr>
        <p:spPr>
          <a:xfrm>
            <a:off x="7859856" y="2076853"/>
            <a:ext cx="1206896" cy="584775"/>
          </a:xfrm>
          <a:prstGeom prst="rect">
            <a:avLst/>
          </a:prstGeom>
          <a:noFill/>
        </p:spPr>
        <p:txBody>
          <a:bodyPr wrap="square" rtlCol="0">
            <a:spAutoFit/>
          </a:bodyPr>
          <a:lstStyle/>
          <a:p>
            <a:r>
              <a:rPr lang="en-US" altLang="zh-CN" sz="3200" dirty="0">
                <a:solidFill>
                  <a:schemeClr val="accent1"/>
                </a:solidFill>
                <a:latin typeface="+mj-lt"/>
                <a:ea typeface="微软雅黑" panose="020B0503020204020204" pitchFamily="34" charset="-122"/>
              </a:rPr>
              <a:t>56</a:t>
            </a:r>
            <a:r>
              <a:rPr lang="en-US" altLang="zh-CN" sz="2400" dirty="0">
                <a:solidFill>
                  <a:schemeClr val="accent1"/>
                </a:solidFill>
                <a:ea typeface="微软雅黑" panose="020B0503020204020204" pitchFamily="34" charset="-122"/>
              </a:rPr>
              <a:t>%</a:t>
            </a:r>
            <a:endParaRPr lang="zh-CN" altLang="en-US" sz="3200" dirty="0">
              <a:solidFill>
                <a:schemeClr val="accent1"/>
              </a:solidFill>
              <a:ea typeface="微软雅黑" panose="020B0503020204020204" pitchFamily="34" charset="-122"/>
            </a:endParaRPr>
          </a:p>
        </p:txBody>
      </p:sp>
      <p:sp>
        <p:nvSpPr>
          <p:cNvPr id="20" name="文本框 19"/>
          <p:cNvSpPr txBox="1"/>
          <p:nvPr/>
        </p:nvSpPr>
        <p:spPr>
          <a:xfrm>
            <a:off x="7859856" y="2580662"/>
            <a:ext cx="2931064" cy="732508"/>
          </a:xfrm>
          <a:prstGeom prst="rect">
            <a:avLst/>
          </a:prstGeom>
          <a:noFill/>
        </p:spPr>
        <p:txBody>
          <a:bodyPr wrap="square" rtlCol="0">
            <a:spAutoFit/>
          </a:bodyPr>
          <a:lstStyle/>
          <a:p>
            <a:pPr>
              <a:lnSpc>
                <a:spcPct val="130000"/>
              </a:lnSpc>
            </a:pPr>
            <a:r>
              <a:rPr lang="zh-CN" altLang="en-US" sz="1600" dirty="0">
                <a:solidFill>
                  <a:schemeClr val="bg1">
                    <a:lumMod val="65000"/>
                  </a:schemeClr>
                </a:solidFill>
                <a:ea typeface="微软雅黑" panose="020B0503020204020204" pitchFamily="34" charset="-122"/>
              </a:rPr>
              <a:t>点击添加文字说明点击添加文字说明点击添加文字</a:t>
            </a:r>
          </a:p>
        </p:txBody>
      </p:sp>
      <p:cxnSp>
        <p:nvCxnSpPr>
          <p:cNvPr id="21" name="直接连接符 20"/>
          <p:cNvCxnSpPr/>
          <p:nvPr/>
        </p:nvCxnSpPr>
        <p:spPr>
          <a:xfrm>
            <a:off x="7960266" y="2578150"/>
            <a:ext cx="10827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6993965" y="2333534"/>
            <a:ext cx="518160" cy="468968"/>
            <a:chOff x="1305147" y="1819825"/>
            <a:chExt cx="518160" cy="468968"/>
          </a:xfrm>
        </p:grpSpPr>
        <p:sp>
          <p:nvSpPr>
            <p:cNvPr id="25" name="矩形: 圆角 24"/>
            <p:cNvSpPr/>
            <p:nvPr/>
          </p:nvSpPr>
          <p:spPr>
            <a:xfrm rot="2700000">
              <a:off x="1329743" y="1819825"/>
              <a:ext cx="468968" cy="468968"/>
            </a:xfrm>
            <a:prstGeom prst="roundRect">
              <a:avLst>
                <a:gd name="adj" fmla="val 9625"/>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6" name="文本框 25"/>
            <p:cNvSpPr txBox="1"/>
            <p:nvPr/>
          </p:nvSpPr>
          <p:spPr>
            <a:xfrm>
              <a:off x="1305147" y="1931124"/>
              <a:ext cx="518160"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湖南</a:t>
              </a:r>
            </a:p>
          </p:txBody>
        </p:sp>
      </p:grpSp>
      <p:sp>
        <p:nvSpPr>
          <p:cNvPr id="29" name="Freeform 248"/>
          <p:cNvSpPr>
            <a:spLocks/>
          </p:cNvSpPr>
          <p:nvPr/>
        </p:nvSpPr>
        <p:spPr bwMode="auto">
          <a:xfrm>
            <a:off x="1499460" y="4206691"/>
            <a:ext cx="1200480" cy="1119166"/>
          </a:xfrm>
          <a:custGeom>
            <a:avLst/>
            <a:gdLst>
              <a:gd name="T0" fmla="*/ 41 w 506"/>
              <a:gd name="T1" fmla="*/ 231 h 460"/>
              <a:gd name="T2" fmla="*/ 92 w 506"/>
              <a:gd name="T3" fmla="*/ 278 h 460"/>
              <a:gd name="T4" fmla="*/ 134 w 506"/>
              <a:gd name="T5" fmla="*/ 287 h 460"/>
              <a:gd name="T6" fmla="*/ 173 w 506"/>
              <a:gd name="T7" fmla="*/ 280 h 460"/>
              <a:gd name="T8" fmla="*/ 185 w 506"/>
              <a:gd name="T9" fmla="*/ 287 h 460"/>
              <a:gd name="T10" fmla="*/ 198 w 506"/>
              <a:gd name="T11" fmla="*/ 280 h 460"/>
              <a:gd name="T12" fmla="*/ 208 w 506"/>
              <a:gd name="T13" fmla="*/ 288 h 460"/>
              <a:gd name="T14" fmla="*/ 213 w 506"/>
              <a:gd name="T15" fmla="*/ 304 h 460"/>
              <a:gd name="T16" fmla="*/ 232 w 506"/>
              <a:gd name="T17" fmla="*/ 316 h 460"/>
              <a:gd name="T18" fmla="*/ 256 w 506"/>
              <a:gd name="T19" fmla="*/ 316 h 460"/>
              <a:gd name="T20" fmla="*/ 275 w 506"/>
              <a:gd name="T21" fmla="*/ 332 h 460"/>
              <a:gd name="T22" fmla="*/ 291 w 506"/>
              <a:gd name="T23" fmla="*/ 323 h 460"/>
              <a:gd name="T24" fmla="*/ 304 w 506"/>
              <a:gd name="T25" fmla="*/ 332 h 460"/>
              <a:gd name="T26" fmla="*/ 315 w 506"/>
              <a:gd name="T27" fmla="*/ 309 h 460"/>
              <a:gd name="T28" fmla="*/ 330 w 506"/>
              <a:gd name="T29" fmla="*/ 301 h 460"/>
              <a:gd name="T30" fmla="*/ 333 w 506"/>
              <a:gd name="T31" fmla="*/ 284 h 460"/>
              <a:gd name="T32" fmla="*/ 326 w 506"/>
              <a:gd name="T33" fmla="*/ 251 h 460"/>
              <a:gd name="T34" fmla="*/ 324 w 506"/>
              <a:gd name="T35" fmla="*/ 249 h 460"/>
              <a:gd name="T36" fmla="*/ 309 w 506"/>
              <a:gd name="T37" fmla="*/ 264 h 460"/>
              <a:gd name="T38" fmla="*/ 285 w 506"/>
              <a:gd name="T39" fmla="*/ 245 h 460"/>
              <a:gd name="T40" fmla="*/ 269 w 506"/>
              <a:gd name="T41" fmla="*/ 224 h 460"/>
              <a:gd name="T42" fmla="*/ 285 w 506"/>
              <a:gd name="T43" fmla="*/ 210 h 460"/>
              <a:gd name="T44" fmla="*/ 289 w 506"/>
              <a:gd name="T45" fmla="*/ 188 h 460"/>
              <a:gd name="T46" fmla="*/ 301 w 506"/>
              <a:gd name="T47" fmla="*/ 180 h 460"/>
              <a:gd name="T48" fmla="*/ 299 w 506"/>
              <a:gd name="T49" fmla="*/ 150 h 460"/>
              <a:gd name="T50" fmla="*/ 307 w 506"/>
              <a:gd name="T51" fmla="*/ 145 h 460"/>
              <a:gd name="T52" fmla="*/ 321 w 506"/>
              <a:gd name="T53" fmla="*/ 153 h 460"/>
              <a:gd name="T54" fmla="*/ 330 w 506"/>
              <a:gd name="T55" fmla="*/ 167 h 460"/>
              <a:gd name="T56" fmla="*/ 348 w 506"/>
              <a:gd name="T57" fmla="*/ 153 h 460"/>
              <a:gd name="T58" fmla="*/ 355 w 506"/>
              <a:gd name="T59" fmla="*/ 145 h 460"/>
              <a:gd name="T60" fmla="*/ 352 w 506"/>
              <a:gd name="T61" fmla="*/ 130 h 460"/>
              <a:gd name="T62" fmla="*/ 330 w 506"/>
              <a:gd name="T63" fmla="*/ 118 h 460"/>
              <a:gd name="T64" fmla="*/ 325 w 506"/>
              <a:gd name="T65" fmla="*/ 103 h 460"/>
              <a:gd name="T66" fmla="*/ 286 w 506"/>
              <a:gd name="T67" fmla="*/ 109 h 460"/>
              <a:gd name="T68" fmla="*/ 262 w 506"/>
              <a:gd name="T69" fmla="*/ 86 h 460"/>
              <a:gd name="T70" fmla="*/ 251 w 506"/>
              <a:gd name="T71" fmla="*/ 83 h 460"/>
              <a:gd name="T72" fmla="*/ 251 w 506"/>
              <a:gd name="T73" fmla="*/ 68 h 460"/>
              <a:gd name="T74" fmla="*/ 305 w 506"/>
              <a:gd name="T75" fmla="*/ 6 h 460"/>
              <a:gd name="T76" fmla="*/ 285 w 506"/>
              <a:gd name="T77" fmla="*/ 12 h 460"/>
              <a:gd name="T78" fmla="*/ 273 w 506"/>
              <a:gd name="T79" fmla="*/ 20 h 460"/>
              <a:gd name="T80" fmla="*/ 269 w 506"/>
              <a:gd name="T81" fmla="*/ 13 h 460"/>
              <a:gd name="T82" fmla="*/ 269 w 506"/>
              <a:gd name="T83" fmla="*/ 4 h 460"/>
              <a:gd name="T84" fmla="*/ 259 w 506"/>
              <a:gd name="T85" fmla="*/ 0 h 460"/>
              <a:gd name="T86" fmla="*/ 234 w 506"/>
              <a:gd name="T87" fmla="*/ 10 h 460"/>
              <a:gd name="T88" fmla="*/ 173 w 506"/>
              <a:gd name="T89" fmla="*/ 2 h 460"/>
              <a:gd name="T90" fmla="*/ 169 w 506"/>
              <a:gd name="T91" fmla="*/ 54 h 460"/>
              <a:gd name="T92" fmla="*/ 140 w 506"/>
              <a:gd name="T93" fmla="*/ 78 h 460"/>
              <a:gd name="T94" fmla="*/ 100 w 506"/>
              <a:gd name="T95" fmla="*/ 86 h 460"/>
              <a:gd name="T96" fmla="*/ 45 w 506"/>
              <a:gd name="T97" fmla="*/ 126 h 460"/>
              <a:gd name="T98" fmla="*/ 0 w 506"/>
              <a:gd name="T99" fmla="*/ 138 h 460"/>
              <a:gd name="T100" fmla="*/ 0 w 506"/>
              <a:gd name="T101" fmla="*/ 146 h 460"/>
              <a:gd name="T102" fmla="*/ 41 w 506"/>
              <a:gd name="T103" fmla="*/ 212 h 460"/>
              <a:gd name="T104" fmla="*/ 41 w 506"/>
              <a:gd name="T105" fmla="*/ 231 h 460"/>
              <a:gd name="T106" fmla="*/ 41 w 506"/>
              <a:gd name="T107" fmla="*/ 231 h 4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06" h="460">
                <a:moveTo>
                  <a:pt x="59" y="319"/>
                </a:moveTo>
                <a:lnTo>
                  <a:pt x="131" y="384"/>
                </a:lnTo>
                <a:lnTo>
                  <a:pt x="191" y="396"/>
                </a:lnTo>
                <a:lnTo>
                  <a:pt x="246" y="388"/>
                </a:lnTo>
                <a:lnTo>
                  <a:pt x="263" y="396"/>
                </a:lnTo>
                <a:lnTo>
                  <a:pt x="282" y="386"/>
                </a:lnTo>
                <a:lnTo>
                  <a:pt x="296" y="399"/>
                </a:lnTo>
                <a:lnTo>
                  <a:pt x="303" y="421"/>
                </a:lnTo>
                <a:lnTo>
                  <a:pt x="329" y="437"/>
                </a:lnTo>
                <a:lnTo>
                  <a:pt x="364" y="437"/>
                </a:lnTo>
                <a:lnTo>
                  <a:pt x="390" y="459"/>
                </a:lnTo>
                <a:lnTo>
                  <a:pt x="414" y="447"/>
                </a:lnTo>
                <a:lnTo>
                  <a:pt x="432" y="459"/>
                </a:lnTo>
                <a:lnTo>
                  <a:pt x="447" y="427"/>
                </a:lnTo>
                <a:lnTo>
                  <a:pt x="469" y="416"/>
                </a:lnTo>
                <a:lnTo>
                  <a:pt x="474" y="392"/>
                </a:lnTo>
                <a:lnTo>
                  <a:pt x="464" y="348"/>
                </a:lnTo>
                <a:lnTo>
                  <a:pt x="460" y="343"/>
                </a:lnTo>
                <a:lnTo>
                  <a:pt x="438" y="365"/>
                </a:lnTo>
                <a:lnTo>
                  <a:pt x="406" y="339"/>
                </a:lnTo>
                <a:lnTo>
                  <a:pt x="382" y="309"/>
                </a:lnTo>
                <a:lnTo>
                  <a:pt x="406" y="291"/>
                </a:lnTo>
                <a:lnTo>
                  <a:pt x="412" y="259"/>
                </a:lnTo>
                <a:lnTo>
                  <a:pt x="428" y="249"/>
                </a:lnTo>
                <a:lnTo>
                  <a:pt x="425" y="207"/>
                </a:lnTo>
                <a:lnTo>
                  <a:pt x="436" y="199"/>
                </a:lnTo>
                <a:lnTo>
                  <a:pt x="456" y="211"/>
                </a:lnTo>
                <a:lnTo>
                  <a:pt x="469" y="230"/>
                </a:lnTo>
                <a:lnTo>
                  <a:pt x="495" y="211"/>
                </a:lnTo>
                <a:lnTo>
                  <a:pt x="505" y="201"/>
                </a:lnTo>
                <a:lnTo>
                  <a:pt x="500" y="180"/>
                </a:lnTo>
                <a:lnTo>
                  <a:pt x="469" y="163"/>
                </a:lnTo>
                <a:lnTo>
                  <a:pt x="462" y="143"/>
                </a:lnTo>
                <a:lnTo>
                  <a:pt x="407" y="150"/>
                </a:lnTo>
                <a:lnTo>
                  <a:pt x="373" y="119"/>
                </a:lnTo>
                <a:lnTo>
                  <a:pt x="357" y="115"/>
                </a:lnTo>
                <a:lnTo>
                  <a:pt x="357" y="95"/>
                </a:lnTo>
                <a:lnTo>
                  <a:pt x="434" y="9"/>
                </a:lnTo>
                <a:lnTo>
                  <a:pt x="406" y="16"/>
                </a:lnTo>
                <a:lnTo>
                  <a:pt x="388" y="28"/>
                </a:lnTo>
                <a:lnTo>
                  <a:pt x="382" y="18"/>
                </a:lnTo>
                <a:lnTo>
                  <a:pt x="382" y="4"/>
                </a:lnTo>
                <a:lnTo>
                  <a:pt x="368" y="0"/>
                </a:lnTo>
                <a:lnTo>
                  <a:pt x="333" y="13"/>
                </a:lnTo>
                <a:lnTo>
                  <a:pt x="246" y="2"/>
                </a:lnTo>
                <a:lnTo>
                  <a:pt x="241" y="75"/>
                </a:lnTo>
                <a:lnTo>
                  <a:pt x="199" y="108"/>
                </a:lnTo>
                <a:lnTo>
                  <a:pt x="143" y="119"/>
                </a:lnTo>
                <a:lnTo>
                  <a:pt x="64" y="174"/>
                </a:lnTo>
                <a:lnTo>
                  <a:pt x="0" y="192"/>
                </a:lnTo>
                <a:lnTo>
                  <a:pt x="0" y="203"/>
                </a:lnTo>
                <a:lnTo>
                  <a:pt x="59" y="293"/>
                </a:lnTo>
                <a:lnTo>
                  <a:pt x="59" y="319"/>
                </a:lnTo>
              </a:path>
            </a:pathLst>
          </a:custGeom>
          <a:solidFill>
            <a:schemeClr val="accent3"/>
          </a:solidFill>
          <a:ln w="12700" cap="rnd" cmpd="sng">
            <a:noFill/>
            <a:prstDash val="solid"/>
            <a:round/>
            <a:headEnd type="none" w="sm" len="sm"/>
            <a:tailEnd type="none" w="sm" len="sm"/>
          </a:ln>
          <a:effectLst/>
        </p:spPr>
        <p:txBody>
          <a:bodyPr/>
          <a:lstStyle/>
          <a:p>
            <a:endParaRPr lang="zh-CN" altLang="en-US">
              <a:ea typeface="微软雅黑" panose="020B0503020204020204" pitchFamily="34" charset="-122"/>
            </a:endParaRPr>
          </a:p>
        </p:txBody>
      </p:sp>
      <p:grpSp>
        <p:nvGrpSpPr>
          <p:cNvPr id="30" name="组合 29"/>
          <p:cNvGrpSpPr/>
          <p:nvPr/>
        </p:nvGrpSpPr>
        <p:grpSpPr>
          <a:xfrm>
            <a:off x="1840620" y="4531790"/>
            <a:ext cx="518160" cy="468968"/>
            <a:chOff x="1305147" y="1819825"/>
            <a:chExt cx="518160" cy="468968"/>
          </a:xfrm>
        </p:grpSpPr>
        <p:sp>
          <p:nvSpPr>
            <p:cNvPr id="31" name="矩形: 圆角 30"/>
            <p:cNvSpPr/>
            <p:nvPr/>
          </p:nvSpPr>
          <p:spPr>
            <a:xfrm rot="2700000">
              <a:off x="1329743" y="1819825"/>
              <a:ext cx="468968" cy="468968"/>
            </a:xfrm>
            <a:prstGeom prst="roundRect">
              <a:avLst>
                <a:gd name="adj" fmla="val 9625"/>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2" name="文本框 31"/>
            <p:cNvSpPr txBox="1"/>
            <p:nvPr/>
          </p:nvSpPr>
          <p:spPr>
            <a:xfrm>
              <a:off x="1305147" y="1931124"/>
              <a:ext cx="518160"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河南</a:t>
              </a:r>
            </a:p>
          </p:txBody>
        </p:sp>
      </p:grpSp>
      <p:sp>
        <p:nvSpPr>
          <p:cNvPr id="34" name="文本框 33"/>
          <p:cNvSpPr txBox="1"/>
          <p:nvPr/>
        </p:nvSpPr>
        <p:spPr>
          <a:xfrm>
            <a:off x="2956731" y="4222302"/>
            <a:ext cx="1206896" cy="584775"/>
          </a:xfrm>
          <a:prstGeom prst="rect">
            <a:avLst/>
          </a:prstGeom>
          <a:noFill/>
        </p:spPr>
        <p:txBody>
          <a:bodyPr wrap="square" rtlCol="0">
            <a:spAutoFit/>
          </a:bodyPr>
          <a:lstStyle/>
          <a:p>
            <a:r>
              <a:rPr lang="en-US" altLang="zh-CN" sz="3200" dirty="0">
                <a:solidFill>
                  <a:schemeClr val="accent3"/>
                </a:solidFill>
                <a:latin typeface="+mj-lt"/>
                <a:ea typeface="微软雅黑" panose="020B0503020204020204" pitchFamily="34" charset="-122"/>
              </a:rPr>
              <a:t>34</a:t>
            </a:r>
            <a:r>
              <a:rPr lang="en-US" altLang="zh-CN" sz="2400" dirty="0">
                <a:solidFill>
                  <a:schemeClr val="accent3"/>
                </a:solidFill>
                <a:ea typeface="微软雅黑" panose="020B0503020204020204" pitchFamily="34" charset="-122"/>
              </a:rPr>
              <a:t>%</a:t>
            </a:r>
            <a:endParaRPr lang="zh-CN" altLang="en-US" sz="3200" dirty="0">
              <a:solidFill>
                <a:schemeClr val="accent3"/>
              </a:solidFill>
              <a:ea typeface="微软雅黑" panose="020B0503020204020204" pitchFamily="34" charset="-122"/>
            </a:endParaRPr>
          </a:p>
        </p:txBody>
      </p:sp>
      <p:sp>
        <p:nvSpPr>
          <p:cNvPr id="35" name="文本框 34"/>
          <p:cNvSpPr txBox="1"/>
          <p:nvPr/>
        </p:nvSpPr>
        <p:spPr>
          <a:xfrm>
            <a:off x="2956731" y="4726111"/>
            <a:ext cx="2931064" cy="732508"/>
          </a:xfrm>
          <a:prstGeom prst="rect">
            <a:avLst/>
          </a:prstGeom>
          <a:noFill/>
        </p:spPr>
        <p:txBody>
          <a:bodyPr wrap="square" rtlCol="0">
            <a:spAutoFit/>
          </a:bodyPr>
          <a:lstStyle/>
          <a:p>
            <a:pPr>
              <a:lnSpc>
                <a:spcPct val="130000"/>
              </a:lnSpc>
            </a:pPr>
            <a:r>
              <a:rPr lang="zh-CN" altLang="en-US" sz="1600" dirty="0">
                <a:solidFill>
                  <a:schemeClr val="bg1">
                    <a:lumMod val="65000"/>
                  </a:schemeClr>
                </a:solidFill>
                <a:ea typeface="微软雅黑" panose="020B0503020204020204" pitchFamily="34" charset="-122"/>
              </a:rPr>
              <a:t>点击添加文字说明点击添加文字说明点击添加文字</a:t>
            </a:r>
          </a:p>
        </p:txBody>
      </p:sp>
      <p:cxnSp>
        <p:nvCxnSpPr>
          <p:cNvPr id="36" name="直接连接符 35"/>
          <p:cNvCxnSpPr/>
          <p:nvPr/>
        </p:nvCxnSpPr>
        <p:spPr>
          <a:xfrm>
            <a:off x="3057141" y="4723599"/>
            <a:ext cx="108277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Freeform 250"/>
          <p:cNvSpPr>
            <a:spLocks/>
          </p:cNvSpPr>
          <p:nvPr/>
        </p:nvSpPr>
        <p:spPr bwMode="auto">
          <a:xfrm>
            <a:off x="6771924" y="4440695"/>
            <a:ext cx="1038442" cy="732762"/>
          </a:xfrm>
          <a:custGeom>
            <a:avLst/>
            <a:gdLst>
              <a:gd name="T0" fmla="*/ 85 w 549"/>
              <a:gd name="T1" fmla="*/ 263 h 378"/>
              <a:gd name="T2" fmla="*/ 88 w 549"/>
              <a:gd name="T3" fmla="*/ 248 h 378"/>
              <a:gd name="T4" fmla="*/ 102 w 549"/>
              <a:gd name="T5" fmla="*/ 241 h 378"/>
              <a:gd name="T6" fmla="*/ 126 w 549"/>
              <a:gd name="T7" fmla="*/ 263 h 378"/>
              <a:gd name="T8" fmla="*/ 134 w 549"/>
              <a:gd name="T9" fmla="*/ 263 h 378"/>
              <a:gd name="T10" fmla="*/ 157 w 549"/>
              <a:gd name="T11" fmla="*/ 260 h 378"/>
              <a:gd name="T12" fmla="*/ 171 w 549"/>
              <a:gd name="T13" fmla="*/ 248 h 378"/>
              <a:gd name="T14" fmla="*/ 188 w 549"/>
              <a:gd name="T15" fmla="*/ 265 h 378"/>
              <a:gd name="T16" fmla="*/ 197 w 549"/>
              <a:gd name="T17" fmla="*/ 251 h 378"/>
              <a:gd name="T18" fmla="*/ 199 w 549"/>
              <a:gd name="T19" fmla="*/ 242 h 378"/>
              <a:gd name="T20" fmla="*/ 214 w 549"/>
              <a:gd name="T21" fmla="*/ 234 h 378"/>
              <a:gd name="T22" fmla="*/ 218 w 549"/>
              <a:gd name="T23" fmla="*/ 214 h 378"/>
              <a:gd name="T24" fmla="*/ 235 w 549"/>
              <a:gd name="T25" fmla="*/ 212 h 378"/>
              <a:gd name="T26" fmla="*/ 276 w 549"/>
              <a:gd name="T27" fmla="*/ 136 h 378"/>
              <a:gd name="T28" fmla="*/ 269 w 549"/>
              <a:gd name="T29" fmla="*/ 124 h 378"/>
              <a:gd name="T30" fmla="*/ 276 w 549"/>
              <a:gd name="T31" fmla="*/ 115 h 378"/>
              <a:gd name="T32" fmla="*/ 287 w 549"/>
              <a:gd name="T33" fmla="*/ 119 h 378"/>
              <a:gd name="T34" fmla="*/ 300 w 549"/>
              <a:gd name="T35" fmla="*/ 111 h 378"/>
              <a:gd name="T36" fmla="*/ 308 w 549"/>
              <a:gd name="T37" fmla="*/ 93 h 378"/>
              <a:gd name="T38" fmla="*/ 344 w 549"/>
              <a:gd name="T39" fmla="*/ 59 h 378"/>
              <a:gd name="T40" fmla="*/ 371 w 549"/>
              <a:gd name="T41" fmla="*/ 51 h 378"/>
              <a:gd name="T42" fmla="*/ 385 w 549"/>
              <a:gd name="T43" fmla="*/ 38 h 378"/>
              <a:gd name="T44" fmla="*/ 380 w 549"/>
              <a:gd name="T45" fmla="*/ 12 h 378"/>
              <a:gd name="T46" fmla="*/ 362 w 549"/>
              <a:gd name="T47" fmla="*/ 10 h 378"/>
              <a:gd name="T48" fmla="*/ 320 w 549"/>
              <a:gd name="T49" fmla="*/ 13 h 378"/>
              <a:gd name="T50" fmla="*/ 292 w 549"/>
              <a:gd name="T51" fmla="*/ 0 h 378"/>
              <a:gd name="T52" fmla="*/ 274 w 549"/>
              <a:gd name="T53" fmla="*/ 4 h 378"/>
              <a:gd name="T54" fmla="*/ 231 w 549"/>
              <a:gd name="T55" fmla="*/ 59 h 378"/>
              <a:gd name="T56" fmla="*/ 218 w 549"/>
              <a:gd name="T57" fmla="*/ 68 h 378"/>
              <a:gd name="T58" fmla="*/ 191 w 549"/>
              <a:gd name="T59" fmla="*/ 56 h 378"/>
              <a:gd name="T60" fmla="*/ 188 w 549"/>
              <a:gd name="T61" fmla="*/ 41 h 378"/>
              <a:gd name="T62" fmla="*/ 182 w 549"/>
              <a:gd name="T63" fmla="*/ 15 h 378"/>
              <a:gd name="T64" fmla="*/ 167 w 549"/>
              <a:gd name="T65" fmla="*/ 6 h 378"/>
              <a:gd name="T66" fmla="*/ 143 w 549"/>
              <a:gd name="T67" fmla="*/ 12 h 378"/>
              <a:gd name="T68" fmla="*/ 127 w 549"/>
              <a:gd name="T69" fmla="*/ 2 h 378"/>
              <a:gd name="T70" fmla="*/ 104 w 549"/>
              <a:gd name="T71" fmla="*/ 31 h 378"/>
              <a:gd name="T72" fmla="*/ 80 w 549"/>
              <a:gd name="T73" fmla="*/ 38 h 378"/>
              <a:gd name="T74" fmla="*/ 46 w 549"/>
              <a:gd name="T75" fmla="*/ 69 h 378"/>
              <a:gd name="T76" fmla="*/ 10 w 549"/>
              <a:gd name="T77" fmla="*/ 140 h 378"/>
              <a:gd name="T78" fmla="*/ 18 w 549"/>
              <a:gd name="T79" fmla="*/ 159 h 378"/>
              <a:gd name="T80" fmla="*/ 18 w 549"/>
              <a:gd name="T81" fmla="*/ 167 h 378"/>
              <a:gd name="T82" fmla="*/ 18 w 549"/>
              <a:gd name="T83" fmla="*/ 176 h 378"/>
              <a:gd name="T84" fmla="*/ 21 w 549"/>
              <a:gd name="T85" fmla="*/ 184 h 378"/>
              <a:gd name="T86" fmla="*/ 35 w 549"/>
              <a:gd name="T87" fmla="*/ 175 h 378"/>
              <a:gd name="T88" fmla="*/ 53 w 549"/>
              <a:gd name="T89" fmla="*/ 170 h 378"/>
              <a:gd name="T90" fmla="*/ 0 w 549"/>
              <a:gd name="T91" fmla="*/ 231 h 378"/>
              <a:gd name="T92" fmla="*/ 0 w 549"/>
              <a:gd name="T93" fmla="*/ 246 h 378"/>
              <a:gd name="T94" fmla="*/ 11 w 549"/>
              <a:gd name="T95" fmla="*/ 248 h 378"/>
              <a:gd name="T96" fmla="*/ 35 w 549"/>
              <a:gd name="T97" fmla="*/ 272 h 378"/>
              <a:gd name="T98" fmla="*/ 74 w 549"/>
              <a:gd name="T99" fmla="*/ 267 h 378"/>
              <a:gd name="T100" fmla="*/ 85 w 549"/>
              <a:gd name="T101" fmla="*/ 263 h 378"/>
              <a:gd name="T102" fmla="*/ 85 w 549"/>
              <a:gd name="T103" fmla="*/ 263 h 3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49" h="378">
                <a:moveTo>
                  <a:pt x="121" y="365"/>
                </a:moveTo>
                <a:lnTo>
                  <a:pt x="125" y="343"/>
                </a:lnTo>
                <a:lnTo>
                  <a:pt x="145" y="334"/>
                </a:lnTo>
                <a:lnTo>
                  <a:pt x="180" y="365"/>
                </a:lnTo>
                <a:lnTo>
                  <a:pt x="191" y="365"/>
                </a:lnTo>
                <a:lnTo>
                  <a:pt x="224" y="360"/>
                </a:lnTo>
                <a:lnTo>
                  <a:pt x="243" y="345"/>
                </a:lnTo>
                <a:lnTo>
                  <a:pt x="269" y="367"/>
                </a:lnTo>
                <a:lnTo>
                  <a:pt x="281" y="348"/>
                </a:lnTo>
                <a:lnTo>
                  <a:pt x="283" y="336"/>
                </a:lnTo>
                <a:lnTo>
                  <a:pt x="305" y="324"/>
                </a:lnTo>
                <a:lnTo>
                  <a:pt x="311" y="297"/>
                </a:lnTo>
                <a:lnTo>
                  <a:pt x="334" y="293"/>
                </a:lnTo>
                <a:lnTo>
                  <a:pt x="394" y="189"/>
                </a:lnTo>
                <a:lnTo>
                  <a:pt x="384" y="172"/>
                </a:lnTo>
                <a:lnTo>
                  <a:pt x="394" y="160"/>
                </a:lnTo>
                <a:lnTo>
                  <a:pt x="408" y="165"/>
                </a:lnTo>
                <a:lnTo>
                  <a:pt x="427" y="154"/>
                </a:lnTo>
                <a:lnTo>
                  <a:pt x="439" y="129"/>
                </a:lnTo>
                <a:lnTo>
                  <a:pt x="489" y="83"/>
                </a:lnTo>
                <a:lnTo>
                  <a:pt x="528" y="70"/>
                </a:lnTo>
                <a:lnTo>
                  <a:pt x="548" y="52"/>
                </a:lnTo>
                <a:lnTo>
                  <a:pt x="542" y="16"/>
                </a:lnTo>
                <a:lnTo>
                  <a:pt x="515" y="13"/>
                </a:lnTo>
                <a:lnTo>
                  <a:pt x="456" y="19"/>
                </a:lnTo>
                <a:lnTo>
                  <a:pt x="415" y="0"/>
                </a:lnTo>
                <a:lnTo>
                  <a:pt x="390" y="4"/>
                </a:lnTo>
                <a:lnTo>
                  <a:pt x="329" y="83"/>
                </a:lnTo>
                <a:lnTo>
                  <a:pt x="311" y="95"/>
                </a:lnTo>
                <a:lnTo>
                  <a:pt x="272" y="77"/>
                </a:lnTo>
                <a:lnTo>
                  <a:pt x="269" y="57"/>
                </a:lnTo>
                <a:lnTo>
                  <a:pt x="260" y="21"/>
                </a:lnTo>
                <a:lnTo>
                  <a:pt x="239" y="9"/>
                </a:lnTo>
                <a:lnTo>
                  <a:pt x="204" y="17"/>
                </a:lnTo>
                <a:lnTo>
                  <a:pt x="181" y="2"/>
                </a:lnTo>
                <a:lnTo>
                  <a:pt x="149" y="43"/>
                </a:lnTo>
                <a:lnTo>
                  <a:pt x="114" y="52"/>
                </a:lnTo>
                <a:lnTo>
                  <a:pt x="66" y="96"/>
                </a:lnTo>
                <a:lnTo>
                  <a:pt x="13" y="194"/>
                </a:lnTo>
                <a:lnTo>
                  <a:pt x="26" y="220"/>
                </a:lnTo>
                <a:lnTo>
                  <a:pt x="25" y="231"/>
                </a:lnTo>
                <a:lnTo>
                  <a:pt x="25" y="244"/>
                </a:lnTo>
                <a:lnTo>
                  <a:pt x="30" y="255"/>
                </a:lnTo>
                <a:lnTo>
                  <a:pt x="49" y="242"/>
                </a:lnTo>
                <a:lnTo>
                  <a:pt x="76" y="235"/>
                </a:lnTo>
                <a:lnTo>
                  <a:pt x="0" y="321"/>
                </a:lnTo>
                <a:lnTo>
                  <a:pt x="0" y="341"/>
                </a:lnTo>
                <a:lnTo>
                  <a:pt x="16" y="345"/>
                </a:lnTo>
                <a:lnTo>
                  <a:pt x="50" y="377"/>
                </a:lnTo>
                <a:lnTo>
                  <a:pt x="105" y="370"/>
                </a:lnTo>
                <a:lnTo>
                  <a:pt x="121" y="365"/>
                </a:lnTo>
              </a:path>
            </a:pathLst>
          </a:custGeom>
          <a:solidFill>
            <a:schemeClr val="accent5"/>
          </a:solidFill>
          <a:ln w="12700" cap="rnd" cmpd="sng">
            <a:noFill/>
            <a:prstDash val="solid"/>
            <a:round/>
            <a:headEnd type="none" w="sm" len="sm"/>
            <a:tailEnd type="none" w="sm" len="sm"/>
          </a:ln>
          <a:effectLst/>
        </p:spPr>
        <p:txBody>
          <a:bodyPr/>
          <a:lstStyle/>
          <a:p>
            <a:endParaRPr lang="zh-CN" altLang="en-US">
              <a:ea typeface="微软雅黑" panose="020B0503020204020204" pitchFamily="34" charset="-122"/>
            </a:endParaRPr>
          </a:p>
        </p:txBody>
      </p:sp>
      <p:grpSp>
        <p:nvGrpSpPr>
          <p:cNvPr id="38" name="组合 37"/>
          <p:cNvGrpSpPr/>
          <p:nvPr/>
        </p:nvGrpSpPr>
        <p:grpSpPr>
          <a:xfrm>
            <a:off x="6993965" y="4532573"/>
            <a:ext cx="518160" cy="468968"/>
            <a:chOff x="1305147" y="1819825"/>
            <a:chExt cx="518160" cy="468968"/>
          </a:xfrm>
        </p:grpSpPr>
        <p:sp>
          <p:nvSpPr>
            <p:cNvPr id="39" name="矩形: 圆角 38"/>
            <p:cNvSpPr/>
            <p:nvPr/>
          </p:nvSpPr>
          <p:spPr>
            <a:xfrm rot="2700000">
              <a:off x="1329743" y="1819825"/>
              <a:ext cx="468968" cy="468968"/>
            </a:xfrm>
            <a:prstGeom prst="roundRect">
              <a:avLst>
                <a:gd name="adj" fmla="val 9625"/>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0" name="文本框 39"/>
            <p:cNvSpPr txBox="1"/>
            <p:nvPr/>
          </p:nvSpPr>
          <p:spPr>
            <a:xfrm>
              <a:off x="1305147" y="1931124"/>
              <a:ext cx="518160" cy="276999"/>
            </a:xfrm>
            <a:prstGeom prst="rect">
              <a:avLst/>
            </a:prstGeom>
            <a:noFill/>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山东</a:t>
              </a:r>
            </a:p>
          </p:txBody>
        </p:sp>
      </p:grpSp>
      <p:sp>
        <p:nvSpPr>
          <p:cNvPr id="42" name="文本框 41"/>
          <p:cNvSpPr txBox="1"/>
          <p:nvPr/>
        </p:nvSpPr>
        <p:spPr>
          <a:xfrm>
            <a:off x="7859856" y="4206692"/>
            <a:ext cx="1206896" cy="584775"/>
          </a:xfrm>
          <a:prstGeom prst="rect">
            <a:avLst/>
          </a:prstGeom>
          <a:noFill/>
        </p:spPr>
        <p:txBody>
          <a:bodyPr wrap="square" rtlCol="0">
            <a:spAutoFit/>
          </a:bodyPr>
          <a:lstStyle/>
          <a:p>
            <a:r>
              <a:rPr lang="en-US" altLang="zh-CN" sz="3200" dirty="0">
                <a:solidFill>
                  <a:schemeClr val="accent1"/>
                </a:solidFill>
                <a:latin typeface="+mj-lt"/>
                <a:ea typeface="微软雅黑" panose="020B0503020204020204" pitchFamily="34" charset="-122"/>
              </a:rPr>
              <a:t>38</a:t>
            </a:r>
            <a:r>
              <a:rPr lang="en-US" altLang="zh-CN" sz="2400" dirty="0">
                <a:solidFill>
                  <a:schemeClr val="accent1"/>
                </a:solidFill>
                <a:ea typeface="微软雅黑" panose="020B0503020204020204" pitchFamily="34" charset="-122"/>
              </a:rPr>
              <a:t>%</a:t>
            </a:r>
            <a:endParaRPr lang="zh-CN" altLang="en-US" sz="3200" dirty="0">
              <a:solidFill>
                <a:schemeClr val="accent1"/>
              </a:solidFill>
              <a:ea typeface="微软雅黑" panose="020B0503020204020204" pitchFamily="34" charset="-122"/>
            </a:endParaRPr>
          </a:p>
        </p:txBody>
      </p:sp>
      <p:sp>
        <p:nvSpPr>
          <p:cNvPr id="43" name="文本框 42"/>
          <p:cNvSpPr txBox="1"/>
          <p:nvPr/>
        </p:nvSpPr>
        <p:spPr>
          <a:xfrm>
            <a:off x="7859856" y="4710501"/>
            <a:ext cx="2931064" cy="732508"/>
          </a:xfrm>
          <a:prstGeom prst="rect">
            <a:avLst/>
          </a:prstGeom>
          <a:noFill/>
        </p:spPr>
        <p:txBody>
          <a:bodyPr wrap="square" rtlCol="0">
            <a:spAutoFit/>
          </a:bodyPr>
          <a:lstStyle/>
          <a:p>
            <a:pPr>
              <a:lnSpc>
                <a:spcPct val="130000"/>
              </a:lnSpc>
            </a:pPr>
            <a:r>
              <a:rPr lang="zh-CN" altLang="en-US" sz="1600" dirty="0">
                <a:solidFill>
                  <a:schemeClr val="bg1">
                    <a:lumMod val="65000"/>
                  </a:schemeClr>
                </a:solidFill>
                <a:ea typeface="微软雅黑" panose="020B0503020204020204" pitchFamily="34" charset="-122"/>
              </a:rPr>
              <a:t>点击添加文字说明点击添加文字说明点击添加文字</a:t>
            </a:r>
          </a:p>
        </p:txBody>
      </p:sp>
      <p:cxnSp>
        <p:nvCxnSpPr>
          <p:cNvPr id="44" name="直接连接符 43"/>
          <p:cNvCxnSpPr/>
          <p:nvPr/>
        </p:nvCxnSpPr>
        <p:spPr>
          <a:xfrm>
            <a:off x="7960266" y="4707989"/>
            <a:ext cx="108277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707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26" presetClass="emph" presetSubtype="0" fill="hold" nodeType="withEffect">
                                  <p:stCondLst>
                                    <p:cond delay="25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2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50" fill="hold"/>
                                        <p:tgtEl>
                                          <p:spTgt spid="22"/>
                                        </p:tgtEl>
                                        <p:attrNameLst>
                                          <p:attrName>ppt_w</p:attrName>
                                        </p:attrNameLst>
                                      </p:cBhvr>
                                      <p:tavLst>
                                        <p:tav tm="0">
                                          <p:val>
                                            <p:fltVal val="0"/>
                                          </p:val>
                                        </p:tav>
                                        <p:tav tm="100000">
                                          <p:val>
                                            <p:strVal val="#ppt_w"/>
                                          </p:val>
                                        </p:tav>
                                      </p:tavLst>
                                    </p:anim>
                                    <p:anim calcmode="lin" valueType="num">
                                      <p:cBhvr>
                                        <p:cTn id="23" dur="250" fill="hold"/>
                                        <p:tgtEl>
                                          <p:spTgt spid="22"/>
                                        </p:tgtEl>
                                        <p:attrNameLst>
                                          <p:attrName>ppt_h</p:attrName>
                                        </p:attrNameLst>
                                      </p:cBhvr>
                                      <p:tavLst>
                                        <p:tav tm="0">
                                          <p:val>
                                            <p:fltVal val="0"/>
                                          </p:val>
                                        </p:tav>
                                        <p:tav tm="100000">
                                          <p:val>
                                            <p:strVal val="#ppt_h"/>
                                          </p:val>
                                        </p:tav>
                                      </p:tavLst>
                                    </p:anim>
                                    <p:animEffect transition="in" filter="fade">
                                      <p:cBhvr>
                                        <p:cTn id="24" dur="250"/>
                                        <p:tgtEl>
                                          <p:spTgt spid="2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250"/>
                                        <p:tgtEl>
                                          <p:spTgt spid="15"/>
                                        </p:tgtEl>
                                      </p:cBhvr>
                                    </p:animEffect>
                                  </p:childTnLst>
                                </p:cTn>
                              </p:par>
                            </p:childTnLst>
                          </p:cTn>
                        </p:par>
                        <p:par>
                          <p:cTn id="29" fill="hold">
                            <p:stCondLst>
                              <p:cond delay="750"/>
                            </p:stCondLst>
                            <p:childTnLst>
                              <p:par>
                                <p:cTn id="30" presetID="42"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50"/>
                                        <p:tgtEl>
                                          <p:spTgt spid="13"/>
                                        </p:tgtEl>
                                      </p:cBhvr>
                                    </p:animEffect>
                                    <p:anim calcmode="lin" valueType="num">
                                      <p:cBhvr>
                                        <p:cTn id="33" dur="250" fill="hold"/>
                                        <p:tgtEl>
                                          <p:spTgt spid="13"/>
                                        </p:tgtEl>
                                        <p:attrNameLst>
                                          <p:attrName>ppt_x</p:attrName>
                                        </p:attrNameLst>
                                      </p:cBhvr>
                                      <p:tavLst>
                                        <p:tav tm="0">
                                          <p:val>
                                            <p:strVal val="#ppt_x"/>
                                          </p:val>
                                        </p:tav>
                                        <p:tav tm="100000">
                                          <p:val>
                                            <p:strVal val="#ppt_x"/>
                                          </p:val>
                                        </p:tav>
                                      </p:tavLst>
                                    </p:anim>
                                    <p:anim calcmode="lin" valueType="num">
                                      <p:cBhvr>
                                        <p:cTn id="34" dur="250" fill="hold"/>
                                        <p:tgtEl>
                                          <p:spTgt spid="13"/>
                                        </p:tgtEl>
                                        <p:attrNameLst>
                                          <p:attrName>ppt_y</p:attrName>
                                        </p:attrNameLst>
                                      </p:cBhvr>
                                      <p:tavLst>
                                        <p:tav tm="0">
                                          <p:val>
                                            <p:strVal val="#ppt_y+.1"/>
                                          </p:val>
                                        </p:tav>
                                        <p:tav tm="100000">
                                          <p:val>
                                            <p:strVal val="#ppt_y"/>
                                          </p:val>
                                        </p:tav>
                                      </p:tavLst>
                                    </p:anim>
                                  </p:childTnLst>
                                </p:cTn>
                              </p:par>
                              <p:par>
                                <p:cTn id="35" presetID="10" presetClass="entr" presetSubtype="0" fill="hold" grpId="0" nodeType="withEffect">
                                  <p:stCondLst>
                                    <p:cond delay="0"/>
                                  </p:stCondLst>
                                  <p:iterate type="wd">
                                    <p:tmPct val="10000"/>
                                  </p:iterate>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250"/>
                                  </p:stCondLst>
                                  <p:childTnLst>
                                    <p:set>
                                      <p:cBhvr>
                                        <p:cTn id="46" dur="1" fill="hold">
                                          <p:stCondLst>
                                            <p:cond delay="0"/>
                                          </p:stCondLst>
                                        </p:cTn>
                                        <p:tgtEl>
                                          <p:spTgt spid="24"/>
                                        </p:tgtEl>
                                        <p:attrNameLst>
                                          <p:attrName>style.visibility</p:attrName>
                                        </p:attrNameLst>
                                      </p:cBhvr>
                                      <p:to>
                                        <p:strVal val="visible"/>
                                      </p:to>
                                    </p:set>
                                    <p:anim calcmode="lin" valueType="num">
                                      <p:cBhvr>
                                        <p:cTn id="47" dur="250" fill="hold"/>
                                        <p:tgtEl>
                                          <p:spTgt spid="24"/>
                                        </p:tgtEl>
                                        <p:attrNameLst>
                                          <p:attrName>ppt_w</p:attrName>
                                        </p:attrNameLst>
                                      </p:cBhvr>
                                      <p:tavLst>
                                        <p:tav tm="0">
                                          <p:val>
                                            <p:fltVal val="0"/>
                                          </p:val>
                                        </p:tav>
                                        <p:tav tm="100000">
                                          <p:val>
                                            <p:strVal val="#ppt_w"/>
                                          </p:val>
                                        </p:tav>
                                      </p:tavLst>
                                    </p:anim>
                                    <p:anim calcmode="lin" valueType="num">
                                      <p:cBhvr>
                                        <p:cTn id="48" dur="250" fill="hold"/>
                                        <p:tgtEl>
                                          <p:spTgt spid="24"/>
                                        </p:tgtEl>
                                        <p:attrNameLst>
                                          <p:attrName>ppt_h</p:attrName>
                                        </p:attrNameLst>
                                      </p:cBhvr>
                                      <p:tavLst>
                                        <p:tav tm="0">
                                          <p:val>
                                            <p:fltVal val="0"/>
                                          </p:val>
                                        </p:tav>
                                        <p:tav tm="100000">
                                          <p:val>
                                            <p:strVal val="#ppt_h"/>
                                          </p:val>
                                        </p:tav>
                                      </p:tavLst>
                                    </p:anim>
                                    <p:animEffect transition="in" filter="fade">
                                      <p:cBhvr>
                                        <p:cTn id="49" dur="250"/>
                                        <p:tgtEl>
                                          <p:spTgt spid="24"/>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250"/>
                                        <p:tgtEl>
                                          <p:spTgt spid="21"/>
                                        </p:tgtEl>
                                      </p:cBhvr>
                                    </p:animEffect>
                                  </p:childTnLst>
                                </p:cTn>
                              </p:par>
                            </p:childTnLst>
                          </p:cTn>
                        </p:par>
                        <p:par>
                          <p:cTn id="54" fill="hold">
                            <p:stCondLst>
                              <p:cond delay="750"/>
                            </p:stCondLst>
                            <p:childTnLst>
                              <p:par>
                                <p:cTn id="55" presetID="42" presetClass="entr" presetSubtype="0"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50"/>
                                        <p:tgtEl>
                                          <p:spTgt spid="19"/>
                                        </p:tgtEl>
                                      </p:cBhvr>
                                    </p:animEffect>
                                    <p:anim calcmode="lin" valueType="num">
                                      <p:cBhvr>
                                        <p:cTn id="58" dur="250" fill="hold"/>
                                        <p:tgtEl>
                                          <p:spTgt spid="19"/>
                                        </p:tgtEl>
                                        <p:attrNameLst>
                                          <p:attrName>ppt_x</p:attrName>
                                        </p:attrNameLst>
                                      </p:cBhvr>
                                      <p:tavLst>
                                        <p:tav tm="0">
                                          <p:val>
                                            <p:strVal val="#ppt_x"/>
                                          </p:val>
                                        </p:tav>
                                        <p:tav tm="100000">
                                          <p:val>
                                            <p:strVal val="#ppt_x"/>
                                          </p:val>
                                        </p:tav>
                                      </p:tavLst>
                                    </p:anim>
                                    <p:anim calcmode="lin" valueType="num">
                                      <p:cBhvr>
                                        <p:cTn id="59" dur="250" fill="hold"/>
                                        <p:tgtEl>
                                          <p:spTgt spid="19"/>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0"/>
                                  </p:stCondLst>
                                  <p:iterate type="wd">
                                    <p:tmPct val="10000"/>
                                  </p:iterate>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nodeType="withEffect">
                                  <p:stCondLst>
                                    <p:cond delay="250"/>
                                  </p:stCondLst>
                                  <p:childTnLst>
                                    <p:set>
                                      <p:cBhvr>
                                        <p:cTn id="71" dur="1" fill="hold">
                                          <p:stCondLst>
                                            <p:cond delay="0"/>
                                          </p:stCondLst>
                                        </p:cTn>
                                        <p:tgtEl>
                                          <p:spTgt spid="30"/>
                                        </p:tgtEl>
                                        <p:attrNameLst>
                                          <p:attrName>style.visibility</p:attrName>
                                        </p:attrNameLst>
                                      </p:cBhvr>
                                      <p:to>
                                        <p:strVal val="visible"/>
                                      </p:to>
                                    </p:set>
                                    <p:anim calcmode="lin" valueType="num">
                                      <p:cBhvr>
                                        <p:cTn id="72" dur="250" fill="hold"/>
                                        <p:tgtEl>
                                          <p:spTgt spid="30"/>
                                        </p:tgtEl>
                                        <p:attrNameLst>
                                          <p:attrName>ppt_w</p:attrName>
                                        </p:attrNameLst>
                                      </p:cBhvr>
                                      <p:tavLst>
                                        <p:tav tm="0">
                                          <p:val>
                                            <p:fltVal val="0"/>
                                          </p:val>
                                        </p:tav>
                                        <p:tav tm="100000">
                                          <p:val>
                                            <p:strVal val="#ppt_w"/>
                                          </p:val>
                                        </p:tav>
                                      </p:tavLst>
                                    </p:anim>
                                    <p:anim calcmode="lin" valueType="num">
                                      <p:cBhvr>
                                        <p:cTn id="73" dur="250" fill="hold"/>
                                        <p:tgtEl>
                                          <p:spTgt spid="30"/>
                                        </p:tgtEl>
                                        <p:attrNameLst>
                                          <p:attrName>ppt_h</p:attrName>
                                        </p:attrNameLst>
                                      </p:cBhvr>
                                      <p:tavLst>
                                        <p:tav tm="0">
                                          <p:val>
                                            <p:fltVal val="0"/>
                                          </p:val>
                                        </p:tav>
                                        <p:tav tm="100000">
                                          <p:val>
                                            <p:strVal val="#ppt_h"/>
                                          </p:val>
                                        </p:tav>
                                      </p:tavLst>
                                    </p:anim>
                                    <p:animEffect transition="in" filter="fade">
                                      <p:cBhvr>
                                        <p:cTn id="74" dur="250"/>
                                        <p:tgtEl>
                                          <p:spTgt spid="30"/>
                                        </p:tgtEl>
                                      </p:cBhvr>
                                    </p:animEffect>
                                  </p:childTnLst>
                                </p:cTn>
                              </p:par>
                            </p:childTnLst>
                          </p:cTn>
                        </p:par>
                        <p:par>
                          <p:cTn id="75" fill="hold">
                            <p:stCondLst>
                              <p:cond delay="500"/>
                            </p:stCondLst>
                            <p:childTnLst>
                              <p:par>
                                <p:cTn id="76" presetID="22" presetClass="entr" presetSubtype="8" fill="hold" nodeType="after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250"/>
                                        <p:tgtEl>
                                          <p:spTgt spid="36"/>
                                        </p:tgtEl>
                                      </p:cBhvr>
                                    </p:animEffect>
                                  </p:childTnLst>
                                </p:cTn>
                              </p:par>
                            </p:childTnLst>
                          </p:cTn>
                        </p:par>
                        <p:par>
                          <p:cTn id="79" fill="hold">
                            <p:stCondLst>
                              <p:cond delay="750"/>
                            </p:stCondLst>
                            <p:childTnLst>
                              <p:par>
                                <p:cTn id="80" presetID="42"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250"/>
                                        <p:tgtEl>
                                          <p:spTgt spid="34"/>
                                        </p:tgtEl>
                                      </p:cBhvr>
                                    </p:animEffect>
                                    <p:anim calcmode="lin" valueType="num">
                                      <p:cBhvr>
                                        <p:cTn id="83" dur="250" fill="hold"/>
                                        <p:tgtEl>
                                          <p:spTgt spid="34"/>
                                        </p:tgtEl>
                                        <p:attrNameLst>
                                          <p:attrName>ppt_x</p:attrName>
                                        </p:attrNameLst>
                                      </p:cBhvr>
                                      <p:tavLst>
                                        <p:tav tm="0">
                                          <p:val>
                                            <p:strVal val="#ppt_x"/>
                                          </p:val>
                                        </p:tav>
                                        <p:tav tm="100000">
                                          <p:val>
                                            <p:strVal val="#ppt_x"/>
                                          </p:val>
                                        </p:tav>
                                      </p:tavLst>
                                    </p:anim>
                                    <p:anim calcmode="lin" valueType="num">
                                      <p:cBhvr>
                                        <p:cTn id="84" dur="250" fill="hold"/>
                                        <p:tgtEl>
                                          <p:spTgt spid="34"/>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0"/>
                                  </p:stCondLst>
                                  <p:iterate type="wd">
                                    <p:tmPct val="10000"/>
                                  </p:iterate>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p:cTn id="92" dur="500" fill="hold"/>
                                        <p:tgtEl>
                                          <p:spTgt spid="37"/>
                                        </p:tgtEl>
                                        <p:attrNameLst>
                                          <p:attrName>ppt_w</p:attrName>
                                        </p:attrNameLst>
                                      </p:cBhvr>
                                      <p:tavLst>
                                        <p:tav tm="0">
                                          <p:val>
                                            <p:fltVal val="0"/>
                                          </p:val>
                                        </p:tav>
                                        <p:tav tm="100000">
                                          <p:val>
                                            <p:strVal val="#ppt_w"/>
                                          </p:val>
                                        </p:tav>
                                      </p:tavLst>
                                    </p:anim>
                                    <p:anim calcmode="lin" valueType="num">
                                      <p:cBhvr>
                                        <p:cTn id="93" dur="500" fill="hold"/>
                                        <p:tgtEl>
                                          <p:spTgt spid="37"/>
                                        </p:tgtEl>
                                        <p:attrNameLst>
                                          <p:attrName>ppt_h</p:attrName>
                                        </p:attrNameLst>
                                      </p:cBhvr>
                                      <p:tavLst>
                                        <p:tav tm="0">
                                          <p:val>
                                            <p:fltVal val="0"/>
                                          </p:val>
                                        </p:tav>
                                        <p:tav tm="100000">
                                          <p:val>
                                            <p:strVal val="#ppt_h"/>
                                          </p:val>
                                        </p:tav>
                                      </p:tavLst>
                                    </p:anim>
                                    <p:animEffect transition="in" filter="fade">
                                      <p:cBhvr>
                                        <p:cTn id="94" dur="500"/>
                                        <p:tgtEl>
                                          <p:spTgt spid="37"/>
                                        </p:tgtEl>
                                      </p:cBhvr>
                                    </p:animEffect>
                                  </p:childTnLst>
                                </p:cTn>
                              </p:par>
                              <p:par>
                                <p:cTn id="95" presetID="53" presetClass="entr" presetSubtype="16" fill="hold" nodeType="withEffect">
                                  <p:stCondLst>
                                    <p:cond delay="250"/>
                                  </p:stCondLst>
                                  <p:childTnLst>
                                    <p:set>
                                      <p:cBhvr>
                                        <p:cTn id="96" dur="1" fill="hold">
                                          <p:stCondLst>
                                            <p:cond delay="0"/>
                                          </p:stCondLst>
                                        </p:cTn>
                                        <p:tgtEl>
                                          <p:spTgt spid="38"/>
                                        </p:tgtEl>
                                        <p:attrNameLst>
                                          <p:attrName>style.visibility</p:attrName>
                                        </p:attrNameLst>
                                      </p:cBhvr>
                                      <p:to>
                                        <p:strVal val="visible"/>
                                      </p:to>
                                    </p:set>
                                    <p:anim calcmode="lin" valueType="num">
                                      <p:cBhvr>
                                        <p:cTn id="97" dur="250" fill="hold"/>
                                        <p:tgtEl>
                                          <p:spTgt spid="38"/>
                                        </p:tgtEl>
                                        <p:attrNameLst>
                                          <p:attrName>ppt_w</p:attrName>
                                        </p:attrNameLst>
                                      </p:cBhvr>
                                      <p:tavLst>
                                        <p:tav tm="0">
                                          <p:val>
                                            <p:fltVal val="0"/>
                                          </p:val>
                                        </p:tav>
                                        <p:tav tm="100000">
                                          <p:val>
                                            <p:strVal val="#ppt_w"/>
                                          </p:val>
                                        </p:tav>
                                      </p:tavLst>
                                    </p:anim>
                                    <p:anim calcmode="lin" valueType="num">
                                      <p:cBhvr>
                                        <p:cTn id="98" dur="250" fill="hold"/>
                                        <p:tgtEl>
                                          <p:spTgt spid="38"/>
                                        </p:tgtEl>
                                        <p:attrNameLst>
                                          <p:attrName>ppt_h</p:attrName>
                                        </p:attrNameLst>
                                      </p:cBhvr>
                                      <p:tavLst>
                                        <p:tav tm="0">
                                          <p:val>
                                            <p:fltVal val="0"/>
                                          </p:val>
                                        </p:tav>
                                        <p:tav tm="100000">
                                          <p:val>
                                            <p:strVal val="#ppt_h"/>
                                          </p:val>
                                        </p:tav>
                                      </p:tavLst>
                                    </p:anim>
                                    <p:animEffect transition="in" filter="fade">
                                      <p:cBhvr>
                                        <p:cTn id="99" dur="250"/>
                                        <p:tgtEl>
                                          <p:spTgt spid="38"/>
                                        </p:tgtEl>
                                      </p:cBhvr>
                                    </p:animEffect>
                                  </p:childTnLst>
                                </p:cTn>
                              </p:par>
                            </p:childTnLst>
                          </p:cTn>
                        </p:par>
                        <p:par>
                          <p:cTn id="100" fill="hold">
                            <p:stCondLst>
                              <p:cond delay="500"/>
                            </p:stCondLst>
                            <p:childTnLst>
                              <p:par>
                                <p:cTn id="101" presetID="22" presetClass="entr" presetSubtype="8" fill="hold"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left)">
                                      <p:cBhvr>
                                        <p:cTn id="103" dur="250"/>
                                        <p:tgtEl>
                                          <p:spTgt spid="44"/>
                                        </p:tgtEl>
                                      </p:cBhvr>
                                    </p:animEffect>
                                  </p:childTnLst>
                                </p:cTn>
                              </p:par>
                            </p:childTnLst>
                          </p:cTn>
                        </p:par>
                        <p:par>
                          <p:cTn id="104" fill="hold">
                            <p:stCondLst>
                              <p:cond delay="750"/>
                            </p:stCondLst>
                            <p:childTnLst>
                              <p:par>
                                <p:cTn id="105" presetID="42" presetClass="entr" presetSubtype="0" fill="hold" grpId="0" nodeType="after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250"/>
                                        <p:tgtEl>
                                          <p:spTgt spid="42"/>
                                        </p:tgtEl>
                                      </p:cBhvr>
                                    </p:animEffect>
                                    <p:anim calcmode="lin" valueType="num">
                                      <p:cBhvr>
                                        <p:cTn id="108" dur="250" fill="hold"/>
                                        <p:tgtEl>
                                          <p:spTgt spid="42"/>
                                        </p:tgtEl>
                                        <p:attrNameLst>
                                          <p:attrName>ppt_x</p:attrName>
                                        </p:attrNameLst>
                                      </p:cBhvr>
                                      <p:tavLst>
                                        <p:tav tm="0">
                                          <p:val>
                                            <p:strVal val="#ppt_x"/>
                                          </p:val>
                                        </p:tav>
                                        <p:tav tm="100000">
                                          <p:val>
                                            <p:strVal val="#ppt_x"/>
                                          </p:val>
                                        </p:tav>
                                      </p:tavLst>
                                    </p:anim>
                                    <p:anim calcmode="lin" valueType="num">
                                      <p:cBhvr>
                                        <p:cTn id="109" dur="250" fill="hold"/>
                                        <p:tgtEl>
                                          <p:spTgt spid="42"/>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iterate type="wd">
                                    <p:tmPct val="10000"/>
                                  </p:iterate>
                                  <p:childTnLst>
                                    <p:set>
                                      <p:cBhvr>
                                        <p:cTn id="111" dur="1" fill="hold">
                                          <p:stCondLst>
                                            <p:cond delay="0"/>
                                          </p:stCondLst>
                                        </p:cTn>
                                        <p:tgtEl>
                                          <p:spTgt spid="43"/>
                                        </p:tgtEl>
                                        <p:attrNameLst>
                                          <p:attrName>style.visibility</p:attrName>
                                        </p:attrNameLst>
                                      </p:cBhvr>
                                      <p:to>
                                        <p:strVal val="visible"/>
                                      </p:to>
                                    </p:set>
                                    <p:animEffect transition="in" filter="fade">
                                      <p:cBhvr>
                                        <p:cTn id="1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7" grpId="0" animBg="1"/>
      <p:bldP spid="19" grpId="0"/>
      <p:bldP spid="20" grpId="0"/>
      <p:bldP spid="29" grpId="0" animBg="1"/>
      <p:bldP spid="34" grpId="0"/>
      <p:bldP spid="35" grpId="0"/>
      <p:bldP spid="37" grpId="0" animBg="1"/>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8"/>
          <p:cNvSpPr txBox="1">
            <a:spLocks noChangeArrowheads="1"/>
          </p:cNvSpPr>
          <p:nvPr/>
        </p:nvSpPr>
        <p:spPr bwMode="gray">
          <a:xfrm>
            <a:off x="4945460" y="472481"/>
            <a:ext cx="2112233"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3333" dirty="0" smtClean="0">
                <a:solidFill>
                  <a:schemeClr val="accent1"/>
                </a:solidFill>
                <a:latin typeface="微软雅黑" panose="020B0503020204020204" pitchFamily="34" charset="-122"/>
                <a:ea typeface="微软雅黑" panose="020B0503020204020204" pitchFamily="34" charset="-122"/>
              </a:rPr>
              <a:t>目录页</a:t>
            </a:r>
            <a:endParaRPr lang="zh-CN" altLang="en-US" sz="3333" dirty="0">
              <a:solidFill>
                <a:schemeClr val="accent1"/>
              </a:solidFill>
              <a:latin typeface="微软雅黑" panose="020B0503020204020204" pitchFamily="34" charset="-122"/>
              <a:ea typeface="微软雅黑" panose="020B0503020204020204" pitchFamily="34" charset="-122"/>
            </a:endParaRPr>
          </a:p>
        </p:txBody>
      </p:sp>
      <p:cxnSp>
        <p:nvCxnSpPr>
          <p:cNvPr id="27" name="直接连接符​​ 14"/>
          <p:cNvCxnSpPr/>
          <p:nvPr/>
        </p:nvCxnSpPr>
        <p:spPr>
          <a:xfrm>
            <a:off x="7531478" y="836712"/>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14"/>
          <p:cNvCxnSpPr/>
          <p:nvPr/>
        </p:nvCxnSpPr>
        <p:spPr>
          <a:xfrm>
            <a:off x="484403" y="836712"/>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5" name="圆角矩形 4"/>
          <p:cNvSpPr/>
          <p:nvPr/>
        </p:nvSpPr>
        <p:spPr>
          <a:xfrm>
            <a:off x="1849429" y="2184036"/>
            <a:ext cx="3923737" cy="1296144"/>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schemeClr val="bg1"/>
              </a:solidFill>
            </a:endParaRPr>
          </a:p>
        </p:txBody>
      </p:sp>
      <p:grpSp>
        <p:nvGrpSpPr>
          <p:cNvPr id="6" name="组合 5"/>
          <p:cNvGrpSpPr/>
          <p:nvPr/>
        </p:nvGrpSpPr>
        <p:grpSpPr>
          <a:xfrm>
            <a:off x="2319920" y="2319869"/>
            <a:ext cx="3033459" cy="1065925"/>
            <a:chOff x="2106378" y="1730685"/>
            <a:chExt cx="2275094" cy="799446"/>
          </a:xfrm>
        </p:grpSpPr>
        <p:sp>
          <p:nvSpPr>
            <p:cNvPr id="7" name="TextBox 4"/>
            <p:cNvSpPr txBox="1"/>
            <p:nvPr/>
          </p:nvSpPr>
          <p:spPr>
            <a:xfrm>
              <a:off x="2595617" y="1809559"/>
              <a:ext cx="1637708" cy="315423"/>
            </a:xfrm>
            <a:prstGeom prst="rect">
              <a:avLst/>
            </a:prstGeom>
            <a:noFill/>
          </p:spPr>
          <p:txBody>
            <a:bodyPr wrap="none" rtlCol="0">
              <a:spAutoFit/>
            </a:bodyPr>
            <a:lstStyle/>
            <a:p>
              <a:r>
                <a:rPr lang="zh-CN" altLang="en-US" sz="2133" dirty="0">
                  <a:solidFill>
                    <a:schemeClr val="accent1"/>
                  </a:solidFill>
                  <a:latin typeface="微软雅黑" pitchFamily="34" charset="-122"/>
                  <a:ea typeface="微软雅黑" pitchFamily="34" charset="-122"/>
                </a:rPr>
                <a:t>添加目录一标题 </a:t>
              </a:r>
            </a:p>
          </p:txBody>
        </p:sp>
        <p:sp>
          <p:nvSpPr>
            <p:cNvPr id="8" name="椭圆 7"/>
            <p:cNvSpPr/>
            <p:nvPr/>
          </p:nvSpPr>
          <p:spPr>
            <a:xfrm>
              <a:off x="2195969" y="1730685"/>
              <a:ext cx="369332" cy="369332"/>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9" name="TextBox 4"/>
            <p:cNvSpPr txBox="1"/>
            <p:nvPr/>
          </p:nvSpPr>
          <p:spPr>
            <a:xfrm>
              <a:off x="2167226" y="1750528"/>
              <a:ext cx="378950" cy="315423"/>
            </a:xfrm>
            <a:prstGeom prst="rect">
              <a:avLst/>
            </a:prstGeom>
            <a:noFill/>
          </p:spPr>
          <p:txBody>
            <a:bodyPr wrap="none" rtlCol="0">
              <a:spAutoFit/>
            </a:bodyPr>
            <a:lstStyle/>
            <a:p>
              <a:r>
                <a:rPr lang="en-US" altLang="zh-CN" sz="2133" dirty="0">
                  <a:solidFill>
                    <a:srgbClr val="FFFFFF"/>
                  </a:solidFill>
                  <a:latin typeface="微软雅黑" pitchFamily="34" charset="-122"/>
                  <a:ea typeface="微软雅黑" pitchFamily="34" charset="-122"/>
                </a:rPr>
                <a:t>01</a:t>
              </a:r>
              <a:endParaRPr lang="zh-CN" altLang="en-US" sz="1467" dirty="0">
                <a:solidFill>
                  <a:srgbClr val="FFFFFF"/>
                </a:solidFill>
                <a:latin typeface="微软雅黑" pitchFamily="34" charset="-122"/>
                <a:ea typeface="微软雅黑" pitchFamily="34" charset="-122"/>
              </a:endParaRPr>
            </a:p>
          </p:txBody>
        </p:sp>
        <p:sp>
          <p:nvSpPr>
            <p:cNvPr id="33" name="TextBox 4"/>
            <p:cNvSpPr txBox="1"/>
            <p:nvPr/>
          </p:nvSpPr>
          <p:spPr>
            <a:xfrm>
              <a:off x="2106378" y="2276215"/>
              <a:ext cx="2275094" cy="253916"/>
            </a:xfrm>
            <a:prstGeom prst="rect">
              <a:avLst/>
            </a:prstGeom>
            <a:noFill/>
          </p:spPr>
          <p:txBody>
            <a:bodyPr wrap="none" rtlCol="0">
              <a:spAutoFit/>
            </a:bodyPr>
            <a:lstStyle/>
            <a:p>
              <a:r>
                <a:rPr lang="en-US" altLang="zh-CN" sz="1600" dirty="0">
                  <a:solidFill>
                    <a:schemeClr val="accent1"/>
                  </a:solidFill>
                  <a:latin typeface="微软雅黑" pitchFamily="34" charset="-122"/>
                  <a:ea typeface="微软雅黑" pitchFamily="34" charset="-122"/>
                </a:rPr>
                <a:t>ADD DIRECTORY ONE TITLES</a:t>
              </a:r>
              <a:endParaRPr lang="zh-CN" altLang="en-US" sz="1600" dirty="0">
                <a:solidFill>
                  <a:schemeClr val="accent1"/>
                </a:solidFill>
                <a:latin typeface="微软雅黑" pitchFamily="34" charset="-122"/>
                <a:ea typeface="微软雅黑" pitchFamily="34" charset="-122"/>
              </a:endParaRPr>
            </a:p>
          </p:txBody>
        </p:sp>
      </p:grpSp>
      <p:sp>
        <p:nvSpPr>
          <p:cNvPr id="40" name="圆角矩形 39"/>
          <p:cNvSpPr/>
          <p:nvPr/>
        </p:nvSpPr>
        <p:spPr>
          <a:xfrm>
            <a:off x="6745512" y="2184036"/>
            <a:ext cx="3923737" cy="1296144"/>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schemeClr val="bg1"/>
              </a:solidFill>
            </a:endParaRPr>
          </a:p>
        </p:txBody>
      </p:sp>
      <p:grpSp>
        <p:nvGrpSpPr>
          <p:cNvPr id="41" name="组合 40"/>
          <p:cNvGrpSpPr/>
          <p:nvPr/>
        </p:nvGrpSpPr>
        <p:grpSpPr>
          <a:xfrm>
            <a:off x="7216003" y="2319869"/>
            <a:ext cx="3033459" cy="1065925"/>
            <a:chOff x="2106378" y="1730685"/>
            <a:chExt cx="2275094" cy="799446"/>
          </a:xfrm>
        </p:grpSpPr>
        <p:sp>
          <p:nvSpPr>
            <p:cNvPr id="42" name="TextBox 4"/>
            <p:cNvSpPr txBox="1"/>
            <p:nvPr/>
          </p:nvSpPr>
          <p:spPr>
            <a:xfrm>
              <a:off x="2595617" y="1809559"/>
              <a:ext cx="1637708" cy="315423"/>
            </a:xfrm>
            <a:prstGeom prst="rect">
              <a:avLst/>
            </a:prstGeom>
            <a:noFill/>
          </p:spPr>
          <p:txBody>
            <a:bodyPr wrap="none" rtlCol="0">
              <a:spAutoFit/>
            </a:bodyPr>
            <a:lstStyle/>
            <a:p>
              <a:r>
                <a:rPr lang="zh-CN" altLang="en-US" sz="2133" dirty="0">
                  <a:solidFill>
                    <a:schemeClr val="accent1"/>
                  </a:solidFill>
                  <a:latin typeface="微软雅黑" pitchFamily="34" charset="-122"/>
                  <a:ea typeface="微软雅黑" pitchFamily="34" charset="-122"/>
                </a:rPr>
                <a:t>添加目录一标题 </a:t>
              </a:r>
            </a:p>
          </p:txBody>
        </p:sp>
        <p:sp>
          <p:nvSpPr>
            <p:cNvPr id="43" name="椭圆 42"/>
            <p:cNvSpPr/>
            <p:nvPr/>
          </p:nvSpPr>
          <p:spPr>
            <a:xfrm>
              <a:off x="2195969" y="1730685"/>
              <a:ext cx="369332" cy="369332"/>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44" name="TextBox 4"/>
            <p:cNvSpPr txBox="1"/>
            <p:nvPr/>
          </p:nvSpPr>
          <p:spPr>
            <a:xfrm>
              <a:off x="2167226" y="1750528"/>
              <a:ext cx="378950" cy="315424"/>
            </a:xfrm>
            <a:prstGeom prst="rect">
              <a:avLst/>
            </a:prstGeom>
            <a:noFill/>
          </p:spPr>
          <p:txBody>
            <a:bodyPr wrap="none" rtlCol="0">
              <a:spAutoFit/>
            </a:bodyPr>
            <a:lstStyle/>
            <a:p>
              <a:r>
                <a:rPr lang="en-US" altLang="zh-CN" sz="2133" dirty="0" smtClean="0">
                  <a:solidFill>
                    <a:srgbClr val="FFFFFF"/>
                  </a:solidFill>
                  <a:latin typeface="微软雅黑" pitchFamily="34" charset="-122"/>
                  <a:ea typeface="微软雅黑" pitchFamily="34" charset="-122"/>
                </a:rPr>
                <a:t>02</a:t>
              </a:r>
              <a:endParaRPr lang="zh-CN" altLang="en-US" sz="1467" dirty="0">
                <a:solidFill>
                  <a:srgbClr val="FFFFFF"/>
                </a:solidFill>
                <a:latin typeface="微软雅黑" pitchFamily="34" charset="-122"/>
                <a:ea typeface="微软雅黑" pitchFamily="34" charset="-122"/>
              </a:endParaRPr>
            </a:p>
          </p:txBody>
        </p:sp>
        <p:sp>
          <p:nvSpPr>
            <p:cNvPr id="45" name="TextBox 4"/>
            <p:cNvSpPr txBox="1"/>
            <p:nvPr/>
          </p:nvSpPr>
          <p:spPr>
            <a:xfrm>
              <a:off x="2106378" y="2276215"/>
              <a:ext cx="2275094" cy="253916"/>
            </a:xfrm>
            <a:prstGeom prst="rect">
              <a:avLst/>
            </a:prstGeom>
            <a:noFill/>
          </p:spPr>
          <p:txBody>
            <a:bodyPr wrap="none" rtlCol="0">
              <a:spAutoFit/>
            </a:bodyPr>
            <a:lstStyle/>
            <a:p>
              <a:r>
                <a:rPr lang="en-US" altLang="zh-CN" sz="1600" dirty="0">
                  <a:solidFill>
                    <a:schemeClr val="accent1"/>
                  </a:solidFill>
                  <a:latin typeface="微软雅黑" pitchFamily="34" charset="-122"/>
                  <a:ea typeface="微软雅黑" pitchFamily="34" charset="-122"/>
                </a:rPr>
                <a:t>ADD DIRECTORY ONE TITLES</a:t>
              </a:r>
              <a:endParaRPr lang="zh-CN" altLang="en-US" sz="1600" dirty="0">
                <a:solidFill>
                  <a:schemeClr val="accent1"/>
                </a:solidFill>
                <a:latin typeface="微软雅黑" pitchFamily="34" charset="-122"/>
                <a:ea typeface="微软雅黑" pitchFamily="34" charset="-122"/>
              </a:endParaRPr>
            </a:p>
          </p:txBody>
        </p:sp>
      </p:grpSp>
      <p:sp>
        <p:nvSpPr>
          <p:cNvPr id="46" name="圆角矩形 45"/>
          <p:cNvSpPr/>
          <p:nvPr/>
        </p:nvSpPr>
        <p:spPr>
          <a:xfrm>
            <a:off x="1849429" y="3932506"/>
            <a:ext cx="3923737" cy="1296144"/>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schemeClr val="bg1"/>
              </a:solidFill>
            </a:endParaRPr>
          </a:p>
        </p:txBody>
      </p:sp>
      <p:grpSp>
        <p:nvGrpSpPr>
          <p:cNvPr id="47" name="组合 46"/>
          <p:cNvGrpSpPr/>
          <p:nvPr/>
        </p:nvGrpSpPr>
        <p:grpSpPr>
          <a:xfrm>
            <a:off x="2319920" y="4068339"/>
            <a:ext cx="3033459" cy="1065925"/>
            <a:chOff x="2106378" y="1730685"/>
            <a:chExt cx="2275094" cy="799446"/>
          </a:xfrm>
        </p:grpSpPr>
        <p:sp>
          <p:nvSpPr>
            <p:cNvPr id="48" name="TextBox 4"/>
            <p:cNvSpPr txBox="1"/>
            <p:nvPr/>
          </p:nvSpPr>
          <p:spPr>
            <a:xfrm>
              <a:off x="2595617" y="1809559"/>
              <a:ext cx="1637708" cy="315423"/>
            </a:xfrm>
            <a:prstGeom prst="rect">
              <a:avLst/>
            </a:prstGeom>
            <a:noFill/>
          </p:spPr>
          <p:txBody>
            <a:bodyPr wrap="none" rtlCol="0">
              <a:spAutoFit/>
            </a:bodyPr>
            <a:lstStyle/>
            <a:p>
              <a:r>
                <a:rPr lang="zh-CN" altLang="en-US" sz="2133" dirty="0">
                  <a:solidFill>
                    <a:schemeClr val="accent1"/>
                  </a:solidFill>
                  <a:latin typeface="微软雅黑" pitchFamily="34" charset="-122"/>
                  <a:ea typeface="微软雅黑" pitchFamily="34" charset="-122"/>
                </a:rPr>
                <a:t>添加目录一标题 </a:t>
              </a:r>
            </a:p>
          </p:txBody>
        </p:sp>
        <p:sp>
          <p:nvSpPr>
            <p:cNvPr id="49" name="椭圆 48"/>
            <p:cNvSpPr/>
            <p:nvPr/>
          </p:nvSpPr>
          <p:spPr>
            <a:xfrm>
              <a:off x="2195969" y="1730685"/>
              <a:ext cx="369332" cy="369332"/>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50" name="TextBox 4"/>
            <p:cNvSpPr txBox="1"/>
            <p:nvPr/>
          </p:nvSpPr>
          <p:spPr>
            <a:xfrm>
              <a:off x="2167226" y="1750528"/>
              <a:ext cx="378950" cy="315424"/>
            </a:xfrm>
            <a:prstGeom prst="rect">
              <a:avLst/>
            </a:prstGeom>
            <a:noFill/>
          </p:spPr>
          <p:txBody>
            <a:bodyPr wrap="none" rtlCol="0">
              <a:spAutoFit/>
            </a:bodyPr>
            <a:lstStyle/>
            <a:p>
              <a:r>
                <a:rPr lang="en-US" altLang="zh-CN" sz="2133" dirty="0" smtClean="0">
                  <a:solidFill>
                    <a:srgbClr val="FFFFFF"/>
                  </a:solidFill>
                  <a:latin typeface="微软雅黑" pitchFamily="34" charset="-122"/>
                  <a:ea typeface="微软雅黑" pitchFamily="34" charset="-122"/>
                </a:rPr>
                <a:t>03</a:t>
              </a:r>
              <a:endParaRPr lang="zh-CN" altLang="en-US" sz="1467" dirty="0">
                <a:solidFill>
                  <a:srgbClr val="FFFFFF"/>
                </a:solidFill>
                <a:latin typeface="微软雅黑" pitchFamily="34" charset="-122"/>
                <a:ea typeface="微软雅黑" pitchFamily="34" charset="-122"/>
              </a:endParaRPr>
            </a:p>
          </p:txBody>
        </p:sp>
        <p:sp>
          <p:nvSpPr>
            <p:cNvPr id="51" name="TextBox 4"/>
            <p:cNvSpPr txBox="1"/>
            <p:nvPr/>
          </p:nvSpPr>
          <p:spPr>
            <a:xfrm>
              <a:off x="2106378" y="2276215"/>
              <a:ext cx="2275094" cy="253916"/>
            </a:xfrm>
            <a:prstGeom prst="rect">
              <a:avLst/>
            </a:prstGeom>
            <a:noFill/>
          </p:spPr>
          <p:txBody>
            <a:bodyPr wrap="none" rtlCol="0">
              <a:spAutoFit/>
            </a:bodyPr>
            <a:lstStyle/>
            <a:p>
              <a:r>
                <a:rPr lang="en-US" altLang="zh-CN" sz="1600" dirty="0">
                  <a:solidFill>
                    <a:schemeClr val="accent1"/>
                  </a:solidFill>
                  <a:latin typeface="微软雅黑" pitchFamily="34" charset="-122"/>
                  <a:ea typeface="微软雅黑" pitchFamily="34" charset="-122"/>
                </a:rPr>
                <a:t>ADD DIRECTORY ONE TITLES</a:t>
              </a:r>
              <a:endParaRPr lang="zh-CN" altLang="en-US" sz="1600" dirty="0">
                <a:solidFill>
                  <a:schemeClr val="accent1"/>
                </a:solidFill>
                <a:latin typeface="微软雅黑" pitchFamily="34" charset="-122"/>
                <a:ea typeface="微软雅黑" pitchFamily="34" charset="-122"/>
              </a:endParaRPr>
            </a:p>
          </p:txBody>
        </p:sp>
      </p:grpSp>
      <p:sp>
        <p:nvSpPr>
          <p:cNvPr id="52" name="圆角矩形 51"/>
          <p:cNvSpPr/>
          <p:nvPr/>
        </p:nvSpPr>
        <p:spPr>
          <a:xfrm>
            <a:off x="6745512" y="3925271"/>
            <a:ext cx="3923737" cy="1296144"/>
          </a:xfrm>
          <a:prstGeom prst="roundRect">
            <a:avLst/>
          </a:prstGeom>
          <a:no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solidFill>
                <a:schemeClr val="bg1"/>
              </a:solidFill>
            </a:endParaRPr>
          </a:p>
        </p:txBody>
      </p:sp>
      <p:grpSp>
        <p:nvGrpSpPr>
          <p:cNvPr id="53" name="组合 52"/>
          <p:cNvGrpSpPr/>
          <p:nvPr/>
        </p:nvGrpSpPr>
        <p:grpSpPr>
          <a:xfrm>
            <a:off x="7216003" y="4061104"/>
            <a:ext cx="3033459" cy="1065925"/>
            <a:chOff x="2106378" y="1730685"/>
            <a:chExt cx="2275094" cy="799446"/>
          </a:xfrm>
        </p:grpSpPr>
        <p:sp>
          <p:nvSpPr>
            <p:cNvPr id="54" name="TextBox 4"/>
            <p:cNvSpPr txBox="1"/>
            <p:nvPr/>
          </p:nvSpPr>
          <p:spPr>
            <a:xfrm>
              <a:off x="2595617" y="1809559"/>
              <a:ext cx="1637708" cy="315423"/>
            </a:xfrm>
            <a:prstGeom prst="rect">
              <a:avLst/>
            </a:prstGeom>
            <a:noFill/>
          </p:spPr>
          <p:txBody>
            <a:bodyPr wrap="none" rtlCol="0">
              <a:spAutoFit/>
            </a:bodyPr>
            <a:lstStyle/>
            <a:p>
              <a:r>
                <a:rPr lang="zh-CN" altLang="en-US" sz="2133" dirty="0">
                  <a:solidFill>
                    <a:schemeClr val="accent1"/>
                  </a:solidFill>
                  <a:latin typeface="微软雅黑" pitchFamily="34" charset="-122"/>
                  <a:ea typeface="微软雅黑" pitchFamily="34" charset="-122"/>
                </a:rPr>
                <a:t>添加目录一标题 </a:t>
              </a:r>
            </a:p>
          </p:txBody>
        </p:sp>
        <p:sp>
          <p:nvSpPr>
            <p:cNvPr id="55" name="椭圆 54"/>
            <p:cNvSpPr/>
            <p:nvPr/>
          </p:nvSpPr>
          <p:spPr>
            <a:xfrm>
              <a:off x="2195969" y="1730685"/>
              <a:ext cx="369332" cy="369332"/>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56" name="TextBox 4"/>
            <p:cNvSpPr txBox="1"/>
            <p:nvPr/>
          </p:nvSpPr>
          <p:spPr>
            <a:xfrm>
              <a:off x="2167226" y="1750528"/>
              <a:ext cx="378950" cy="315424"/>
            </a:xfrm>
            <a:prstGeom prst="rect">
              <a:avLst/>
            </a:prstGeom>
            <a:noFill/>
          </p:spPr>
          <p:txBody>
            <a:bodyPr wrap="none" rtlCol="0">
              <a:spAutoFit/>
            </a:bodyPr>
            <a:lstStyle/>
            <a:p>
              <a:r>
                <a:rPr lang="en-US" altLang="zh-CN" sz="2133" dirty="0" smtClean="0">
                  <a:solidFill>
                    <a:srgbClr val="FFFFFF"/>
                  </a:solidFill>
                  <a:latin typeface="微软雅黑" pitchFamily="34" charset="-122"/>
                  <a:ea typeface="微软雅黑" pitchFamily="34" charset="-122"/>
                </a:rPr>
                <a:t>04</a:t>
              </a:r>
              <a:endParaRPr lang="zh-CN" altLang="en-US" sz="1467" dirty="0">
                <a:solidFill>
                  <a:srgbClr val="FFFFFF"/>
                </a:solidFill>
                <a:latin typeface="微软雅黑" pitchFamily="34" charset="-122"/>
                <a:ea typeface="微软雅黑" pitchFamily="34" charset="-122"/>
              </a:endParaRPr>
            </a:p>
          </p:txBody>
        </p:sp>
        <p:sp>
          <p:nvSpPr>
            <p:cNvPr id="57" name="TextBox 4"/>
            <p:cNvSpPr txBox="1"/>
            <p:nvPr/>
          </p:nvSpPr>
          <p:spPr>
            <a:xfrm>
              <a:off x="2106378" y="2276215"/>
              <a:ext cx="2275094" cy="253916"/>
            </a:xfrm>
            <a:prstGeom prst="rect">
              <a:avLst/>
            </a:prstGeom>
            <a:noFill/>
          </p:spPr>
          <p:txBody>
            <a:bodyPr wrap="none" rtlCol="0">
              <a:spAutoFit/>
            </a:bodyPr>
            <a:lstStyle/>
            <a:p>
              <a:r>
                <a:rPr lang="en-US" altLang="zh-CN" sz="1600" dirty="0">
                  <a:solidFill>
                    <a:schemeClr val="accent1"/>
                  </a:solidFill>
                  <a:latin typeface="微软雅黑" pitchFamily="34" charset="-122"/>
                  <a:ea typeface="微软雅黑" pitchFamily="34" charset="-122"/>
                </a:rPr>
                <a:t>ADD DIRECTORY ONE TITLES</a:t>
              </a:r>
              <a:endParaRPr lang="zh-CN" altLang="en-US" sz="1600" dirty="0">
                <a:solidFill>
                  <a:schemeClr val="accent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4972952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par>
                          <p:cTn id="20" fill="hold">
                            <p:stCondLst>
                              <p:cond delay="2000"/>
                            </p:stCondLst>
                            <p:childTnLst>
                              <p:par>
                                <p:cTn id="21" presetID="26" presetClass="emph" presetSubtype="0" fill="hold" grpId="1" nodeType="afterEffect">
                                  <p:stCondLst>
                                    <p:cond delay="0"/>
                                  </p:stCondLst>
                                  <p:childTnLst>
                                    <p:animEffect transition="out" filter="fade">
                                      <p:cBhvr>
                                        <p:cTn id="22" dur="500" tmFilter="0, 0; .2, .5; .8, .5; 1, 0"/>
                                        <p:tgtEl>
                                          <p:spTgt spid="40"/>
                                        </p:tgtEl>
                                      </p:cBhvr>
                                    </p:animEffect>
                                    <p:animScale>
                                      <p:cBhvr>
                                        <p:cTn id="23" dur="250" autoRev="1" fill="hold"/>
                                        <p:tgtEl>
                                          <p:spTgt spid="40"/>
                                        </p:tgtEl>
                                      </p:cBhvr>
                                      <p:by x="105000" y="105000"/>
                                    </p:animScale>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outVertical)">
                                      <p:cBhvr>
                                        <p:cTn id="31" dur="500"/>
                                        <p:tgtEl>
                                          <p:spTgt spid="46"/>
                                        </p:tgtEl>
                                      </p:cBhvr>
                                    </p:animEffect>
                                  </p:childTnLst>
                                </p:cTn>
                              </p:par>
                            </p:childTnLst>
                          </p:cTn>
                        </p:par>
                        <p:par>
                          <p:cTn id="32" fill="hold">
                            <p:stCondLst>
                              <p:cond delay="3500"/>
                            </p:stCondLst>
                            <p:childTnLst>
                              <p:par>
                                <p:cTn id="33" presetID="26" presetClass="emph" presetSubtype="0" fill="hold" grpId="1" nodeType="afterEffect">
                                  <p:stCondLst>
                                    <p:cond delay="0"/>
                                  </p:stCondLst>
                                  <p:childTnLst>
                                    <p:animEffect transition="out" filter="fade">
                                      <p:cBhvr>
                                        <p:cTn id="34" dur="500" tmFilter="0, 0; .2, .5; .8, .5; 1, 0"/>
                                        <p:tgtEl>
                                          <p:spTgt spid="46"/>
                                        </p:tgtEl>
                                      </p:cBhvr>
                                    </p:animEffect>
                                    <p:animScale>
                                      <p:cBhvr>
                                        <p:cTn id="35" dur="250" autoRev="1" fill="hold"/>
                                        <p:tgtEl>
                                          <p:spTgt spid="46"/>
                                        </p:tgtEl>
                                      </p:cBhvr>
                                      <p:by x="105000" y="105000"/>
                                    </p:animScale>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par>
                          <p:cTn id="40" fill="hold">
                            <p:stCondLst>
                              <p:cond delay="4500"/>
                            </p:stCondLst>
                            <p:childTnLst>
                              <p:par>
                                <p:cTn id="41" presetID="16" presetClass="entr" presetSubtype="37"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outVertical)">
                                      <p:cBhvr>
                                        <p:cTn id="43" dur="500"/>
                                        <p:tgtEl>
                                          <p:spTgt spid="52"/>
                                        </p:tgtEl>
                                      </p:cBhvr>
                                    </p:animEffect>
                                  </p:childTnLst>
                                </p:cTn>
                              </p:par>
                            </p:childTnLst>
                          </p:cTn>
                        </p:par>
                        <p:par>
                          <p:cTn id="44" fill="hold">
                            <p:stCondLst>
                              <p:cond delay="5000"/>
                            </p:stCondLst>
                            <p:childTnLst>
                              <p:par>
                                <p:cTn id="45" presetID="26" presetClass="emph" presetSubtype="0" fill="hold" grpId="1" nodeType="afterEffect">
                                  <p:stCondLst>
                                    <p:cond delay="0"/>
                                  </p:stCondLst>
                                  <p:childTnLst>
                                    <p:animEffect transition="out" filter="fade">
                                      <p:cBhvr>
                                        <p:cTn id="46" dur="500" tmFilter="0, 0; .2, .5; .8, .5; 1, 0"/>
                                        <p:tgtEl>
                                          <p:spTgt spid="52"/>
                                        </p:tgtEl>
                                      </p:cBhvr>
                                    </p:animEffect>
                                    <p:animScale>
                                      <p:cBhvr>
                                        <p:cTn id="47" dur="250" autoRev="1" fill="hold"/>
                                        <p:tgtEl>
                                          <p:spTgt spid="52"/>
                                        </p:tgtEl>
                                      </p:cBhvr>
                                      <p:by x="105000" y="105000"/>
                                    </p:animScale>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0" grpId="0" animBg="1"/>
      <p:bldP spid="40" grpId="1" animBg="1"/>
      <p:bldP spid="46" grpId="0" animBg="1"/>
      <p:bldP spid="46" grpId="1" animBg="1"/>
      <p:bldP spid="52" grpId="0" animBg="1"/>
      <p:bldP spid="5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51"/>
          <p:cNvGrpSpPr/>
          <p:nvPr/>
        </p:nvGrpSpPr>
        <p:grpSpPr>
          <a:xfrm>
            <a:off x="802907" y="2941366"/>
            <a:ext cx="1723253" cy="3053959"/>
            <a:chOff x="1224501" y="2661537"/>
            <a:chExt cx="1723652" cy="3054666"/>
          </a:xfrm>
        </p:grpSpPr>
        <p:sp>
          <p:nvSpPr>
            <p:cNvPr id="34" name="58"/>
            <p:cNvSpPr/>
            <p:nvPr/>
          </p:nvSpPr>
          <p:spPr>
            <a:xfrm>
              <a:off x="1608554" y="2661537"/>
              <a:ext cx="1021905" cy="1021905"/>
            </a:xfrm>
            <a:prstGeom prst="ellipse">
              <a:avLst/>
            </a:prstGeom>
            <a:solidFill>
              <a:schemeClr val="accent1"/>
            </a:solidFill>
            <a:ln w="120650">
              <a:gradFill flip="none" rotWithShape="1">
                <a:gsLst>
                  <a:gs pos="0">
                    <a:schemeClr val="bg1">
                      <a:lumMod val="78000"/>
                    </a:schemeClr>
                  </a:gs>
                  <a:gs pos="100000">
                    <a:schemeClr val="bg1">
                      <a:lumMod val="98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5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53"/>
            <p:cNvSpPr/>
            <p:nvPr/>
          </p:nvSpPr>
          <p:spPr>
            <a:xfrm>
              <a:off x="1514069" y="4111220"/>
              <a:ext cx="1210868" cy="400203"/>
            </a:xfrm>
            <a:prstGeom prst="rect">
              <a:avLst/>
            </a:prstGeom>
          </p:spPr>
          <p:txBody>
            <a:bodyPr wrap="none">
              <a:spAutoFit/>
            </a:bodyPr>
            <a:lstStyle/>
            <a:p>
              <a:pPr algn="ct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30" name="54"/>
            <p:cNvSpPr/>
            <p:nvPr/>
          </p:nvSpPr>
          <p:spPr>
            <a:xfrm>
              <a:off x="1224501" y="4608207"/>
              <a:ext cx="1723652" cy="1107996"/>
            </a:xfrm>
            <a:prstGeom prst="rect">
              <a:avLst/>
            </a:prstGeom>
          </p:spPr>
          <p:txBody>
            <a:bodyPr wrap="square" anchor="ctr">
              <a:spAutoFit/>
            </a:bodyPr>
            <a:lstStyle/>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此处添加详细文本描述，建议与标题相关并符合整体语言风格，语言描述尽量简洁生动。</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35" name="59"/>
          <p:cNvGrpSpPr/>
          <p:nvPr/>
        </p:nvGrpSpPr>
        <p:grpSpPr>
          <a:xfrm>
            <a:off x="3015525" y="2464648"/>
            <a:ext cx="1723253" cy="2870862"/>
            <a:chOff x="3901237" y="2019113"/>
            <a:chExt cx="1723652" cy="2871527"/>
          </a:xfrm>
        </p:grpSpPr>
        <p:sp>
          <p:nvSpPr>
            <p:cNvPr id="42" name="66"/>
            <p:cNvSpPr/>
            <p:nvPr/>
          </p:nvSpPr>
          <p:spPr>
            <a:xfrm>
              <a:off x="4248054" y="3868735"/>
              <a:ext cx="1021906" cy="1021905"/>
            </a:xfrm>
            <a:prstGeom prst="ellipse">
              <a:avLst/>
            </a:prstGeom>
            <a:solidFill>
              <a:schemeClr val="accent2"/>
            </a:solidFill>
            <a:ln w="120650">
              <a:gradFill flip="none" rotWithShape="1">
                <a:gsLst>
                  <a:gs pos="0">
                    <a:schemeClr val="bg1">
                      <a:lumMod val="78000"/>
                    </a:schemeClr>
                  </a:gs>
                  <a:gs pos="100000">
                    <a:schemeClr val="bg1">
                      <a:lumMod val="98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5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61"/>
            <p:cNvSpPr/>
            <p:nvPr/>
          </p:nvSpPr>
          <p:spPr>
            <a:xfrm>
              <a:off x="4155410" y="3172487"/>
              <a:ext cx="1210868" cy="400203"/>
            </a:xfrm>
            <a:prstGeom prst="rect">
              <a:avLst/>
            </a:prstGeom>
          </p:spPr>
          <p:txBody>
            <a:bodyPr wrap="none">
              <a:spAutoFit/>
            </a:bodyPr>
            <a:lstStyle/>
            <a:p>
              <a:pPr algn="ct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38" name="62"/>
            <p:cNvSpPr/>
            <p:nvPr/>
          </p:nvSpPr>
          <p:spPr>
            <a:xfrm>
              <a:off x="3901237" y="2019113"/>
              <a:ext cx="1723652" cy="1107996"/>
            </a:xfrm>
            <a:prstGeom prst="rect">
              <a:avLst/>
            </a:prstGeom>
          </p:spPr>
          <p:txBody>
            <a:bodyPr wrap="square" anchor="ctr">
              <a:spAutoFit/>
            </a:bodyPr>
            <a:lstStyle/>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此处添加详细文本描述，建议与标题相关并符合整体语言风格，语言描述尽量简洁生动。</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43" name="67"/>
          <p:cNvGrpSpPr/>
          <p:nvPr/>
        </p:nvGrpSpPr>
        <p:grpSpPr>
          <a:xfrm>
            <a:off x="5201692" y="2941365"/>
            <a:ext cx="1723253" cy="3039448"/>
            <a:chOff x="6520333" y="2661537"/>
            <a:chExt cx="1723652" cy="3040152"/>
          </a:xfrm>
        </p:grpSpPr>
        <p:sp>
          <p:nvSpPr>
            <p:cNvPr id="50" name="74"/>
            <p:cNvSpPr/>
            <p:nvPr/>
          </p:nvSpPr>
          <p:spPr>
            <a:xfrm>
              <a:off x="6922049" y="2661537"/>
              <a:ext cx="1021906" cy="1021906"/>
            </a:xfrm>
            <a:prstGeom prst="ellipse">
              <a:avLst/>
            </a:prstGeom>
            <a:solidFill>
              <a:schemeClr val="accent3"/>
            </a:solidFill>
            <a:ln w="120650">
              <a:gradFill flip="none" rotWithShape="1">
                <a:gsLst>
                  <a:gs pos="0">
                    <a:schemeClr val="bg1">
                      <a:lumMod val="78000"/>
                    </a:schemeClr>
                  </a:gs>
                  <a:gs pos="100000">
                    <a:schemeClr val="bg1">
                      <a:lumMod val="98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5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45" name="69"/>
            <p:cNvSpPr/>
            <p:nvPr/>
          </p:nvSpPr>
          <p:spPr>
            <a:xfrm>
              <a:off x="6820956" y="4111220"/>
              <a:ext cx="1210868" cy="400203"/>
            </a:xfrm>
            <a:prstGeom prst="rect">
              <a:avLst/>
            </a:prstGeom>
          </p:spPr>
          <p:txBody>
            <a:bodyPr wrap="none">
              <a:spAutoFit/>
            </a:bodyPr>
            <a:lstStyle/>
            <a:p>
              <a:pPr algn="ct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46" name="70"/>
            <p:cNvSpPr/>
            <p:nvPr/>
          </p:nvSpPr>
          <p:spPr>
            <a:xfrm>
              <a:off x="6520333" y="4593693"/>
              <a:ext cx="1723652" cy="1107996"/>
            </a:xfrm>
            <a:prstGeom prst="rect">
              <a:avLst/>
            </a:prstGeom>
          </p:spPr>
          <p:txBody>
            <a:bodyPr wrap="square" anchor="ctr">
              <a:spAutoFit/>
            </a:bodyPr>
            <a:lstStyle/>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此处添加详细文本描述，建议与标题相关并符合整体语言风格，语言描述尽量简洁生动。</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1" name="75"/>
          <p:cNvGrpSpPr/>
          <p:nvPr/>
        </p:nvGrpSpPr>
        <p:grpSpPr>
          <a:xfrm>
            <a:off x="7425362" y="2479159"/>
            <a:ext cx="1723253" cy="2856353"/>
            <a:chOff x="9197069" y="2033627"/>
            <a:chExt cx="1723652" cy="2857014"/>
          </a:xfrm>
        </p:grpSpPr>
        <p:sp>
          <p:nvSpPr>
            <p:cNvPr id="58" name="82"/>
            <p:cNvSpPr/>
            <p:nvPr/>
          </p:nvSpPr>
          <p:spPr>
            <a:xfrm>
              <a:off x="9596046" y="3868735"/>
              <a:ext cx="1021906" cy="1021906"/>
            </a:xfrm>
            <a:prstGeom prst="ellipse">
              <a:avLst/>
            </a:prstGeom>
            <a:solidFill>
              <a:schemeClr val="accent4"/>
            </a:solidFill>
            <a:ln w="120650">
              <a:gradFill flip="none" rotWithShape="1">
                <a:gsLst>
                  <a:gs pos="0">
                    <a:schemeClr val="bg1">
                      <a:lumMod val="78000"/>
                    </a:schemeClr>
                  </a:gs>
                  <a:gs pos="100000">
                    <a:schemeClr val="bg1">
                      <a:lumMod val="98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5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3" name="77"/>
            <p:cNvSpPr/>
            <p:nvPr/>
          </p:nvSpPr>
          <p:spPr>
            <a:xfrm>
              <a:off x="9494953" y="3172487"/>
              <a:ext cx="1210868" cy="400203"/>
            </a:xfrm>
            <a:prstGeom prst="rect">
              <a:avLst/>
            </a:prstGeom>
          </p:spPr>
          <p:txBody>
            <a:bodyPr wrap="none">
              <a:spAutoFit/>
            </a:bodyPr>
            <a:lstStyle/>
            <a:p>
              <a:pPr algn="ct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54" name="78"/>
            <p:cNvSpPr/>
            <p:nvPr/>
          </p:nvSpPr>
          <p:spPr>
            <a:xfrm>
              <a:off x="9197069" y="2033627"/>
              <a:ext cx="1723652" cy="1107996"/>
            </a:xfrm>
            <a:prstGeom prst="rect">
              <a:avLst/>
            </a:prstGeom>
          </p:spPr>
          <p:txBody>
            <a:bodyPr wrap="square" anchor="ctr">
              <a:spAutoFit/>
            </a:bodyPr>
            <a:lstStyle/>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此处添加详细文本描述，建议与标题相关并符合整体语言风格，语言描述尽量简洁生动。</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grpSp>
        <p:nvGrpSpPr>
          <p:cNvPr id="59" name="85"/>
          <p:cNvGrpSpPr/>
          <p:nvPr/>
        </p:nvGrpSpPr>
        <p:grpSpPr>
          <a:xfrm>
            <a:off x="9646294" y="2941366"/>
            <a:ext cx="1723253" cy="3053959"/>
            <a:chOff x="6520333" y="2661537"/>
            <a:chExt cx="1723652" cy="3054666"/>
          </a:xfrm>
        </p:grpSpPr>
        <p:sp>
          <p:nvSpPr>
            <p:cNvPr id="66" name="92"/>
            <p:cNvSpPr/>
            <p:nvPr/>
          </p:nvSpPr>
          <p:spPr>
            <a:xfrm>
              <a:off x="6922049" y="2661537"/>
              <a:ext cx="1021906" cy="1021906"/>
            </a:xfrm>
            <a:prstGeom prst="ellipse">
              <a:avLst/>
            </a:prstGeom>
            <a:solidFill>
              <a:schemeClr val="accent1"/>
            </a:solidFill>
            <a:ln w="120650">
              <a:gradFill flip="none" rotWithShape="1">
                <a:gsLst>
                  <a:gs pos="0">
                    <a:schemeClr val="bg1">
                      <a:lumMod val="78000"/>
                    </a:schemeClr>
                  </a:gs>
                  <a:gs pos="100000">
                    <a:schemeClr val="bg1">
                      <a:lumMod val="98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05</a:t>
              </a:r>
              <a:endParaRPr lang="zh-CN" altLang="en-US" sz="5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1" name="品 87"/>
            <p:cNvSpPr/>
            <p:nvPr/>
          </p:nvSpPr>
          <p:spPr>
            <a:xfrm>
              <a:off x="6820956" y="4111220"/>
              <a:ext cx="1210868" cy="400203"/>
            </a:xfrm>
            <a:prstGeom prst="rect">
              <a:avLst/>
            </a:prstGeom>
          </p:spPr>
          <p:txBody>
            <a:bodyPr wrap="none">
              <a:spAutoFit/>
            </a:bodyPr>
            <a:lstStyle/>
            <a:p>
              <a:pPr algn="ct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62" name="品 88"/>
            <p:cNvSpPr/>
            <p:nvPr/>
          </p:nvSpPr>
          <p:spPr>
            <a:xfrm>
              <a:off x="6520333" y="4608207"/>
              <a:ext cx="1723652" cy="1107996"/>
            </a:xfrm>
            <a:prstGeom prst="rect">
              <a:avLst/>
            </a:prstGeom>
          </p:spPr>
          <p:txBody>
            <a:bodyPr wrap="square" anchor="ctr">
              <a:spAutoFit/>
            </a:bodyPr>
            <a:lstStyle/>
            <a:p>
              <a:pPr algn="ctr">
                <a:lnSpc>
                  <a:spcPct val="15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此处添加详细文本描述，建议与标题相关并符合整体语言风格，语言描述尽量简洁生动。</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grpSp>
      <p:sp>
        <p:nvSpPr>
          <p:cNvPr id="22" name="文本框 21"/>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23768610"/>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decel="100000" fill="hold" nodeType="withEffect">
                                  <p:stCondLst>
                                    <p:cond delay="0"/>
                                  </p:stCondLst>
                                  <p:iterate type="lt">
                                    <p:tmPct val="20000"/>
                                  </p:iterate>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6*min(max(#ppt_w*#ppt_h,.3),1)-7.4)/-.7*#ppt_w"/>
                                          </p:val>
                                        </p:tav>
                                        <p:tav tm="100000">
                                          <p:val>
                                            <p:strVal val="#ppt_w"/>
                                          </p:val>
                                        </p:tav>
                                      </p:tavLst>
                                    </p:anim>
                                    <p:anim calcmode="lin" valueType="num">
                                      <p:cBhvr>
                                        <p:cTn id="8" dur="1000" fill="hold"/>
                                        <p:tgtEl>
                                          <p:spTgt spid="27"/>
                                        </p:tgtEl>
                                        <p:attrNameLst>
                                          <p:attrName>ppt_h</p:attrName>
                                        </p:attrNameLst>
                                      </p:cBhvr>
                                      <p:tavLst>
                                        <p:tav tm="0">
                                          <p:val>
                                            <p:strVal val="(6*min(max(#ppt_w*#ppt_h,.3),1)-7.4)/-.7*#ppt_h"/>
                                          </p:val>
                                        </p:tav>
                                        <p:tav tm="100000">
                                          <p:val>
                                            <p:strVal val="#ppt_h"/>
                                          </p:val>
                                        </p:tav>
                                      </p:tavLst>
                                    </p:anim>
                                    <p:anim calcmode="lin" valueType="num">
                                      <p:cBhvr>
                                        <p:cTn id="9" dur="1000" fill="hold"/>
                                        <p:tgtEl>
                                          <p:spTgt spid="27"/>
                                        </p:tgtEl>
                                        <p:attrNameLst>
                                          <p:attrName>ppt_x</p:attrName>
                                        </p:attrNameLst>
                                      </p:cBhvr>
                                      <p:tavLst>
                                        <p:tav tm="0">
                                          <p:val>
                                            <p:fltVal val="0.5"/>
                                          </p:val>
                                        </p:tav>
                                        <p:tav tm="100000">
                                          <p:val>
                                            <p:strVal val="#ppt_x"/>
                                          </p:val>
                                        </p:tav>
                                      </p:tavLst>
                                    </p:anim>
                                    <p:anim calcmode="lin" valueType="num">
                                      <p:cBhvr>
                                        <p:cTn id="10" dur="1000" fill="hold"/>
                                        <p:tgtEl>
                                          <p:spTgt spid="27"/>
                                        </p:tgtEl>
                                        <p:attrNameLst>
                                          <p:attrName>ppt_y</p:attrName>
                                        </p:attrNameLst>
                                      </p:cBhvr>
                                      <p:tavLst>
                                        <p:tav tm="0">
                                          <p:val>
                                            <p:strVal val="1+(6*min(max(#ppt_w*#ppt_h,.3),1)-7.4)/-.7*#ppt_h/2"/>
                                          </p:val>
                                        </p:tav>
                                        <p:tav tm="100000">
                                          <p:val>
                                            <p:strVal val="#ppt_y"/>
                                          </p:val>
                                        </p:tav>
                                      </p:tavLst>
                                    </p:anim>
                                  </p:childTnLst>
                                </p:cTn>
                              </p:par>
                              <p:par>
                                <p:cTn id="11" presetID="23" presetClass="entr" presetSubtype="36" decel="100000" fill="hold" nodeType="withEffect">
                                  <p:stCondLst>
                                    <p:cond delay="100"/>
                                  </p:stCondLst>
                                  <p:iterate type="lt">
                                    <p:tmPct val="20000"/>
                                  </p:iterate>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strVal val="(6*min(max(#ppt_w*#ppt_h,.3),1)-7.4)/-.7*#ppt_w"/>
                                          </p:val>
                                        </p:tav>
                                        <p:tav tm="100000">
                                          <p:val>
                                            <p:strVal val="#ppt_w"/>
                                          </p:val>
                                        </p:tav>
                                      </p:tavLst>
                                    </p:anim>
                                    <p:anim calcmode="lin" valueType="num">
                                      <p:cBhvr>
                                        <p:cTn id="14" dur="1000" fill="hold"/>
                                        <p:tgtEl>
                                          <p:spTgt spid="35"/>
                                        </p:tgtEl>
                                        <p:attrNameLst>
                                          <p:attrName>ppt_h</p:attrName>
                                        </p:attrNameLst>
                                      </p:cBhvr>
                                      <p:tavLst>
                                        <p:tav tm="0">
                                          <p:val>
                                            <p:strVal val="(6*min(max(#ppt_w*#ppt_h,.3),1)-7.4)/-.7*#ppt_h"/>
                                          </p:val>
                                        </p:tav>
                                        <p:tav tm="100000">
                                          <p:val>
                                            <p:strVal val="#ppt_h"/>
                                          </p:val>
                                        </p:tav>
                                      </p:tavLst>
                                    </p:anim>
                                    <p:anim calcmode="lin" valueType="num">
                                      <p:cBhvr>
                                        <p:cTn id="15" dur="1000" fill="hold"/>
                                        <p:tgtEl>
                                          <p:spTgt spid="35"/>
                                        </p:tgtEl>
                                        <p:attrNameLst>
                                          <p:attrName>ppt_x</p:attrName>
                                        </p:attrNameLst>
                                      </p:cBhvr>
                                      <p:tavLst>
                                        <p:tav tm="0">
                                          <p:val>
                                            <p:fltVal val="0.5"/>
                                          </p:val>
                                        </p:tav>
                                        <p:tav tm="100000">
                                          <p:val>
                                            <p:strVal val="#ppt_x"/>
                                          </p:val>
                                        </p:tav>
                                      </p:tavLst>
                                    </p:anim>
                                    <p:anim calcmode="lin" valueType="num">
                                      <p:cBhvr>
                                        <p:cTn id="16" dur="1000" fill="hold"/>
                                        <p:tgtEl>
                                          <p:spTgt spid="35"/>
                                        </p:tgtEl>
                                        <p:attrNameLst>
                                          <p:attrName>ppt_y</p:attrName>
                                        </p:attrNameLst>
                                      </p:cBhvr>
                                      <p:tavLst>
                                        <p:tav tm="0">
                                          <p:val>
                                            <p:strVal val="1+(6*min(max(#ppt_w*#ppt_h,.3),1)-7.4)/-.7*#ppt_h/2"/>
                                          </p:val>
                                        </p:tav>
                                        <p:tav tm="100000">
                                          <p:val>
                                            <p:strVal val="#ppt_y"/>
                                          </p:val>
                                        </p:tav>
                                      </p:tavLst>
                                    </p:anim>
                                  </p:childTnLst>
                                </p:cTn>
                              </p:par>
                              <p:par>
                                <p:cTn id="17" presetID="23" presetClass="entr" presetSubtype="36" decel="100000" fill="hold" nodeType="withEffect">
                                  <p:stCondLst>
                                    <p:cond delay="200"/>
                                  </p:stCondLst>
                                  <p:iterate type="lt">
                                    <p:tmPct val="20000"/>
                                  </p:iterate>
                                  <p:childTnLst>
                                    <p:set>
                                      <p:cBhvr>
                                        <p:cTn id="18" dur="1" fill="hold">
                                          <p:stCondLst>
                                            <p:cond delay="0"/>
                                          </p:stCondLst>
                                        </p:cTn>
                                        <p:tgtEl>
                                          <p:spTgt spid="43"/>
                                        </p:tgtEl>
                                        <p:attrNameLst>
                                          <p:attrName>style.visibility</p:attrName>
                                        </p:attrNameLst>
                                      </p:cBhvr>
                                      <p:to>
                                        <p:strVal val="visible"/>
                                      </p:to>
                                    </p:set>
                                    <p:anim calcmode="lin" valueType="num">
                                      <p:cBhvr>
                                        <p:cTn id="19" dur="1000" fill="hold"/>
                                        <p:tgtEl>
                                          <p:spTgt spid="43"/>
                                        </p:tgtEl>
                                        <p:attrNameLst>
                                          <p:attrName>ppt_w</p:attrName>
                                        </p:attrNameLst>
                                      </p:cBhvr>
                                      <p:tavLst>
                                        <p:tav tm="0">
                                          <p:val>
                                            <p:strVal val="(6*min(max(#ppt_w*#ppt_h,.3),1)-7.4)/-.7*#ppt_w"/>
                                          </p:val>
                                        </p:tav>
                                        <p:tav tm="100000">
                                          <p:val>
                                            <p:strVal val="#ppt_w"/>
                                          </p:val>
                                        </p:tav>
                                      </p:tavLst>
                                    </p:anim>
                                    <p:anim calcmode="lin" valueType="num">
                                      <p:cBhvr>
                                        <p:cTn id="20" dur="1000" fill="hold"/>
                                        <p:tgtEl>
                                          <p:spTgt spid="43"/>
                                        </p:tgtEl>
                                        <p:attrNameLst>
                                          <p:attrName>ppt_h</p:attrName>
                                        </p:attrNameLst>
                                      </p:cBhvr>
                                      <p:tavLst>
                                        <p:tav tm="0">
                                          <p:val>
                                            <p:strVal val="(6*min(max(#ppt_w*#ppt_h,.3),1)-7.4)/-.7*#ppt_h"/>
                                          </p:val>
                                        </p:tav>
                                        <p:tav tm="100000">
                                          <p:val>
                                            <p:strVal val="#ppt_h"/>
                                          </p:val>
                                        </p:tav>
                                      </p:tavLst>
                                    </p:anim>
                                    <p:anim calcmode="lin" valueType="num">
                                      <p:cBhvr>
                                        <p:cTn id="21" dur="1000" fill="hold"/>
                                        <p:tgtEl>
                                          <p:spTgt spid="43"/>
                                        </p:tgtEl>
                                        <p:attrNameLst>
                                          <p:attrName>ppt_x</p:attrName>
                                        </p:attrNameLst>
                                      </p:cBhvr>
                                      <p:tavLst>
                                        <p:tav tm="0">
                                          <p:val>
                                            <p:fltVal val="0.5"/>
                                          </p:val>
                                        </p:tav>
                                        <p:tav tm="100000">
                                          <p:val>
                                            <p:strVal val="#ppt_x"/>
                                          </p:val>
                                        </p:tav>
                                      </p:tavLst>
                                    </p:anim>
                                    <p:anim calcmode="lin" valueType="num">
                                      <p:cBhvr>
                                        <p:cTn id="22" dur="1000" fill="hold"/>
                                        <p:tgtEl>
                                          <p:spTgt spid="43"/>
                                        </p:tgtEl>
                                        <p:attrNameLst>
                                          <p:attrName>ppt_y</p:attrName>
                                        </p:attrNameLst>
                                      </p:cBhvr>
                                      <p:tavLst>
                                        <p:tav tm="0">
                                          <p:val>
                                            <p:strVal val="1+(6*min(max(#ppt_w*#ppt_h,.3),1)-7.4)/-.7*#ppt_h/2"/>
                                          </p:val>
                                        </p:tav>
                                        <p:tav tm="100000">
                                          <p:val>
                                            <p:strVal val="#ppt_y"/>
                                          </p:val>
                                        </p:tav>
                                      </p:tavLst>
                                    </p:anim>
                                  </p:childTnLst>
                                </p:cTn>
                              </p:par>
                              <p:par>
                                <p:cTn id="23" presetID="23" presetClass="entr" presetSubtype="36" decel="100000" fill="hold" nodeType="withEffect">
                                  <p:stCondLst>
                                    <p:cond delay="300"/>
                                  </p:stCondLst>
                                  <p:iterate type="lt">
                                    <p:tmPct val="20000"/>
                                  </p:iterate>
                                  <p:childTnLst>
                                    <p:set>
                                      <p:cBhvr>
                                        <p:cTn id="24" dur="1" fill="hold">
                                          <p:stCondLst>
                                            <p:cond delay="0"/>
                                          </p:stCondLst>
                                        </p:cTn>
                                        <p:tgtEl>
                                          <p:spTgt spid="51"/>
                                        </p:tgtEl>
                                        <p:attrNameLst>
                                          <p:attrName>style.visibility</p:attrName>
                                        </p:attrNameLst>
                                      </p:cBhvr>
                                      <p:to>
                                        <p:strVal val="visible"/>
                                      </p:to>
                                    </p:set>
                                    <p:anim calcmode="lin" valueType="num">
                                      <p:cBhvr>
                                        <p:cTn id="25" dur="1000" fill="hold"/>
                                        <p:tgtEl>
                                          <p:spTgt spid="51"/>
                                        </p:tgtEl>
                                        <p:attrNameLst>
                                          <p:attrName>ppt_w</p:attrName>
                                        </p:attrNameLst>
                                      </p:cBhvr>
                                      <p:tavLst>
                                        <p:tav tm="0">
                                          <p:val>
                                            <p:strVal val="(6*min(max(#ppt_w*#ppt_h,.3),1)-7.4)/-.7*#ppt_w"/>
                                          </p:val>
                                        </p:tav>
                                        <p:tav tm="100000">
                                          <p:val>
                                            <p:strVal val="#ppt_w"/>
                                          </p:val>
                                        </p:tav>
                                      </p:tavLst>
                                    </p:anim>
                                    <p:anim calcmode="lin" valueType="num">
                                      <p:cBhvr>
                                        <p:cTn id="26" dur="1000" fill="hold"/>
                                        <p:tgtEl>
                                          <p:spTgt spid="51"/>
                                        </p:tgtEl>
                                        <p:attrNameLst>
                                          <p:attrName>ppt_h</p:attrName>
                                        </p:attrNameLst>
                                      </p:cBhvr>
                                      <p:tavLst>
                                        <p:tav tm="0">
                                          <p:val>
                                            <p:strVal val="(6*min(max(#ppt_w*#ppt_h,.3),1)-7.4)/-.7*#ppt_h"/>
                                          </p:val>
                                        </p:tav>
                                        <p:tav tm="100000">
                                          <p:val>
                                            <p:strVal val="#ppt_h"/>
                                          </p:val>
                                        </p:tav>
                                      </p:tavLst>
                                    </p:anim>
                                    <p:anim calcmode="lin" valueType="num">
                                      <p:cBhvr>
                                        <p:cTn id="27" dur="1000" fill="hold"/>
                                        <p:tgtEl>
                                          <p:spTgt spid="51"/>
                                        </p:tgtEl>
                                        <p:attrNameLst>
                                          <p:attrName>ppt_x</p:attrName>
                                        </p:attrNameLst>
                                      </p:cBhvr>
                                      <p:tavLst>
                                        <p:tav tm="0">
                                          <p:val>
                                            <p:fltVal val="0.5"/>
                                          </p:val>
                                        </p:tav>
                                        <p:tav tm="100000">
                                          <p:val>
                                            <p:strVal val="#ppt_x"/>
                                          </p:val>
                                        </p:tav>
                                      </p:tavLst>
                                    </p:anim>
                                    <p:anim calcmode="lin" valueType="num">
                                      <p:cBhvr>
                                        <p:cTn id="28" dur="1000" fill="hold"/>
                                        <p:tgtEl>
                                          <p:spTgt spid="51"/>
                                        </p:tgtEl>
                                        <p:attrNameLst>
                                          <p:attrName>ppt_y</p:attrName>
                                        </p:attrNameLst>
                                      </p:cBhvr>
                                      <p:tavLst>
                                        <p:tav tm="0">
                                          <p:val>
                                            <p:strVal val="1+(6*min(max(#ppt_w*#ppt_h,.3),1)-7.4)/-.7*#ppt_h/2"/>
                                          </p:val>
                                        </p:tav>
                                        <p:tav tm="100000">
                                          <p:val>
                                            <p:strVal val="#ppt_y"/>
                                          </p:val>
                                        </p:tav>
                                      </p:tavLst>
                                    </p:anim>
                                  </p:childTnLst>
                                </p:cTn>
                              </p:par>
                              <p:par>
                                <p:cTn id="29" presetID="23" presetClass="entr" presetSubtype="36" decel="100000" fill="hold" nodeType="withEffect">
                                  <p:stCondLst>
                                    <p:cond delay="400"/>
                                  </p:stCondLst>
                                  <p:iterate type="lt">
                                    <p:tmPct val="20000"/>
                                  </p:iterate>
                                  <p:childTnLst>
                                    <p:set>
                                      <p:cBhvr>
                                        <p:cTn id="30" dur="1" fill="hold">
                                          <p:stCondLst>
                                            <p:cond delay="0"/>
                                          </p:stCondLst>
                                        </p:cTn>
                                        <p:tgtEl>
                                          <p:spTgt spid="59"/>
                                        </p:tgtEl>
                                        <p:attrNameLst>
                                          <p:attrName>style.visibility</p:attrName>
                                        </p:attrNameLst>
                                      </p:cBhvr>
                                      <p:to>
                                        <p:strVal val="visible"/>
                                      </p:to>
                                    </p:set>
                                    <p:anim calcmode="lin" valueType="num">
                                      <p:cBhvr>
                                        <p:cTn id="31" dur="1000" fill="hold"/>
                                        <p:tgtEl>
                                          <p:spTgt spid="59"/>
                                        </p:tgtEl>
                                        <p:attrNameLst>
                                          <p:attrName>ppt_w</p:attrName>
                                        </p:attrNameLst>
                                      </p:cBhvr>
                                      <p:tavLst>
                                        <p:tav tm="0">
                                          <p:val>
                                            <p:strVal val="(6*min(max(#ppt_w*#ppt_h,.3),1)-7.4)/-.7*#ppt_w"/>
                                          </p:val>
                                        </p:tav>
                                        <p:tav tm="100000">
                                          <p:val>
                                            <p:strVal val="#ppt_w"/>
                                          </p:val>
                                        </p:tav>
                                      </p:tavLst>
                                    </p:anim>
                                    <p:anim calcmode="lin" valueType="num">
                                      <p:cBhvr>
                                        <p:cTn id="32" dur="1000" fill="hold"/>
                                        <p:tgtEl>
                                          <p:spTgt spid="59"/>
                                        </p:tgtEl>
                                        <p:attrNameLst>
                                          <p:attrName>ppt_h</p:attrName>
                                        </p:attrNameLst>
                                      </p:cBhvr>
                                      <p:tavLst>
                                        <p:tav tm="0">
                                          <p:val>
                                            <p:strVal val="(6*min(max(#ppt_w*#ppt_h,.3),1)-7.4)/-.7*#ppt_h"/>
                                          </p:val>
                                        </p:tav>
                                        <p:tav tm="100000">
                                          <p:val>
                                            <p:strVal val="#ppt_h"/>
                                          </p:val>
                                        </p:tav>
                                      </p:tavLst>
                                    </p:anim>
                                    <p:anim calcmode="lin" valueType="num">
                                      <p:cBhvr>
                                        <p:cTn id="33" dur="1000" fill="hold"/>
                                        <p:tgtEl>
                                          <p:spTgt spid="59"/>
                                        </p:tgtEl>
                                        <p:attrNameLst>
                                          <p:attrName>ppt_x</p:attrName>
                                        </p:attrNameLst>
                                      </p:cBhvr>
                                      <p:tavLst>
                                        <p:tav tm="0">
                                          <p:val>
                                            <p:fltVal val="0.5"/>
                                          </p:val>
                                        </p:tav>
                                        <p:tav tm="100000">
                                          <p:val>
                                            <p:strVal val="#ppt_x"/>
                                          </p:val>
                                        </p:tav>
                                      </p:tavLst>
                                    </p:anim>
                                    <p:anim calcmode="lin" valueType="num">
                                      <p:cBhvr>
                                        <p:cTn id="34" dur="1000" fill="hold"/>
                                        <p:tgtEl>
                                          <p:spTgt spid="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814303" y="2961744"/>
            <a:ext cx="1599235" cy="1176882"/>
            <a:chOff x="1680303" y="2643122"/>
            <a:chExt cx="1599605" cy="1177154"/>
          </a:xfrm>
        </p:grpSpPr>
        <p:sp>
          <p:nvSpPr>
            <p:cNvPr id="17" name="圆角矩形 16"/>
            <p:cNvSpPr/>
            <p:nvPr/>
          </p:nvSpPr>
          <p:spPr>
            <a:xfrm>
              <a:off x="1680303" y="2643122"/>
              <a:ext cx="1294836" cy="982318"/>
            </a:xfrm>
            <a:prstGeom prst="roundRect">
              <a:avLst>
                <a:gd name="adj" fmla="val 13269"/>
              </a:avLst>
            </a:prstGeom>
            <a:solidFill>
              <a:schemeClr val="accent1"/>
            </a:solidFill>
            <a:ln w="698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18" name="Freeform 50"/>
            <p:cNvSpPr>
              <a:spLocks noEditPoints="1"/>
            </p:cNvSpPr>
            <p:nvPr/>
          </p:nvSpPr>
          <p:spPr bwMode="auto">
            <a:xfrm>
              <a:off x="2109500" y="2910580"/>
              <a:ext cx="436444" cy="366018"/>
            </a:xfrm>
            <a:custGeom>
              <a:avLst/>
              <a:gdLst>
                <a:gd name="T0" fmla="*/ 0 w 471"/>
                <a:gd name="T1" fmla="*/ 395 h 395"/>
                <a:gd name="T2" fmla="*/ 90 w 471"/>
                <a:gd name="T3" fmla="*/ 395 h 395"/>
                <a:gd name="T4" fmla="*/ 90 w 471"/>
                <a:gd name="T5" fmla="*/ 234 h 395"/>
                <a:gd name="T6" fmla="*/ 0 w 471"/>
                <a:gd name="T7" fmla="*/ 234 h 395"/>
                <a:gd name="T8" fmla="*/ 0 w 471"/>
                <a:gd name="T9" fmla="*/ 395 h 395"/>
                <a:gd name="T10" fmla="*/ 19 w 471"/>
                <a:gd name="T11" fmla="*/ 253 h 395"/>
                <a:gd name="T12" fmla="*/ 71 w 471"/>
                <a:gd name="T13" fmla="*/ 253 h 395"/>
                <a:gd name="T14" fmla="*/ 71 w 471"/>
                <a:gd name="T15" fmla="*/ 376 h 395"/>
                <a:gd name="T16" fmla="*/ 19 w 471"/>
                <a:gd name="T17" fmla="*/ 376 h 395"/>
                <a:gd name="T18" fmla="*/ 19 w 471"/>
                <a:gd name="T19" fmla="*/ 253 h 395"/>
                <a:gd name="T20" fmla="*/ 128 w 471"/>
                <a:gd name="T21" fmla="*/ 395 h 395"/>
                <a:gd name="T22" fmla="*/ 218 w 471"/>
                <a:gd name="T23" fmla="*/ 395 h 395"/>
                <a:gd name="T24" fmla="*/ 218 w 471"/>
                <a:gd name="T25" fmla="*/ 87 h 395"/>
                <a:gd name="T26" fmla="*/ 128 w 471"/>
                <a:gd name="T27" fmla="*/ 87 h 395"/>
                <a:gd name="T28" fmla="*/ 128 w 471"/>
                <a:gd name="T29" fmla="*/ 395 h 395"/>
                <a:gd name="T30" fmla="*/ 147 w 471"/>
                <a:gd name="T31" fmla="*/ 106 h 395"/>
                <a:gd name="T32" fmla="*/ 199 w 471"/>
                <a:gd name="T33" fmla="*/ 106 h 395"/>
                <a:gd name="T34" fmla="*/ 199 w 471"/>
                <a:gd name="T35" fmla="*/ 376 h 395"/>
                <a:gd name="T36" fmla="*/ 147 w 471"/>
                <a:gd name="T37" fmla="*/ 376 h 395"/>
                <a:gd name="T38" fmla="*/ 147 w 471"/>
                <a:gd name="T39" fmla="*/ 106 h 395"/>
                <a:gd name="T40" fmla="*/ 383 w 471"/>
                <a:gd name="T41" fmla="*/ 156 h 395"/>
                <a:gd name="T42" fmla="*/ 383 w 471"/>
                <a:gd name="T43" fmla="*/ 395 h 395"/>
                <a:gd name="T44" fmla="*/ 471 w 471"/>
                <a:gd name="T45" fmla="*/ 395 h 395"/>
                <a:gd name="T46" fmla="*/ 471 w 471"/>
                <a:gd name="T47" fmla="*/ 156 h 395"/>
                <a:gd name="T48" fmla="*/ 383 w 471"/>
                <a:gd name="T49" fmla="*/ 156 h 395"/>
                <a:gd name="T50" fmla="*/ 452 w 471"/>
                <a:gd name="T51" fmla="*/ 376 h 395"/>
                <a:gd name="T52" fmla="*/ 402 w 471"/>
                <a:gd name="T53" fmla="*/ 376 h 395"/>
                <a:gd name="T54" fmla="*/ 402 w 471"/>
                <a:gd name="T55" fmla="*/ 175 h 395"/>
                <a:gd name="T56" fmla="*/ 452 w 471"/>
                <a:gd name="T57" fmla="*/ 175 h 395"/>
                <a:gd name="T58" fmla="*/ 452 w 471"/>
                <a:gd name="T59" fmla="*/ 376 h 395"/>
                <a:gd name="T60" fmla="*/ 256 w 471"/>
                <a:gd name="T61" fmla="*/ 395 h 395"/>
                <a:gd name="T62" fmla="*/ 346 w 471"/>
                <a:gd name="T63" fmla="*/ 395 h 395"/>
                <a:gd name="T64" fmla="*/ 346 w 471"/>
                <a:gd name="T65" fmla="*/ 0 h 395"/>
                <a:gd name="T66" fmla="*/ 256 w 471"/>
                <a:gd name="T67" fmla="*/ 0 h 395"/>
                <a:gd name="T68" fmla="*/ 256 w 471"/>
                <a:gd name="T69" fmla="*/ 395 h 395"/>
                <a:gd name="T70" fmla="*/ 275 w 471"/>
                <a:gd name="T71" fmla="*/ 19 h 395"/>
                <a:gd name="T72" fmla="*/ 327 w 471"/>
                <a:gd name="T73" fmla="*/ 19 h 395"/>
                <a:gd name="T74" fmla="*/ 327 w 471"/>
                <a:gd name="T75" fmla="*/ 376 h 395"/>
                <a:gd name="T76" fmla="*/ 275 w 471"/>
                <a:gd name="T77" fmla="*/ 376 h 395"/>
                <a:gd name="T78" fmla="*/ 275 w 471"/>
                <a:gd name="T79" fmla="*/ 1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pPr algn="ctr"/>
              <a:endParaRPr lang="zh-CN" altLang="en-US" sz="1600">
                <a:solidFill>
                  <a:schemeClr val="accent2"/>
                </a:solidFill>
                <a:latin typeface="+mj-lt"/>
              </a:endParaRPr>
            </a:p>
          </p:txBody>
        </p:sp>
        <p:grpSp>
          <p:nvGrpSpPr>
            <p:cNvPr id="19" name="组合 18"/>
            <p:cNvGrpSpPr/>
            <p:nvPr/>
          </p:nvGrpSpPr>
          <p:grpSpPr>
            <a:xfrm>
              <a:off x="2046396" y="3433622"/>
              <a:ext cx="1233512" cy="386654"/>
              <a:chOff x="2499360" y="3195046"/>
              <a:chExt cx="1584960" cy="496818"/>
            </a:xfrm>
          </p:grpSpPr>
          <p:sp>
            <p:nvSpPr>
              <p:cNvPr id="20" name="圆角矩形 19"/>
              <p:cNvSpPr/>
              <p:nvPr/>
            </p:nvSpPr>
            <p:spPr>
              <a:xfrm>
                <a:off x="2499360" y="3195046"/>
                <a:ext cx="1584960" cy="492941"/>
              </a:xfrm>
              <a:prstGeom prst="round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21" name="文本框 43"/>
              <p:cNvSpPr txBox="1"/>
              <p:nvPr/>
            </p:nvSpPr>
            <p:spPr>
              <a:xfrm>
                <a:off x="2645910" y="3256850"/>
                <a:ext cx="1291859" cy="435014"/>
              </a:xfrm>
              <a:prstGeom prst="rect">
                <a:avLst/>
              </a:prstGeom>
              <a:noFill/>
            </p:spPr>
            <p:txBody>
              <a:bodyPr wrap="none" rtlCol="0">
                <a:spAutoFit/>
              </a:bodyPr>
              <a:lstStyle/>
              <a:p>
                <a:pPr algn="ctr"/>
                <a:r>
                  <a:rPr lang="zh-CN" altLang="en-US" sz="1600" dirty="0">
                    <a:solidFill>
                      <a:schemeClr val="bg1"/>
                    </a:solidFill>
                    <a:ea typeface="微软雅黑 Light" panose="020B0502040204020203" pitchFamily="34" charset="-122"/>
                  </a:rPr>
                  <a:t>添加信息</a:t>
                </a:r>
              </a:p>
            </p:txBody>
          </p:sp>
        </p:grpSp>
      </p:grpSp>
      <p:grpSp>
        <p:nvGrpSpPr>
          <p:cNvPr id="22" name="组合 21"/>
          <p:cNvGrpSpPr/>
          <p:nvPr/>
        </p:nvGrpSpPr>
        <p:grpSpPr>
          <a:xfrm>
            <a:off x="4248876" y="2791337"/>
            <a:ext cx="1599236" cy="1152499"/>
            <a:chOff x="4115441" y="2472674"/>
            <a:chExt cx="1599606" cy="1152766"/>
          </a:xfrm>
          <a:solidFill>
            <a:schemeClr val="tx1">
              <a:lumMod val="50000"/>
              <a:lumOff val="50000"/>
            </a:schemeClr>
          </a:solidFill>
        </p:grpSpPr>
        <p:sp>
          <p:nvSpPr>
            <p:cNvPr id="23" name="圆角矩形 22"/>
            <p:cNvSpPr/>
            <p:nvPr/>
          </p:nvSpPr>
          <p:spPr>
            <a:xfrm>
              <a:off x="4115441" y="2643122"/>
              <a:ext cx="1294836" cy="982318"/>
            </a:xfrm>
            <a:prstGeom prst="roundRect">
              <a:avLst>
                <a:gd name="adj" fmla="val 13269"/>
              </a:avLst>
            </a:prstGeom>
            <a:solidFill>
              <a:schemeClr val="accent2"/>
            </a:solidFill>
            <a:ln w="698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24" name="Freeform 51"/>
            <p:cNvSpPr>
              <a:spLocks noEditPoints="1"/>
            </p:cNvSpPr>
            <p:nvPr/>
          </p:nvSpPr>
          <p:spPr bwMode="auto">
            <a:xfrm>
              <a:off x="4499212" y="2903165"/>
              <a:ext cx="513925" cy="429315"/>
            </a:xfrm>
            <a:custGeom>
              <a:avLst/>
              <a:gdLst>
                <a:gd name="T0" fmla="*/ 192 w 208"/>
                <a:gd name="T1" fmla="*/ 64 h 174"/>
                <a:gd name="T2" fmla="*/ 193 w 208"/>
                <a:gd name="T3" fmla="*/ 57 h 174"/>
                <a:gd name="T4" fmla="*/ 136 w 208"/>
                <a:gd name="T5" fmla="*/ 0 h 174"/>
                <a:gd name="T6" fmla="*/ 89 w 208"/>
                <a:gd name="T7" fmla="*/ 25 h 174"/>
                <a:gd name="T8" fmla="*/ 72 w 208"/>
                <a:gd name="T9" fmla="*/ 21 h 174"/>
                <a:gd name="T10" fmla="*/ 35 w 208"/>
                <a:gd name="T11" fmla="*/ 55 h 174"/>
                <a:gd name="T12" fmla="*/ 0 w 208"/>
                <a:gd name="T13" fmla="*/ 96 h 174"/>
                <a:gd name="T14" fmla="*/ 42 w 208"/>
                <a:gd name="T15" fmla="*/ 138 h 174"/>
                <a:gd name="T16" fmla="*/ 88 w 208"/>
                <a:gd name="T17" fmla="*/ 138 h 174"/>
                <a:gd name="T18" fmla="*/ 88 w 208"/>
                <a:gd name="T19" fmla="*/ 164 h 174"/>
                <a:gd name="T20" fmla="*/ 98 w 208"/>
                <a:gd name="T21" fmla="*/ 174 h 174"/>
                <a:gd name="T22" fmla="*/ 118 w 208"/>
                <a:gd name="T23" fmla="*/ 174 h 174"/>
                <a:gd name="T24" fmla="*/ 128 w 208"/>
                <a:gd name="T25" fmla="*/ 164 h 174"/>
                <a:gd name="T26" fmla="*/ 128 w 208"/>
                <a:gd name="T27" fmla="*/ 138 h 174"/>
                <a:gd name="T28" fmla="*/ 166 w 208"/>
                <a:gd name="T29" fmla="*/ 138 h 174"/>
                <a:gd name="T30" fmla="*/ 208 w 208"/>
                <a:gd name="T31" fmla="*/ 96 h 174"/>
                <a:gd name="T32" fmla="*/ 192 w 208"/>
                <a:gd name="T33" fmla="*/ 64 h 174"/>
                <a:gd name="T34" fmla="*/ 120 w 208"/>
                <a:gd name="T35" fmla="*/ 164 h 174"/>
                <a:gd name="T36" fmla="*/ 118 w 208"/>
                <a:gd name="T37" fmla="*/ 166 h 174"/>
                <a:gd name="T38" fmla="*/ 98 w 208"/>
                <a:gd name="T39" fmla="*/ 166 h 174"/>
                <a:gd name="T40" fmla="*/ 96 w 208"/>
                <a:gd name="T41" fmla="*/ 164 h 174"/>
                <a:gd name="T42" fmla="*/ 96 w 208"/>
                <a:gd name="T43" fmla="*/ 138 h 174"/>
                <a:gd name="T44" fmla="*/ 96 w 208"/>
                <a:gd name="T45" fmla="*/ 109 h 174"/>
                <a:gd name="T46" fmla="*/ 69 w 208"/>
                <a:gd name="T47" fmla="*/ 109 h 174"/>
                <a:gd name="T48" fmla="*/ 106 w 208"/>
                <a:gd name="T49" fmla="*/ 60 h 174"/>
                <a:gd name="T50" fmla="*/ 110 w 208"/>
                <a:gd name="T51" fmla="*/ 60 h 174"/>
                <a:gd name="T52" fmla="*/ 147 w 208"/>
                <a:gd name="T53" fmla="*/ 109 h 174"/>
                <a:gd name="T54" fmla="*/ 120 w 208"/>
                <a:gd name="T55" fmla="*/ 109 h 174"/>
                <a:gd name="T56" fmla="*/ 120 w 208"/>
                <a:gd name="T57" fmla="*/ 138 h 174"/>
                <a:gd name="T58" fmla="*/ 120 w 208"/>
                <a:gd name="T59" fmla="*/ 164 h 174"/>
                <a:gd name="T60" fmla="*/ 166 w 208"/>
                <a:gd name="T61" fmla="*/ 130 h 174"/>
                <a:gd name="T62" fmla="*/ 128 w 208"/>
                <a:gd name="T63" fmla="*/ 130 h 174"/>
                <a:gd name="T64" fmla="*/ 128 w 208"/>
                <a:gd name="T65" fmla="*/ 117 h 174"/>
                <a:gd name="T66" fmla="*/ 147 w 208"/>
                <a:gd name="T67" fmla="*/ 117 h 174"/>
                <a:gd name="T68" fmla="*/ 155 w 208"/>
                <a:gd name="T69" fmla="*/ 112 h 174"/>
                <a:gd name="T70" fmla="*/ 153 w 208"/>
                <a:gd name="T71" fmla="*/ 104 h 174"/>
                <a:gd name="T72" fmla="*/ 116 w 208"/>
                <a:gd name="T73" fmla="*/ 55 h 174"/>
                <a:gd name="T74" fmla="*/ 108 w 208"/>
                <a:gd name="T75" fmla="*/ 51 h 174"/>
                <a:gd name="T76" fmla="*/ 100 w 208"/>
                <a:gd name="T77" fmla="*/ 55 h 174"/>
                <a:gd name="T78" fmla="*/ 62 w 208"/>
                <a:gd name="T79" fmla="*/ 104 h 174"/>
                <a:gd name="T80" fmla="*/ 61 w 208"/>
                <a:gd name="T81" fmla="*/ 112 h 174"/>
                <a:gd name="T82" fmla="*/ 69 w 208"/>
                <a:gd name="T83" fmla="*/ 117 h 174"/>
                <a:gd name="T84" fmla="*/ 88 w 208"/>
                <a:gd name="T85" fmla="*/ 117 h 174"/>
                <a:gd name="T86" fmla="*/ 88 w 208"/>
                <a:gd name="T87" fmla="*/ 130 h 174"/>
                <a:gd name="T88" fmla="*/ 42 w 208"/>
                <a:gd name="T89" fmla="*/ 130 h 174"/>
                <a:gd name="T90" fmla="*/ 8 w 208"/>
                <a:gd name="T91" fmla="*/ 96 h 174"/>
                <a:gd name="T92" fmla="*/ 39 w 208"/>
                <a:gd name="T93" fmla="*/ 62 h 174"/>
                <a:gd name="T94" fmla="*/ 43 w 208"/>
                <a:gd name="T95" fmla="*/ 62 h 174"/>
                <a:gd name="T96" fmla="*/ 43 w 208"/>
                <a:gd name="T97" fmla="*/ 58 h 174"/>
                <a:gd name="T98" fmla="*/ 72 w 208"/>
                <a:gd name="T99" fmla="*/ 29 h 174"/>
                <a:gd name="T100" fmla="*/ 88 w 208"/>
                <a:gd name="T101" fmla="*/ 34 h 174"/>
                <a:gd name="T102" fmla="*/ 92 w 208"/>
                <a:gd name="T103" fmla="*/ 36 h 174"/>
                <a:gd name="T104" fmla="*/ 94 w 208"/>
                <a:gd name="T105" fmla="*/ 32 h 174"/>
                <a:gd name="T106" fmla="*/ 136 w 208"/>
                <a:gd name="T107" fmla="*/ 8 h 174"/>
                <a:gd name="T108" fmla="*/ 185 w 208"/>
                <a:gd name="T109" fmla="*/ 57 h 174"/>
                <a:gd name="T110" fmla="*/ 184 w 208"/>
                <a:gd name="T111" fmla="*/ 65 h 174"/>
                <a:gd name="T112" fmla="*/ 184 w 208"/>
                <a:gd name="T113" fmla="*/ 67 h 174"/>
                <a:gd name="T114" fmla="*/ 186 w 208"/>
                <a:gd name="T115" fmla="*/ 69 h 174"/>
                <a:gd name="T116" fmla="*/ 200 w 208"/>
                <a:gd name="T117" fmla="*/ 96 h 174"/>
                <a:gd name="T118" fmla="*/ 166 w 208"/>
                <a:gd name="T119" fmla="*/ 13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8" h="174">
                  <a:moveTo>
                    <a:pt x="192" y="64"/>
                  </a:moveTo>
                  <a:cubicBezTo>
                    <a:pt x="193" y="61"/>
                    <a:pt x="193" y="59"/>
                    <a:pt x="193" y="57"/>
                  </a:cubicBezTo>
                  <a:cubicBezTo>
                    <a:pt x="193" y="25"/>
                    <a:pt x="167" y="0"/>
                    <a:pt x="136" y="0"/>
                  </a:cubicBezTo>
                  <a:cubicBezTo>
                    <a:pt x="117" y="0"/>
                    <a:pt x="100" y="9"/>
                    <a:pt x="89" y="25"/>
                  </a:cubicBezTo>
                  <a:cubicBezTo>
                    <a:pt x="84" y="22"/>
                    <a:pt x="78" y="21"/>
                    <a:pt x="72" y="21"/>
                  </a:cubicBezTo>
                  <a:cubicBezTo>
                    <a:pt x="53" y="21"/>
                    <a:pt x="37" y="35"/>
                    <a:pt x="35" y="55"/>
                  </a:cubicBezTo>
                  <a:cubicBezTo>
                    <a:pt x="15" y="58"/>
                    <a:pt x="0" y="76"/>
                    <a:pt x="0" y="96"/>
                  </a:cubicBezTo>
                  <a:cubicBezTo>
                    <a:pt x="0" y="119"/>
                    <a:pt x="19" y="138"/>
                    <a:pt x="42" y="138"/>
                  </a:cubicBezTo>
                  <a:cubicBezTo>
                    <a:pt x="88" y="138"/>
                    <a:pt x="88" y="138"/>
                    <a:pt x="88" y="138"/>
                  </a:cubicBezTo>
                  <a:cubicBezTo>
                    <a:pt x="88" y="164"/>
                    <a:pt x="88" y="164"/>
                    <a:pt x="88" y="164"/>
                  </a:cubicBezTo>
                  <a:cubicBezTo>
                    <a:pt x="88" y="170"/>
                    <a:pt x="92" y="174"/>
                    <a:pt x="98" y="174"/>
                  </a:cubicBezTo>
                  <a:cubicBezTo>
                    <a:pt x="118" y="174"/>
                    <a:pt x="118" y="174"/>
                    <a:pt x="118" y="174"/>
                  </a:cubicBezTo>
                  <a:cubicBezTo>
                    <a:pt x="124" y="174"/>
                    <a:pt x="128" y="170"/>
                    <a:pt x="128" y="164"/>
                  </a:cubicBezTo>
                  <a:cubicBezTo>
                    <a:pt x="128" y="138"/>
                    <a:pt x="128" y="138"/>
                    <a:pt x="128" y="138"/>
                  </a:cubicBezTo>
                  <a:cubicBezTo>
                    <a:pt x="166" y="138"/>
                    <a:pt x="166" y="138"/>
                    <a:pt x="166" y="138"/>
                  </a:cubicBezTo>
                  <a:cubicBezTo>
                    <a:pt x="189" y="138"/>
                    <a:pt x="208" y="119"/>
                    <a:pt x="208" y="96"/>
                  </a:cubicBezTo>
                  <a:cubicBezTo>
                    <a:pt x="208" y="84"/>
                    <a:pt x="202" y="72"/>
                    <a:pt x="192" y="64"/>
                  </a:cubicBezTo>
                  <a:close/>
                  <a:moveTo>
                    <a:pt x="120" y="164"/>
                  </a:moveTo>
                  <a:cubicBezTo>
                    <a:pt x="120" y="165"/>
                    <a:pt x="119" y="166"/>
                    <a:pt x="118" y="166"/>
                  </a:cubicBezTo>
                  <a:cubicBezTo>
                    <a:pt x="98" y="166"/>
                    <a:pt x="98" y="166"/>
                    <a:pt x="98" y="166"/>
                  </a:cubicBezTo>
                  <a:cubicBezTo>
                    <a:pt x="97" y="166"/>
                    <a:pt x="96" y="165"/>
                    <a:pt x="96" y="164"/>
                  </a:cubicBezTo>
                  <a:cubicBezTo>
                    <a:pt x="96" y="138"/>
                    <a:pt x="96" y="138"/>
                    <a:pt x="96" y="138"/>
                  </a:cubicBezTo>
                  <a:cubicBezTo>
                    <a:pt x="96" y="109"/>
                    <a:pt x="96" y="109"/>
                    <a:pt x="96" y="109"/>
                  </a:cubicBezTo>
                  <a:cubicBezTo>
                    <a:pt x="69" y="109"/>
                    <a:pt x="69" y="109"/>
                    <a:pt x="69" y="109"/>
                  </a:cubicBezTo>
                  <a:cubicBezTo>
                    <a:pt x="106" y="60"/>
                    <a:pt x="106" y="60"/>
                    <a:pt x="106" y="60"/>
                  </a:cubicBezTo>
                  <a:cubicBezTo>
                    <a:pt x="107" y="59"/>
                    <a:pt x="109" y="59"/>
                    <a:pt x="110" y="60"/>
                  </a:cubicBezTo>
                  <a:cubicBezTo>
                    <a:pt x="147" y="109"/>
                    <a:pt x="147" y="109"/>
                    <a:pt x="147" y="109"/>
                  </a:cubicBezTo>
                  <a:cubicBezTo>
                    <a:pt x="120" y="109"/>
                    <a:pt x="120" y="109"/>
                    <a:pt x="120" y="109"/>
                  </a:cubicBezTo>
                  <a:cubicBezTo>
                    <a:pt x="120" y="138"/>
                    <a:pt x="120" y="138"/>
                    <a:pt x="120" y="138"/>
                  </a:cubicBezTo>
                  <a:lnTo>
                    <a:pt x="120" y="164"/>
                  </a:lnTo>
                  <a:close/>
                  <a:moveTo>
                    <a:pt x="166" y="130"/>
                  </a:moveTo>
                  <a:cubicBezTo>
                    <a:pt x="128" y="130"/>
                    <a:pt x="128" y="130"/>
                    <a:pt x="128" y="130"/>
                  </a:cubicBezTo>
                  <a:cubicBezTo>
                    <a:pt x="128" y="117"/>
                    <a:pt x="128" y="117"/>
                    <a:pt x="128" y="117"/>
                  </a:cubicBezTo>
                  <a:cubicBezTo>
                    <a:pt x="147" y="117"/>
                    <a:pt x="147" y="117"/>
                    <a:pt x="147" y="117"/>
                  </a:cubicBezTo>
                  <a:cubicBezTo>
                    <a:pt x="151" y="117"/>
                    <a:pt x="154" y="115"/>
                    <a:pt x="155" y="112"/>
                  </a:cubicBezTo>
                  <a:cubicBezTo>
                    <a:pt x="156" y="110"/>
                    <a:pt x="156" y="107"/>
                    <a:pt x="153" y="104"/>
                  </a:cubicBezTo>
                  <a:cubicBezTo>
                    <a:pt x="116" y="55"/>
                    <a:pt x="116" y="55"/>
                    <a:pt x="116" y="55"/>
                  </a:cubicBezTo>
                  <a:cubicBezTo>
                    <a:pt x="114" y="53"/>
                    <a:pt x="111" y="51"/>
                    <a:pt x="108" y="51"/>
                  </a:cubicBezTo>
                  <a:cubicBezTo>
                    <a:pt x="105" y="51"/>
                    <a:pt x="102" y="53"/>
                    <a:pt x="100" y="55"/>
                  </a:cubicBezTo>
                  <a:cubicBezTo>
                    <a:pt x="62" y="104"/>
                    <a:pt x="62" y="104"/>
                    <a:pt x="62" y="104"/>
                  </a:cubicBezTo>
                  <a:cubicBezTo>
                    <a:pt x="60" y="107"/>
                    <a:pt x="60" y="110"/>
                    <a:pt x="61" y="112"/>
                  </a:cubicBezTo>
                  <a:cubicBezTo>
                    <a:pt x="62" y="115"/>
                    <a:pt x="65" y="117"/>
                    <a:pt x="69" y="117"/>
                  </a:cubicBezTo>
                  <a:cubicBezTo>
                    <a:pt x="88" y="117"/>
                    <a:pt x="88" y="117"/>
                    <a:pt x="88" y="117"/>
                  </a:cubicBezTo>
                  <a:cubicBezTo>
                    <a:pt x="88" y="130"/>
                    <a:pt x="88" y="130"/>
                    <a:pt x="88" y="130"/>
                  </a:cubicBezTo>
                  <a:cubicBezTo>
                    <a:pt x="42" y="130"/>
                    <a:pt x="42" y="130"/>
                    <a:pt x="42" y="130"/>
                  </a:cubicBezTo>
                  <a:cubicBezTo>
                    <a:pt x="23" y="130"/>
                    <a:pt x="8" y="115"/>
                    <a:pt x="8" y="96"/>
                  </a:cubicBezTo>
                  <a:cubicBezTo>
                    <a:pt x="8" y="78"/>
                    <a:pt x="22" y="64"/>
                    <a:pt x="39" y="62"/>
                  </a:cubicBezTo>
                  <a:cubicBezTo>
                    <a:pt x="43" y="62"/>
                    <a:pt x="43" y="62"/>
                    <a:pt x="43" y="62"/>
                  </a:cubicBezTo>
                  <a:cubicBezTo>
                    <a:pt x="43" y="58"/>
                    <a:pt x="43" y="58"/>
                    <a:pt x="43" y="58"/>
                  </a:cubicBezTo>
                  <a:cubicBezTo>
                    <a:pt x="43" y="42"/>
                    <a:pt x="56" y="29"/>
                    <a:pt x="72" y="29"/>
                  </a:cubicBezTo>
                  <a:cubicBezTo>
                    <a:pt x="78" y="29"/>
                    <a:pt x="84" y="30"/>
                    <a:pt x="88" y="34"/>
                  </a:cubicBezTo>
                  <a:cubicBezTo>
                    <a:pt x="92" y="36"/>
                    <a:pt x="92" y="36"/>
                    <a:pt x="92" y="36"/>
                  </a:cubicBezTo>
                  <a:cubicBezTo>
                    <a:pt x="94" y="32"/>
                    <a:pt x="94" y="32"/>
                    <a:pt x="94" y="32"/>
                  </a:cubicBezTo>
                  <a:cubicBezTo>
                    <a:pt x="103" y="17"/>
                    <a:pt x="119" y="8"/>
                    <a:pt x="136" y="8"/>
                  </a:cubicBezTo>
                  <a:cubicBezTo>
                    <a:pt x="163" y="8"/>
                    <a:pt x="185" y="30"/>
                    <a:pt x="185" y="57"/>
                  </a:cubicBezTo>
                  <a:cubicBezTo>
                    <a:pt x="185" y="59"/>
                    <a:pt x="185" y="62"/>
                    <a:pt x="184" y="65"/>
                  </a:cubicBezTo>
                  <a:cubicBezTo>
                    <a:pt x="184" y="67"/>
                    <a:pt x="184" y="67"/>
                    <a:pt x="184" y="67"/>
                  </a:cubicBezTo>
                  <a:cubicBezTo>
                    <a:pt x="186" y="69"/>
                    <a:pt x="186" y="69"/>
                    <a:pt x="186" y="69"/>
                  </a:cubicBezTo>
                  <a:cubicBezTo>
                    <a:pt x="195" y="75"/>
                    <a:pt x="200" y="85"/>
                    <a:pt x="200" y="96"/>
                  </a:cubicBezTo>
                  <a:cubicBezTo>
                    <a:pt x="200" y="115"/>
                    <a:pt x="184" y="130"/>
                    <a:pt x="166" y="130"/>
                  </a:cubicBez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pPr algn="ctr"/>
              <a:endParaRPr lang="zh-CN" altLang="en-US" sz="1600">
                <a:solidFill>
                  <a:schemeClr val="accent2"/>
                </a:solidFill>
                <a:latin typeface="+mj-lt"/>
              </a:endParaRPr>
            </a:p>
          </p:txBody>
        </p:sp>
        <p:grpSp>
          <p:nvGrpSpPr>
            <p:cNvPr id="25" name="组合 24"/>
            <p:cNvGrpSpPr/>
            <p:nvPr/>
          </p:nvGrpSpPr>
          <p:grpSpPr>
            <a:xfrm>
              <a:off x="4481535" y="2472674"/>
              <a:ext cx="1233512" cy="386653"/>
              <a:chOff x="2499360" y="3195046"/>
              <a:chExt cx="1584960" cy="496817"/>
            </a:xfrm>
            <a:grpFill/>
          </p:grpSpPr>
          <p:sp>
            <p:nvSpPr>
              <p:cNvPr id="26" name="圆角矩形 25"/>
              <p:cNvSpPr/>
              <p:nvPr/>
            </p:nvSpPr>
            <p:spPr>
              <a:xfrm>
                <a:off x="2499360" y="3195046"/>
                <a:ext cx="1584960" cy="492941"/>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27" name="文本框 49"/>
              <p:cNvSpPr txBox="1"/>
              <p:nvPr/>
            </p:nvSpPr>
            <p:spPr>
              <a:xfrm>
                <a:off x="2645910" y="3256850"/>
                <a:ext cx="1291859" cy="435013"/>
              </a:xfrm>
              <a:prstGeom prst="rect">
                <a:avLst/>
              </a:prstGeom>
              <a:solidFill>
                <a:schemeClr val="accent2"/>
              </a:solidFill>
            </p:spPr>
            <p:txBody>
              <a:bodyPr wrap="none" rtlCol="0">
                <a:spAutoFit/>
              </a:bodyPr>
              <a:lstStyle/>
              <a:p>
                <a:pPr algn="ctr"/>
                <a:r>
                  <a:rPr lang="zh-CN" altLang="en-US" sz="1600" dirty="0">
                    <a:solidFill>
                      <a:schemeClr val="bg1"/>
                    </a:solidFill>
                    <a:ea typeface="微软雅黑 Light" panose="020B0502040204020203" pitchFamily="34" charset="-122"/>
                  </a:rPr>
                  <a:t>添加信息</a:t>
                </a:r>
              </a:p>
            </p:txBody>
          </p:sp>
        </p:grpSp>
      </p:grpSp>
      <p:sp>
        <p:nvSpPr>
          <p:cNvPr id="28" name="弧形 27"/>
          <p:cNvSpPr/>
          <p:nvPr/>
        </p:nvSpPr>
        <p:spPr>
          <a:xfrm rot="8100000">
            <a:off x="2991515" y="3044216"/>
            <a:ext cx="1608782" cy="1608782"/>
          </a:xfrm>
          <a:prstGeom prst="arc">
            <a:avLst>
              <a:gd name="adj1" fmla="val 14567799"/>
              <a:gd name="adj2" fmla="val 1217756"/>
            </a:avLst>
          </a:prstGeom>
          <a:ln w="50800">
            <a:solidFill>
              <a:srgbClr val="E94E60"/>
            </a:solidFill>
            <a:headEnd type="stealth"/>
            <a:tailEnd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accent2"/>
              </a:solidFill>
              <a:latin typeface="+mj-lt"/>
            </a:endParaRPr>
          </a:p>
        </p:txBody>
      </p:sp>
      <p:sp>
        <p:nvSpPr>
          <p:cNvPr id="29" name="弧形 28"/>
          <p:cNvSpPr/>
          <p:nvPr/>
        </p:nvSpPr>
        <p:spPr>
          <a:xfrm rot="2700000" flipH="1">
            <a:off x="5388506" y="2250775"/>
            <a:ext cx="1608782" cy="1608782"/>
          </a:xfrm>
          <a:prstGeom prst="arc">
            <a:avLst>
              <a:gd name="adj1" fmla="val 14470304"/>
              <a:gd name="adj2" fmla="val 1217756"/>
            </a:avLst>
          </a:prstGeom>
          <a:ln w="50800">
            <a:solidFill>
              <a:schemeClr val="tx1">
                <a:lumMod val="50000"/>
                <a:lumOff val="50000"/>
              </a:schemeClr>
            </a:solidFill>
            <a:headEnd type="stealth"/>
            <a:tailEnd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latin typeface="+mj-lt"/>
            </a:endParaRPr>
          </a:p>
        </p:txBody>
      </p:sp>
      <p:grpSp>
        <p:nvGrpSpPr>
          <p:cNvPr id="30" name="组合 29"/>
          <p:cNvGrpSpPr/>
          <p:nvPr/>
        </p:nvGrpSpPr>
        <p:grpSpPr>
          <a:xfrm>
            <a:off x="6596748" y="2943602"/>
            <a:ext cx="1599234" cy="1176883"/>
            <a:chOff x="6463857" y="2624974"/>
            <a:chExt cx="1599604" cy="1177155"/>
          </a:xfrm>
          <a:solidFill>
            <a:srgbClr val="E94E60"/>
          </a:solidFill>
        </p:grpSpPr>
        <p:sp>
          <p:nvSpPr>
            <p:cNvPr id="31" name="圆角矩形 30"/>
            <p:cNvSpPr/>
            <p:nvPr/>
          </p:nvSpPr>
          <p:spPr>
            <a:xfrm>
              <a:off x="6463857" y="2624974"/>
              <a:ext cx="1294836" cy="982318"/>
            </a:xfrm>
            <a:prstGeom prst="roundRect">
              <a:avLst>
                <a:gd name="adj" fmla="val 13269"/>
              </a:avLst>
            </a:prstGeom>
            <a:solidFill>
              <a:schemeClr val="accent3"/>
            </a:solidFill>
            <a:ln w="698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32" name="Freeform 120"/>
            <p:cNvSpPr>
              <a:spLocks noEditPoints="1"/>
            </p:cNvSpPr>
            <p:nvPr/>
          </p:nvSpPr>
          <p:spPr bwMode="auto">
            <a:xfrm>
              <a:off x="6908386" y="2872125"/>
              <a:ext cx="451270" cy="442928"/>
            </a:xfrm>
            <a:custGeom>
              <a:avLst/>
              <a:gdLst>
                <a:gd name="T0" fmla="*/ 46 w 206"/>
                <a:gd name="T1" fmla="*/ 64 h 202"/>
                <a:gd name="T2" fmla="*/ 104 w 206"/>
                <a:gd name="T3" fmla="*/ 65 h 202"/>
                <a:gd name="T4" fmla="*/ 54 w 206"/>
                <a:gd name="T5" fmla="*/ 67 h 202"/>
                <a:gd name="T6" fmla="*/ 83 w 206"/>
                <a:gd name="T7" fmla="*/ 98 h 202"/>
                <a:gd name="T8" fmla="*/ 121 w 206"/>
                <a:gd name="T9" fmla="*/ 113 h 202"/>
                <a:gd name="T10" fmla="*/ 145 w 206"/>
                <a:gd name="T11" fmla="*/ 89 h 202"/>
                <a:gd name="T12" fmla="*/ 149 w 206"/>
                <a:gd name="T13" fmla="*/ 62 h 202"/>
                <a:gd name="T14" fmla="*/ 122 w 206"/>
                <a:gd name="T15" fmla="*/ 40 h 202"/>
                <a:gd name="T16" fmla="*/ 114 w 206"/>
                <a:gd name="T17" fmla="*/ 10 h 202"/>
                <a:gd name="T18" fmla="*/ 69 w 206"/>
                <a:gd name="T19" fmla="*/ 17 h 202"/>
                <a:gd name="T20" fmla="*/ 35 w 206"/>
                <a:gd name="T21" fmla="*/ 12 h 202"/>
                <a:gd name="T22" fmla="*/ 18 w 206"/>
                <a:gd name="T23" fmla="*/ 34 h 202"/>
                <a:gd name="T24" fmla="*/ 17 w 206"/>
                <a:gd name="T25" fmla="*/ 69 h 202"/>
                <a:gd name="T26" fmla="*/ 1 w 206"/>
                <a:gd name="T27" fmla="*/ 96 h 202"/>
                <a:gd name="T28" fmla="*/ 38 w 206"/>
                <a:gd name="T29" fmla="*/ 122 h 202"/>
                <a:gd name="T30" fmla="*/ 54 w 206"/>
                <a:gd name="T31" fmla="*/ 150 h 202"/>
                <a:gd name="T32" fmla="*/ 86 w 206"/>
                <a:gd name="T33" fmla="*/ 146 h 202"/>
                <a:gd name="T34" fmla="*/ 116 w 206"/>
                <a:gd name="T35" fmla="*/ 140 h 202"/>
                <a:gd name="T36" fmla="*/ 84 w 206"/>
                <a:gd name="T37" fmla="*/ 126 h 202"/>
                <a:gd name="T38" fmla="*/ 41 w 206"/>
                <a:gd name="T39" fmla="*/ 136 h 202"/>
                <a:gd name="T40" fmla="*/ 31 w 206"/>
                <a:gd name="T41" fmla="*/ 102 h 202"/>
                <a:gd name="T42" fmla="*/ 25 w 206"/>
                <a:gd name="T43" fmla="*/ 84 h 202"/>
                <a:gd name="T44" fmla="*/ 15 w 206"/>
                <a:gd name="T45" fmla="*/ 42 h 202"/>
                <a:gd name="T46" fmla="*/ 49 w 206"/>
                <a:gd name="T47" fmla="*/ 32 h 202"/>
                <a:gd name="T48" fmla="*/ 67 w 206"/>
                <a:gd name="T49" fmla="*/ 26 h 202"/>
                <a:gd name="T50" fmla="*/ 110 w 206"/>
                <a:gd name="T51" fmla="*/ 17 h 202"/>
                <a:gd name="T52" fmla="*/ 119 w 206"/>
                <a:gd name="T53" fmla="*/ 50 h 202"/>
                <a:gd name="T54" fmla="*/ 126 w 206"/>
                <a:gd name="T55" fmla="*/ 68 h 202"/>
                <a:gd name="T56" fmla="*/ 135 w 206"/>
                <a:gd name="T57" fmla="*/ 111 h 202"/>
                <a:gd name="T58" fmla="*/ 102 w 206"/>
                <a:gd name="T59" fmla="*/ 120 h 202"/>
                <a:gd name="T60" fmla="*/ 159 w 206"/>
                <a:gd name="T61" fmla="*/ 175 h 202"/>
                <a:gd name="T62" fmla="*/ 161 w 206"/>
                <a:gd name="T63" fmla="*/ 167 h 202"/>
                <a:gd name="T64" fmla="*/ 171 w 206"/>
                <a:gd name="T65" fmla="*/ 154 h 202"/>
                <a:gd name="T66" fmla="*/ 193 w 206"/>
                <a:gd name="T67" fmla="*/ 140 h 202"/>
                <a:gd name="T68" fmla="*/ 192 w 206"/>
                <a:gd name="T69" fmla="*/ 122 h 202"/>
                <a:gd name="T70" fmla="*/ 166 w 206"/>
                <a:gd name="T71" fmla="*/ 119 h 202"/>
                <a:gd name="T72" fmla="*/ 145 w 206"/>
                <a:gd name="T73" fmla="*/ 112 h 202"/>
                <a:gd name="T74" fmla="*/ 134 w 206"/>
                <a:gd name="T75" fmla="*/ 122 h 202"/>
                <a:gd name="T76" fmla="*/ 120 w 206"/>
                <a:gd name="T77" fmla="*/ 139 h 202"/>
                <a:gd name="T78" fmla="*/ 114 w 206"/>
                <a:gd name="T79" fmla="*/ 152 h 202"/>
                <a:gd name="T80" fmla="*/ 127 w 206"/>
                <a:gd name="T81" fmla="*/ 171 h 202"/>
                <a:gd name="T82" fmla="*/ 127 w 206"/>
                <a:gd name="T83" fmla="*/ 189 h 202"/>
                <a:gd name="T84" fmla="*/ 153 w 206"/>
                <a:gd name="T85" fmla="*/ 191 h 202"/>
                <a:gd name="T86" fmla="*/ 174 w 206"/>
                <a:gd name="T87" fmla="*/ 199 h 202"/>
                <a:gd name="T88" fmla="*/ 185 w 206"/>
                <a:gd name="T89" fmla="*/ 189 h 202"/>
                <a:gd name="T90" fmla="*/ 194 w 206"/>
                <a:gd name="T91" fmla="*/ 168 h 202"/>
                <a:gd name="T92" fmla="*/ 206 w 206"/>
                <a:gd name="T93" fmla="*/ 155 h 202"/>
                <a:gd name="T94" fmla="*/ 185 w 206"/>
                <a:gd name="T95" fmla="*/ 168 h 202"/>
                <a:gd name="T96" fmla="*/ 180 w 206"/>
                <a:gd name="T97" fmla="*/ 175 h 202"/>
                <a:gd name="T98" fmla="*/ 167 w 206"/>
                <a:gd name="T99" fmla="*/ 193 h 202"/>
                <a:gd name="T100" fmla="*/ 148 w 206"/>
                <a:gd name="T101" fmla="*/ 181 h 202"/>
                <a:gd name="T102" fmla="*/ 140 w 206"/>
                <a:gd name="T103" fmla="*/ 176 h 202"/>
                <a:gd name="T104" fmla="*/ 121 w 206"/>
                <a:gd name="T105" fmla="*/ 163 h 202"/>
                <a:gd name="T106" fmla="*/ 134 w 206"/>
                <a:gd name="T107" fmla="*/ 143 h 202"/>
                <a:gd name="T108" fmla="*/ 139 w 206"/>
                <a:gd name="T109" fmla="*/ 136 h 202"/>
                <a:gd name="T110" fmla="*/ 152 w 206"/>
                <a:gd name="T111" fmla="*/ 117 h 202"/>
                <a:gd name="T112" fmla="*/ 172 w 206"/>
                <a:gd name="T113" fmla="*/ 130 h 202"/>
                <a:gd name="T114" fmla="*/ 179 w 206"/>
                <a:gd name="T115" fmla="*/ 135 h 202"/>
                <a:gd name="T116" fmla="*/ 197 w 206"/>
                <a:gd name="T117" fmla="*/ 14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02">
                  <a:moveTo>
                    <a:pt x="104" y="65"/>
                  </a:moveTo>
                  <a:cubicBezTo>
                    <a:pt x="99" y="53"/>
                    <a:pt x="88" y="45"/>
                    <a:pt x="75" y="45"/>
                  </a:cubicBezTo>
                  <a:cubicBezTo>
                    <a:pt x="71" y="45"/>
                    <a:pt x="67" y="46"/>
                    <a:pt x="63" y="47"/>
                  </a:cubicBezTo>
                  <a:cubicBezTo>
                    <a:pt x="56" y="50"/>
                    <a:pt x="50" y="56"/>
                    <a:pt x="46" y="64"/>
                  </a:cubicBezTo>
                  <a:cubicBezTo>
                    <a:pt x="43" y="72"/>
                    <a:pt x="43" y="80"/>
                    <a:pt x="46" y="88"/>
                  </a:cubicBezTo>
                  <a:cubicBezTo>
                    <a:pt x="51" y="100"/>
                    <a:pt x="62" y="107"/>
                    <a:pt x="75" y="107"/>
                  </a:cubicBezTo>
                  <a:cubicBezTo>
                    <a:pt x="79" y="107"/>
                    <a:pt x="83" y="106"/>
                    <a:pt x="86" y="105"/>
                  </a:cubicBezTo>
                  <a:cubicBezTo>
                    <a:pt x="102" y="99"/>
                    <a:pt x="110" y="81"/>
                    <a:pt x="104" y="65"/>
                  </a:cubicBezTo>
                  <a:close/>
                  <a:moveTo>
                    <a:pt x="83" y="98"/>
                  </a:moveTo>
                  <a:cubicBezTo>
                    <a:pt x="81" y="99"/>
                    <a:pt x="78" y="99"/>
                    <a:pt x="75" y="99"/>
                  </a:cubicBezTo>
                  <a:cubicBezTo>
                    <a:pt x="65" y="99"/>
                    <a:pt x="57" y="93"/>
                    <a:pt x="54" y="85"/>
                  </a:cubicBezTo>
                  <a:cubicBezTo>
                    <a:pt x="51" y="79"/>
                    <a:pt x="51" y="73"/>
                    <a:pt x="54" y="67"/>
                  </a:cubicBezTo>
                  <a:cubicBezTo>
                    <a:pt x="56" y="61"/>
                    <a:pt x="61" y="57"/>
                    <a:pt x="66" y="55"/>
                  </a:cubicBezTo>
                  <a:cubicBezTo>
                    <a:pt x="69" y="54"/>
                    <a:pt x="72" y="53"/>
                    <a:pt x="75" y="53"/>
                  </a:cubicBezTo>
                  <a:cubicBezTo>
                    <a:pt x="84" y="53"/>
                    <a:pt x="93" y="59"/>
                    <a:pt x="96" y="68"/>
                  </a:cubicBezTo>
                  <a:cubicBezTo>
                    <a:pt x="101" y="79"/>
                    <a:pt x="95" y="93"/>
                    <a:pt x="83" y="98"/>
                  </a:cubicBezTo>
                  <a:close/>
                  <a:moveTo>
                    <a:pt x="116" y="140"/>
                  </a:moveTo>
                  <a:cubicBezTo>
                    <a:pt x="117" y="138"/>
                    <a:pt x="117" y="136"/>
                    <a:pt x="116" y="135"/>
                  </a:cubicBezTo>
                  <a:cubicBezTo>
                    <a:pt x="111" y="123"/>
                    <a:pt x="111" y="123"/>
                    <a:pt x="111" y="123"/>
                  </a:cubicBezTo>
                  <a:cubicBezTo>
                    <a:pt x="115" y="120"/>
                    <a:pt x="118" y="117"/>
                    <a:pt x="121" y="113"/>
                  </a:cubicBezTo>
                  <a:cubicBezTo>
                    <a:pt x="132" y="118"/>
                    <a:pt x="132" y="118"/>
                    <a:pt x="132" y="118"/>
                  </a:cubicBezTo>
                  <a:cubicBezTo>
                    <a:pt x="136" y="120"/>
                    <a:pt x="140" y="118"/>
                    <a:pt x="141" y="115"/>
                  </a:cubicBezTo>
                  <a:cubicBezTo>
                    <a:pt x="149" y="98"/>
                    <a:pt x="149" y="98"/>
                    <a:pt x="149" y="98"/>
                  </a:cubicBezTo>
                  <a:cubicBezTo>
                    <a:pt x="150" y="95"/>
                    <a:pt x="149" y="90"/>
                    <a:pt x="145" y="89"/>
                  </a:cubicBezTo>
                  <a:cubicBezTo>
                    <a:pt x="134" y="84"/>
                    <a:pt x="134" y="84"/>
                    <a:pt x="134" y="84"/>
                  </a:cubicBezTo>
                  <a:cubicBezTo>
                    <a:pt x="135" y="79"/>
                    <a:pt x="135" y="75"/>
                    <a:pt x="134" y="70"/>
                  </a:cubicBezTo>
                  <a:cubicBezTo>
                    <a:pt x="145" y="65"/>
                    <a:pt x="145" y="65"/>
                    <a:pt x="145" y="65"/>
                  </a:cubicBezTo>
                  <a:cubicBezTo>
                    <a:pt x="147" y="65"/>
                    <a:pt x="148" y="63"/>
                    <a:pt x="149" y="62"/>
                  </a:cubicBezTo>
                  <a:cubicBezTo>
                    <a:pt x="150" y="60"/>
                    <a:pt x="150" y="58"/>
                    <a:pt x="149" y="56"/>
                  </a:cubicBezTo>
                  <a:cubicBezTo>
                    <a:pt x="142" y="40"/>
                    <a:pt x="142" y="40"/>
                    <a:pt x="142" y="40"/>
                  </a:cubicBezTo>
                  <a:cubicBezTo>
                    <a:pt x="141" y="36"/>
                    <a:pt x="137" y="34"/>
                    <a:pt x="134" y="36"/>
                  </a:cubicBezTo>
                  <a:cubicBezTo>
                    <a:pt x="122" y="40"/>
                    <a:pt x="122" y="40"/>
                    <a:pt x="122" y="40"/>
                  </a:cubicBezTo>
                  <a:cubicBezTo>
                    <a:pt x="120" y="36"/>
                    <a:pt x="116" y="33"/>
                    <a:pt x="113" y="30"/>
                  </a:cubicBezTo>
                  <a:cubicBezTo>
                    <a:pt x="118" y="19"/>
                    <a:pt x="118" y="19"/>
                    <a:pt x="118" y="19"/>
                  </a:cubicBezTo>
                  <a:cubicBezTo>
                    <a:pt x="118" y="17"/>
                    <a:pt x="118" y="15"/>
                    <a:pt x="118" y="14"/>
                  </a:cubicBezTo>
                  <a:cubicBezTo>
                    <a:pt x="117" y="12"/>
                    <a:pt x="116" y="11"/>
                    <a:pt x="114" y="10"/>
                  </a:cubicBezTo>
                  <a:cubicBezTo>
                    <a:pt x="97" y="3"/>
                    <a:pt x="97" y="3"/>
                    <a:pt x="97" y="3"/>
                  </a:cubicBezTo>
                  <a:cubicBezTo>
                    <a:pt x="94" y="1"/>
                    <a:pt x="90" y="3"/>
                    <a:pt x="88" y="6"/>
                  </a:cubicBezTo>
                  <a:cubicBezTo>
                    <a:pt x="83" y="17"/>
                    <a:pt x="83" y="17"/>
                    <a:pt x="83" y="17"/>
                  </a:cubicBezTo>
                  <a:cubicBezTo>
                    <a:pt x="79" y="17"/>
                    <a:pt x="74" y="17"/>
                    <a:pt x="69" y="17"/>
                  </a:cubicBezTo>
                  <a:cubicBezTo>
                    <a:pt x="65" y="6"/>
                    <a:pt x="65" y="6"/>
                    <a:pt x="65" y="6"/>
                  </a:cubicBezTo>
                  <a:cubicBezTo>
                    <a:pt x="63" y="2"/>
                    <a:pt x="59" y="0"/>
                    <a:pt x="56" y="2"/>
                  </a:cubicBezTo>
                  <a:cubicBezTo>
                    <a:pt x="39" y="8"/>
                    <a:pt x="39" y="8"/>
                    <a:pt x="39" y="8"/>
                  </a:cubicBezTo>
                  <a:cubicBezTo>
                    <a:pt x="37" y="9"/>
                    <a:pt x="36" y="10"/>
                    <a:pt x="35" y="12"/>
                  </a:cubicBezTo>
                  <a:cubicBezTo>
                    <a:pt x="34" y="14"/>
                    <a:pt x="34" y="16"/>
                    <a:pt x="35" y="17"/>
                  </a:cubicBezTo>
                  <a:cubicBezTo>
                    <a:pt x="40" y="29"/>
                    <a:pt x="40" y="29"/>
                    <a:pt x="40" y="29"/>
                  </a:cubicBezTo>
                  <a:cubicBezTo>
                    <a:pt x="36" y="32"/>
                    <a:pt x="32" y="35"/>
                    <a:pt x="29" y="39"/>
                  </a:cubicBezTo>
                  <a:cubicBezTo>
                    <a:pt x="18" y="34"/>
                    <a:pt x="18" y="34"/>
                    <a:pt x="18" y="34"/>
                  </a:cubicBezTo>
                  <a:cubicBezTo>
                    <a:pt x="14" y="33"/>
                    <a:pt x="10" y="34"/>
                    <a:pt x="8" y="38"/>
                  </a:cubicBezTo>
                  <a:cubicBezTo>
                    <a:pt x="1" y="54"/>
                    <a:pt x="1" y="54"/>
                    <a:pt x="1" y="54"/>
                  </a:cubicBezTo>
                  <a:cubicBezTo>
                    <a:pt x="0" y="58"/>
                    <a:pt x="1" y="62"/>
                    <a:pt x="5" y="63"/>
                  </a:cubicBezTo>
                  <a:cubicBezTo>
                    <a:pt x="17" y="69"/>
                    <a:pt x="17" y="69"/>
                    <a:pt x="17" y="69"/>
                  </a:cubicBezTo>
                  <a:cubicBezTo>
                    <a:pt x="16" y="73"/>
                    <a:pt x="16" y="78"/>
                    <a:pt x="17" y="82"/>
                  </a:cubicBezTo>
                  <a:cubicBezTo>
                    <a:pt x="5" y="87"/>
                    <a:pt x="5" y="87"/>
                    <a:pt x="5" y="87"/>
                  </a:cubicBezTo>
                  <a:cubicBezTo>
                    <a:pt x="3" y="88"/>
                    <a:pt x="1" y="89"/>
                    <a:pt x="1" y="91"/>
                  </a:cubicBezTo>
                  <a:cubicBezTo>
                    <a:pt x="0" y="92"/>
                    <a:pt x="0" y="94"/>
                    <a:pt x="1" y="96"/>
                  </a:cubicBezTo>
                  <a:cubicBezTo>
                    <a:pt x="7" y="113"/>
                    <a:pt x="7" y="113"/>
                    <a:pt x="7" y="113"/>
                  </a:cubicBezTo>
                  <a:cubicBezTo>
                    <a:pt x="9" y="116"/>
                    <a:pt x="13" y="118"/>
                    <a:pt x="16" y="117"/>
                  </a:cubicBezTo>
                  <a:cubicBezTo>
                    <a:pt x="28" y="112"/>
                    <a:pt x="28" y="112"/>
                    <a:pt x="28" y="112"/>
                  </a:cubicBezTo>
                  <a:cubicBezTo>
                    <a:pt x="31" y="116"/>
                    <a:pt x="35" y="119"/>
                    <a:pt x="38" y="122"/>
                  </a:cubicBezTo>
                  <a:cubicBezTo>
                    <a:pt x="33" y="134"/>
                    <a:pt x="33" y="134"/>
                    <a:pt x="33" y="134"/>
                  </a:cubicBezTo>
                  <a:cubicBezTo>
                    <a:pt x="33" y="136"/>
                    <a:pt x="33" y="137"/>
                    <a:pt x="33" y="139"/>
                  </a:cubicBezTo>
                  <a:cubicBezTo>
                    <a:pt x="34" y="141"/>
                    <a:pt x="35" y="142"/>
                    <a:pt x="37" y="143"/>
                  </a:cubicBezTo>
                  <a:cubicBezTo>
                    <a:pt x="54" y="150"/>
                    <a:pt x="54" y="150"/>
                    <a:pt x="54" y="150"/>
                  </a:cubicBezTo>
                  <a:cubicBezTo>
                    <a:pt x="57" y="152"/>
                    <a:pt x="61" y="150"/>
                    <a:pt x="63" y="146"/>
                  </a:cubicBezTo>
                  <a:cubicBezTo>
                    <a:pt x="68" y="135"/>
                    <a:pt x="68" y="135"/>
                    <a:pt x="68" y="135"/>
                  </a:cubicBezTo>
                  <a:cubicBezTo>
                    <a:pt x="72" y="135"/>
                    <a:pt x="77" y="135"/>
                    <a:pt x="82" y="135"/>
                  </a:cubicBezTo>
                  <a:cubicBezTo>
                    <a:pt x="86" y="146"/>
                    <a:pt x="86" y="146"/>
                    <a:pt x="86" y="146"/>
                  </a:cubicBezTo>
                  <a:cubicBezTo>
                    <a:pt x="87" y="149"/>
                    <a:pt x="90" y="151"/>
                    <a:pt x="93" y="151"/>
                  </a:cubicBezTo>
                  <a:cubicBezTo>
                    <a:pt x="94" y="151"/>
                    <a:pt x="94" y="151"/>
                    <a:pt x="95" y="150"/>
                  </a:cubicBezTo>
                  <a:cubicBezTo>
                    <a:pt x="112" y="144"/>
                    <a:pt x="112" y="144"/>
                    <a:pt x="112" y="144"/>
                  </a:cubicBezTo>
                  <a:cubicBezTo>
                    <a:pt x="114" y="143"/>
                    <a:pt x="115" y="142"/>
                    <a:pt x="116" y="140"/>
                  </a:cubicBezTo>
                  <a:close/>
                  <a:moveTo>
                    <a:pt x="108" y="137"/>
                  </a:moveTo>
                  <a:cubicBezTo>
                    <a:pt x="93" y="142"/>
                    <a:pt x="93" y="142"/>
                    <a:pt x="93" y="142"/>
                  </a:cubicBezTo>
                  <a:cubicBezTo>
                    <a:pt x="87" y="126"/>
                    <a:pt x="87" y="126"/>
                    <a:pt x="87" y="126"/>
                  </a:cubicBezTo>
                  <a:cubicBezTo>
                    <a:pt x="84" y="126"/>
                    <a:pt x="84" y="126"/>
                    <a:pt x="84" y="126"/>
                  </a:cubicBezTo>
                  <a:cubicBezTo>
                    <a:pt x="78" y="127"/>
                    <a:pt x="72" y="127"/>
                    <a:pt x="66" y="126"/>
                  </a:cubicBezTo>
                  <a:cubicBezTo>
                    <a:pt x="63" y="126"/>
                    <a:pt x="63" y="126"/>
                    <a:pt x="63" y="126"/>
                  </a:cubicBezTo>
                  <a:cubicBezTo>
                    <a:pt x="56" y="142"/>
                    <a:pt x="56" y="142"/>
                    <a:pt x="56" y="142"/>
                  </a:cubicBezTo>
                  <a:cubicBezTo>
                    <a:pt x="41" y="136"/>
                    <a:pt x="41" y="136"/>
                    <a:pt x="41" y="136"/>
                  </a:cubicBezTo>
                  <a:cubicBezTo>
                    <a:pt x="48" y="119"/>
                    <a:pt x="48" y="119"/>
                    <a:pt x="48" y="119"/>
                  </a:cubicBezTo>
                  <a:cubicBezTo>
                    <a:pt x="46" y="118"/>
                    <a:pt x="46" y="118"/>
                    <a:pt x="46" y="118"/>
                  </a:cubicBezTo>
                  <a:cubicBezTo>
                    <a:pt x="41" y="114"/>
                    <a:pt x="37" y="110"/>
                    <a:pt x="33" y="105"/>
                  </a:cubicBezTo>
                  <a:cubicBezTo>
                    <a:pt x="31" y="102"/>
                    <a:pt x="31" y="102"/>
                    <a:pt x="31" y="102"/>
                  </a:cubicBezTo>
                  <a:cubicBezTo>
                    <a:pt x="14" y="109"/>
                    <a:pt x="14" y="109"/>
                    <a:pt x="14" y="109"/>
                  </a:cubicBezTo>
                  <a:cubicBezTo>
                    <a:pt x="9" y="94"/>
                    <a:pt x="9" y="94"/>
                    <a:pt x="9" y="94"/>
                  </a:cubicBezTo>
                  <a:cubicBezTo>
                    <a:pt x="25" y="87"/>
                    <a:pt x="25" y="87"/>
                    <a:pt x="25" y="87"/>
                  </a:cubicBezTo>
                  <a:cubicBezTo>
                    <a:pt x="25" y="84"/>
                    <a:pt x="25" y="84"/>
                    <a:pt x="25" y="84"/>
                  </a:cubicBezTo>
                  <a:cubicBezTo>
                    <a:pt x="24" y="78"/>
                    <a:pt x="24" y="73"/>
                    <a:pt x="25" y="67"/>
                  </a:cubicBezTo>
                  <a:cubicBezTo>
                    <a:pt x="26" y="64"/>
                    <a:pt x="26" y="64"/>
                    <a:pt x="26" y="64"/>
                  </a:cubicBezTo>
                  <a:cubicBezTo>
                    <a:pt x="9" y="57"/>
                    <a:pt x="9" y="57"/>
                    <a:pt x="9" y="57"/>
                  </a:cubicBezTo>
                  <a:cubicBezTo>
                    <a:pt x="15" y="42"/>
                    <a:pt x="15" y="42"/>
                    <a:pt x="15" y="42"/>
                  </a:cubicBezTo>
                  <a:cubicBezTo>
                    <a:pt x="32" y="49"/>
                    <a:pt x="32" y="49"/>
                    <a:pt x="32" y="49"/>
                  </a:cubicBezTo>
                  <a:cubicBezTo>
                    <a:pt x="34" y="46"/>
                    <a:pt x="34" y="46"/>
                    <a:pt x="34" y="46"/>
                  </a:cubicBezTo>
                  <a:cubicBezTo>
                    <a:pt x="37" y="41"/>
                    <a:pt x="42" y="37"/>
                    <a:pt x="47" y="34"/>
                  </a:cubicBezTo>
                  <a:cubicBezTo>
                    <a:pt x="49" y="32"/>
                    <a:pt x="49" y="32"/>
                    <a:pt x="49" y="32"/>
                  </a:cubicBezTo>
                  <a:cubicBezTo>
                    <a:pt x="43" y="15"/>
                    <a:pt x="43" y="15"/>
                    <a:pt x="43" y="15"/>
                  </a:cubicBezTo>
                  <a:cubicBezTo>
                    <a:pt x="58" y="10"/>
                    <a:pt x="58" y="10"/>
                    <a:pt x="58" y="10"/>
                  </a:cubicBezTo>
                  <a:cubicBezTo>
                    <a:pt x="64" y="26"/>
                    <a:pt x="64" y="26"/>
                    <a:pt x="64" y="26"/>
                  </a:cubicBezTo>
                  <a:cubicBezTo>
                    <a:pt x="67" y="26"/>
                    <a:pt x="67" y="26"/>
                    <a:pt x="67" y="26"/>
                  </a:cubicBezTo>
                  <a:cubicBezTo>
                    <a:pt x="73" y="25"/>
                    <a:pt x="79" y="25"/>
                    <a:pt x="85" y="26"/>
                  </a:cubicBezTo>
                  <a:cubicBezTo>
                    <a:pt x="88" y="26"/>
                    <a:pt x="88" y="26"/>
                    <a:pt x="88" y="26"/>
                  </a:cubicBezTo>
                  <a:cubicBezTo>
                    <a:pt x="95" y="10"/>
                    <a:pt x="95" y="10"/>
                    <a:pt x="95" y="10"/>
                  </a:cubicBezTo>
                  <a:cubicBezTo>
                    <a:pt x="110" y="17"/>
                    <a:pt x="110" y="17"/>
                    <a:pt x="110" y="17"/>
                  </a:cubicBezTo>
                  <a:cubicBezTo>
                    <a:pt x="103" y="33"/>
                    <a:pt x="103" y="33"/>
                    <a:pt x="103" y="33"/>
                  </a:cubicBezTo>
                  <a:cubicBezTo>
                    <a:pt x="105" y="35"/>
                    <a:pt x="105" y="35"/>
                    <a:pt x="105" y="35"/>
                  </a:cubicBezTo>
                  <a:cubicBezTo>
                    <a:pt x="110" y="38"/>
                    <a:pt x="114" y="42"/>
                    <a:pt x="118" y="47"/>
                  </a:cubicBezTo>
                  <a:cubicBezTo>
                    <a:pt x="119" y="50"/>
                    <a:pt x="119" y="50"/>
                    <a:pt x="119" y="50"/>
                  </a:cubicBezTo>
                  <a:cubicBezTo>
                    <a:pt x="135" y="43"/>
                    <a:pt x="135" y="43"/>
                    <a:pt x="135" y="43"/>
                  </a:cubicBezTo>
                  <a:cubicBezTo>
                    <a:pt x="141" y="58"/>
                    <a:pt x="141" y="58"/>
                    <a:pt x="141" y="58"/>
                  </a:cubicBezTo>
                  <a:cubicBezTo>
                    <a:pt x="125" y="65"/>
                    <a:pt x="125" y="65"/>
                    <a:pt x="125" y="65"/>
                  </a:cubicBezTo>
                  <a:cubicBezTo>
                    <a:pt x="126" y="68"/>
                    <a:pt x="126" y="68"/>
                    <a:pt x="126" y="68"/>
                  </a:cubicBezTo>
                  <a:cubicBezTo>
                    <a:pt x="127" y="74"/>
                    <a:pt x="127" y="80"/>
                    <a:pt x="126" y="86"/>
                  </a:cubicBezTo>
                  <a:cubicBezTo>
                    <a:pt x="125" y="89"/>
                    <a:pt x="125" y="89"/>
                    <a:pt x="125" y="89"/>
                  </a:cubicBezTo>
                  <a:cubicBezTo>
                    <a:pt x="141" y="96"/>
                    <a:pt x="141" y="96"/>
                    <a:pt x="141" y="96"/>
                  </a:cubicBezTo>
                  <a:cubicBezTo>
                    <a:pt x="135" y="111"/>
                    <a:pt x="135" y="111"/>
                    <a:pt x="135" y="111"/>
                  </a:cubicBezTo>
                  <a:cubicBezTo>
                    <a:pt x="119" y="104"/>
                    <a:pt x="119" y="104"/>
                    <a:pt x="119" y="104"/>
                  </a:cubicBezTo>
                  <a:cubicBezTo>
                    <a:pt x="117" y="106"/>
                    <a:pt x="117" y="106"/>
                    <a:pt x="117" y="106"/>
                  </a:cubicBezTo>
                  <a:cubicBezTo>
                    <a:pt x="113" y="111"/>
                    <a:pt x="109" y="115"/>
                    <a:pt x="104" y="118"/>
                  </a:cubicBezTo>
                  <a:cubicBezTo>
                    <a:pt x="102" y="120"/>
                    <a:pt x="102" y="120"/>
                    <a:pt x="102" y="120"/>
                  </a:cubicBezTo>
                  <a:lnTo>
                    <a:pt x="108" y="137"/>
                  </a:lnTo>
                  <a:close/>
                  <a:moveTo>
                    <a:pt x="157" y="136"/>
                  </a:moveTo>
                  <a:cubicBezTo>
                    <a:pt x="146" y="137"/>
                    <a:pt x="138" y="147"/>
                    <a:pt x="140" y="158"/>
                  </a:cubicBezTo>
                  <a:cubicBezTo>
                    <a:pt x="141" y="168"/>
                    <a:pt x="149" y="175"/>
                    <a:pt x="159" y="175"/>
                  </a:cubicBezTo>
                  <a:cubicBezTo>
                    <a:pt x="160" y="175"/>
                    <a:pt x="161" y="175"/>
                    <a:pt x="162" y="175"/>
                  </a:cubicBezTo>
                  <a:cubicBezTo>
                    <a:pt x="173" y="174"/>
                    <a:pt x="180" y="164"/>
                    <a:pt x="179" y="153"/>
                  </a:cubicBezTo>
                  <a:cubicBezTo>
                    <a:pt x="178" y="142"/>
                    <a:pt x="168" y="134"/>
                    <a:pt x="157" y="136"/>
                  </a:cubicBezTo>
                  <a:close/>
                  <a:moveTo>
                    <a:pt x="161" y="167"/>
                  </a:moveTo>
                  <a:cubicBezTo>
                    <a:pt x="154" y="168"/>
                    <a:pt x="148" y="163"/>
                    <a:pt x="147" y="157"/>
                  </a:cubicBezTo>
                  <a:cubicBezTo>
                    <a:pt x="147" y="150"/>
                    <a:pt x="151" y="144"/>
                    <a:pt x="158" y="144"/>
                  </a:cubicBezTo>
                  <a:cubicBezTo>
                    <a:pt x="158" y="143"/>
                    <a:pt x="159" y="143"/>
                    <a:pt x="159" y="143"/>
                  </a:cubicBezTo>
                  <a:cubicBezTo>
                    <a:pt x="165" y="143"/>
                    <a:pt x="170" y="148"/>
                    <a:pt x="171" y="154"/>
                  </a:cubicBezTo>
                  <a:cubicBezTo>
                    <a:pt x="172" y="160"/>
                    <a:pt x="167" y="166"/>
                    <a:pt x="161" y="167"/>
                  </a:cubicBezTo>
                  <a:close/>
                  <a:moveTo>
                    <a:pt x="205" y="144"/>
                  </a:moveTo>
                  <a:cubicBezTo>
                    <a:pt x="204" y="141"/>
                    <a:pt x="202" y="139"/>
                    <a:pt x="199" y="139"/>
                  </a:cubicBezTo>
                  <a:cubicBezTo>
                    <a:pt x="193" y="140"/>
                    <a:pt x="193" y="140"/>
                    <a:pt x="193" y="140"/>
                  </a:cubicBezTo>
                  <a:cubicBezTo>
                    <a:pt x="192" y="138"/>
                    <a:pt x="191" y="136"/>
                    <a:pt x="190" y="135"/>
                  </a:cubicBezTo>
                  <a:cubicBezTo>
                    <a:pt x="193" y="130"/>
                    <a:pt x="193" y="130"/>
                    <a:pt x="193" y="130"/>
                  </a:cubicBezTo>
                  <a:cubicBezTo>
                    <a:pt x="194" y="129"/>
                    <a:pt x="195" y="127"/>
                    <a:pt x="194" y="126"/>
                  </a:cubicBezTo>
                  <a:cubicBezTo>
                    <a:pt x="194" y="124"/>
                    <a:pt x="193" y="123"/>
                    <a:pt x="192" y="122"/>
                  </a:cubicBezTo>
                  <a:cubicBezTo>
                    <a:pt x="184" y="115"/>
                    <a:pt x="184" y="115"/>
                    <a:pt x="184" y="115"/>
                  </a:cubicBezTo>
                  <a:cubicBezTo>
                    <a:pt x="181" y="114"/>
                    <a:pt x="178" y="114"/>
                    <a:pt x="176" y="116"/>
                  </a:cubicBezTo>
                  <a:cubicBezTo>
                    <a:pt x="172" y="121"/>
                    <a:pt x="172" y="121"/>
                    <a:pt x="172" y="121"/>
                  </a:cubicBezTo>
                  <a:cubicBezTo>
                    <a:pt x="170" y="120"/>
                    <a:pt x="168" y="120"/>
                    <a:pt x="166" y="119"/>
                  </a:cubicBezTo>
                  <a:cubicBezTo>
                    <a:pt x="165" y="113"/>
                    <a:pt x="165" y="113"/>
                    <a:pt x="165" y="113"/>
                  </a:cubicBezTo>
                  <a:cubicBezTo>
                    <a:pt x="165" y="111"/>
                    <a:pt x="163" y="108"/>
                    <a:pt x="160" y="108"/>
                  </a:cubicBezTo>
                  <a:cubicBezTo>
                    <a:pt x="148" y="110"/>
                    <a:pt x="148" y="110"/>
                    <a:pt x="148" y="110"/>
                  </a:cubicBezTo>
                  <a:cubicBezTo>
                    <a:pt x="147" y="110"/>
                    <a:pt x="146" y="111"/>
                    <a:pt x="145" y="112"/>
                  </a:cubicBezTo>
                  <a:cubicBezTo>
                    <a:pt x="144" y="113"/>
                    <a:pt x="143" y="115"/>
                    <a:pt x="143" y="116"/>
                  </a:cubicBezTo>
                  <a:cubicBezTo>
                    <a:pt x="144" y="122"/>
                    <a:pt x="144" y="122"/>
                    <a:pt x="144" y="122"/>
                  </a:cubicBezTo>
                  <a:cubicBezTo>
                    <a:pt x="142" y="123"/>
                    <a:pt x="140" y="124"/>
                    <a:pt x="139" y="125"/>
                  </a:cubicBezTo>
                  <a:cubicBezTo>
                    <a:pt x="134" y="122"/>
                    <a:pt x="134" y="122"/>
                    <a:pt x="134" y="122"/>
                  </a:cubicBezTo>
                  <a:cubicBezTo>
                    <a:pt x="131" y="120"/>
                    <a:pt x="128" y="120"/>
                    <a:pt x="126" y="123"/>
                  </a:cubicBezTo>
                  <a:cubicBezTo>
                    <a:pt x="119" y="131"/>
                    <a:pt x="119" y="131"/>
                    <a:pt x="119" y="131"/>
                  </a:cubicBezTo>
                  <a:cubicBezTo>
                    <a:pt x="118" y="132"/>
                    <a:pt x="118" y="134"/>
                    <a:pt x="118" y="135"/>
                  </a:cubicBezTo>
                  <a:cubicBezTo>
                    <a:pt x="118" y="137"/>
                    <a:pt x="119" y="138"/>
                    <a:pt x="120" y="139"/>
                  </a:cubicBezTo>
                  <a:cubicBezTo>
                    <a:pt x="125" y="143"/>
                    <a:pt x="125" y="143"/>
                    <a:pt x="125" y="143"/>
                  </a:cubicBezTo>
                  <a:cubicBezTo>
                    <a:pt x="125" y="145"/>
                    <a:pt x="124" y="147"/>
                    <a:pt x="124" y="149"/>
                  </a:cubicBezTo>
                  <a:cubicBezTo>
                    <a:pt x="117" y="149"/>
                    <a:pt x="117" y="149"/>
                    <a:pt x="117" y="149"/>
                  </a:cubicBezTo>
                  <a:cubicBezTo>
                    <a:pt x="116" y="150"/>
                    <a:pt x="115" y="150"/>
                    <a:pt x="114" y="152"/>
                  </a:cubicBezTo>
                  <a:cubicBezTo>
                    <a:pt x="113" y="153"/>
                    <a:pt x="112" y="154"/>
                    <a:pt x="112" y="156"/>
                  </a:cubicBezTo>
                  <a:cubicBezTo>
                    <a:pt x="114" y="166"/>
                    <a:pt x="114" y="166"/>
                    <a:pt x="114" y="166"/>
                  </a:cubicBezTo>
                  <a:cubicBezTo>
                    <a:pt x="114" y="169"/>
                    <a:pt x="117" y="171"/>
                    <a:pt x="119" y="171"/>
                  </a:cubicBezTo>
                  <a:cubicBezTo>
                    <a:pt x="127" y="171"/>
                    <a:pt x="127" y="171"/>
                    <a:pt x="127" y="171"/>
                  </a:cubicBezTo>
                  <a:cubicBezTo>
                    <a:pt x="127" y="172"/>
                    <a:pt x="128" y="174"/>
                    <a:pt x="130" y="176"/>
                  </a:cubicBezTo>
                  <a:cubicBezTo>
                    <a:pt x="126" y="181"/>
                    <a:pt x="126" y="181"/>
                    <a:pt x="126" y="181"/>
                  </a:cubicBezTo>
                  <a:cubicBezTo>
                    <a:pt x="125" y="182"/>
                    <a:pt x="124" y="184"/>
                    <a:pt x="125" y="185"/>
                  </a:cubicBezTo>
                  <a:cubicBezTo>
                    <a:pt x="125" y="187"/>
                    <a:pt x="126" y="188"/>
                    <a:pt x="127" y="189"/>
                  </a:cubicBezTo>
                  <a:cubicBezTo>
                    <a:pt x="135" y="195"/>
                    <a:pt x="135" y="195"/>
                    <a:pt x="135" y="195"/>
                  </a:cubicBezTo>
                  <a:cubicBezTo>
                    <a:pt x="138" y="197"/>
                    <a:pt x="141" y="197"/>
                    <a:pt x="143" y="194"/>
                  </a:cubicBezTo>
                  <a:cubicBezTo>
                    <a:pt x="147" y="189"/>
                    <a:pt x="147" y="189"/>
                    <a:pt x="147" y="189"/>
                  </a:cubicBezTo>
                  <a:cubicBezTo>
                    <a:pt x="149" y="190"/>
                    <a:pt x="151" y="191"/>
                    <a:pt x="153" y="191"/>
                  </a:cubicBezTo>
                  <a:cubicBezTo>
                    <a:pt x="154" y="197"/>
                    <a:pt x="154" y="197"/>
                    <a:pt x="154" y="197"/>
                  </a:cubicBezTo>
                  <a:cubicBezTo>
                    <a:pt x="154" y="200"/>
                    <a:pt x="156" y="202"/>
                    <a:pt x="159" y="202"/>
                  </a:cubicBezTo>
                  <a:cubicBezTo>
                    <a:pt x="171" y="201"/>
                    <a:pt x="171" y="201"/>
                    <a:pt x="171" y="201"/>
                  </a:cubicBezTo>
                  <a:cubicBezTo>
                    <a:pt x="172" y="201"/>
                    <a:pt x="174" y="200"/>
                    <a:pt x="174" y="199"/>
                  </a:cubicBezTo>
                  <a:cubicBezTo>
                    <a:pt x="175" y="197"/>
                    <a:pt x="176" y="196"/>
                    <a:pt x="176" y="194"/>
                  </a:cubicBezTo>
                  <a:cubicBezTo>
                    <a:pt x="175" y="188"/>
                    <a:pt x="175" y="188"/>
                    <a:pt x="175" y="188"/>
                  </a:cubicBezTo>
                  <a:cubicBezTo>
                    <a:pt x="177" y="187"/>
                    <a:pt x="178" y="186"/>
                    <a:pt x="180" y="185"/>
                  </a:cubicBezTo>
                  <a:cubicBezTo>
                    <a:pt x="185" y="189"/>
                    <a:pt x="185" y="189"/>
                    <a:pt x="185" y="189"/>
                  </a:cubicBezTo>
                  <a:cubicBezTo>
                    <a:pt x="187" y="191"/>
                    <a:pt x="191" y="190"/>
                    <a:pt x="193" y="188"/>
                  </a:cubicBezTo>
                  <a:cubicBezTo>
                    <a:pt x="199" y="180"/>
                    <a:pt x="199" y="180"/>
                    <a:pt x="199" y="180"/>
                  </a:cubicBezTo>
                  <a:cubicBezTo>
                    <a:pt x="201" y="177"/>
                    <a:pt x="201" y="173"/>
                    <a:pt x="198" y="172"/>
                  </a:cubicBezTo>
                  <a:cubicBezTo>
                    <a:pt x="194" y="168"/>
                    <a:pt x="194" y="168"/>
                    <a:pt x="194" y="168"/>
                  </a:cubicBezTo>
                  <a:cubicBezTo>
                    <a:pt x="194" y="166"/>
                    <a:pt x="195" y="164"/>
                    <a:pt x="195" y="162"/>
                  </a:cubicBezTo>
                  <a:cubicBezTo>
                    <a:pt x="201" y="161"/>
                    <a:pt x="201" y="161"/>
                    <a:pt x="201" y="161"/>
                  </a:cubicBezTo>
                  <a:cubicBezTo>
                    <a:pt x="203" y="161"/>
                    <a:pt x="204" y="160"/>
                    <a:pt x="205" y="159"/>
                  </a:cubicBezTo>
                  <a:cubicBezTo>
                    <a:pt x="206" y="158"/>
                    <a:pt x="206" y="156"/>
                    <a:pt x="206" y="155"/>
                  </a:cubicBezTo>
                  <a:lnTo>
                    <a:pt x="205" y="144"/>
                  </a:lnTo>
                  <a:close/>
                  <a:moveTo>
                    <a:pt x="188" y="155"/>
                  </a:moveTo>
                  <a:cubicBezTo>
                    <a:pt x="188" y="158"/>
                    <a:pt x="188" y="158"/>
                    <a:pt x="188" y="158"/>
                  </a:cubicBezTo>
                  <a:cubicBezTo>
                    <a:pt x="188" y="161"/>
                    <a:pt x="187" y="164"/>
                    <a:pt x="185" y="168"/>
                  </a:cubicBezTo>
                  <a:cubicBezTo>
                    <a:pt x="184" y="170"/>
                    <a:pt x="184" y="170"/>
                    <a:pt x="184" y="170"/>
                  </a:cubicBezTo>
                  <a:cubicBezTo>
                    <a:pt x="192" y="176"/>
                    <a:pt x="192" y="176"/>
                    <a:pt x="192" y="176"/>
                  </a:cubicBezTo>
                  <a:cubicBezTo>
                    <a:pt x="188" y="181"/>
                    <a:pt x="188" y="181"/>
                    <a:pt x="188" y="181"/>
                  </a:cubicBezTo>
                  <a:cubicBezTo>
                    <a:pt x="180" y="175"/>
                    <a:pt x="180" y="175"/>
                    <a:pt x="180" y="175"/>
                  </a:cubicBezTo>
                  <a:cubicBezTo>
                    <a:pt x="177" y="177"/>
                    <a:pt x="177" y="177"/>
                    <a:pt x="177" y="177"/>
                  </a:cubicBezTo>
                  <a:cubicBezTo>
                    <a:pt x="175" y="179"/>
                    <a:pt x="172" y="181"/>
                    <a:pt x="169" y="182"/>
                  </a:cubicBezTo>
                  <a:cubicBezTo>
                    <a:pt x="166" y="183"/>
                    <a:pt x="166" y="183"/>
                    <a:pt x="166" y="183"/>
                  </a:cubicBezTo>
                  <a:cubicBezTo>
                    <a:pt x="167" y="193"/>
                    <a:pt x="167" y="193"/>
                    <a:pt x="167" y="193"/>
                  </a:cubicBezTo>
                  <a:cubicBezTo>
                    <a:pt x="161" y="194"/>
                    <a:pt x="161" y="194"/>
                    <a:pt x="161" y="194"/>
                  </a:cubicBezTo>
                  <a:cubicBezTo>
                    <a:pt x="160" y="184"/>
                    <a:pt x="160" y="184"/>
                    <a:pt x="160" y="184"/>
                  </a:cubicBezTo>
                  <a:cubicBezTo>
                    <a:pt x="157" y="184"/>
                    <a:pt x="157" y="184"/>
                    <a:pt x="157" y="184"/>
                  </a:cubicBezTo>
                  <a:cubicBezTo>
                    <a:pt x="154" y="183"/>
                    <a:pt x="150" y="182"/>
                    <a:pt x="148" y="181"/>
                  </a:cubicBezTo>
                  <a:cubicBezTo>
                    <a:pt x="145" y="180"/>
                    <a:pt x="145" y="180"/>
                    <a:pt x="145" y="180"/>
                  </a:cubicBezTo>
                  <a:cubicBezTo>
                    <a:pt x="138" y="188"/>
                    <a:pt x="138" y="188"/>
                    <a:pt x="138" y="188"/>
                  </a:cubicBezTo>
                  <a:cubicBezTo>
                    <a:pt x="133" y="184"/>
                    <a:pt x="133" y="184"/>
                    <a:pt x="133" y="184"/>
                  </a:cubicBezTo>
                  <a:cubicBezTo>
                    <a:pt x="140" y="176"/>
                    <a:pt x="140" y="176"/>
                    <a:pt x="140" y="176"/>
                  </a:cubicBezTo>
                  <a:cubicBezTo>
                    <a:pt x="138" y="173"/>
                    <a:pt x="138" y="173"/>
                    <a:pt x="138" y="173"/>
                  </a:cubicBezTo>
                  <a:cubicBezTo>
                    <a:pt x="136" y="171"/>
                    <a:pt x="134" y="168"/>
                    <a:pt x="133" y="165"/>
                  </a:cubicBezTo>
                  <a:cubicBezTo>
                    <a:pt x="132" y="162"/>
                    <a:pt x="132" y="162"/>
                    <a:pt x="132" y="162"/>
                  </a:cubicBezTo>
                  <a:cubicBezTo>
                    <a:pt x="121" y="163"/>
                    <a:pt x="121" y="163"/>
                    <a:pt x="121" y="163"/>
                  </a:cubicBezTo>
                  <a:cubicBezTo>
                    <a:pt x="121" y="157"/>
                    <a:pt x="121" y="157"/>
                    <a:pt x="121" y="157"/>
                  </a:cubicBezTo>
                  <a:cubicBezTo>
                    <a:pt x="131" y="156"/>
                    <a:pt x="131" y="156"/>
                    <a:pt x="131" y="156"/>
                  </a:cubicBezTo>
                  <a:cubicBezTo>
                    <a:pt x="131" y="153"/>
                    <a:pt x="131" y="153"/>
                    <a:pt x="131" y="153"/>
                  </a:cubicBezTo>
                  <a:cubicBezTo>
                    <a:pt x="132" y="149"/>
                    <a:pt x="132" y="146"/>
                    <a:pt x="134" y="143"/>
                  </a:cubicBezTo>
                  <a:cubicBezTo>
                    <a:pt x="135" y="140"/>
                    <a:pt x="135" y="140"/>
                    <a:pt x="135" y="140"/>
                  </a:cubicBezTo>
                  <a:cubicBezTo>
                    <a:pt x="127" y="134"/>
                    <a:pt x="127" y="134"/>
                    <a:pt x="127" y="134"/>
                  </a:cubicBezTo>
                  <a:cubicBezTo>
                    <a:pt x="131" y="129"/>
                    <a:pt x="131" y="129"/>
                    <a:pt x="131" y="129"/>
                  </a:cubicBezTo>
                  <a:cubicBezTo>
                    <a:pt x="139" y="136"/>
                    <a:pt x="139" y="136"/>
                    <a:pt x="139" y="136"/>
                  </a:cubicBezTo>
                  <a:cubicBezTo>
                    <a:pt x="141" y="134"/>
                    <a:pt x="141" y="134"/>
                    <a:pt x="141" y="134"/>
                  </a:cubicBezTo>
                  <a:cubicBezTo>
                    <a:pt x="144" y="131"/>
                    <a:pt x="147" y="130"/>
                    <a:pt x="150" y="129"/>
                  </a:cubicBezTo>
                  <a:cubicBezTo>
                    <a:pt x="153" y="127"/>
                    <a:pt x="153" y="127"/>
                    <a:pt x="153" y="127"/>
                  </a:cubicBezTo>
                  <a:cubicBezTo>
                    <a:pt x="152" y="117"/>
                    <a:pt x="152" y="117"/>
                    <a:pt x="152" y="117"/>
                  </a:cubicBezTo>
                  <a:cubicBezTo>
                    <a:pt x="158" y="117"/>
                    <a:pt x="158" y="117"/>
                    <a:pt x="158" y="117"/>
                  </a:cubicBezTo>
                  <a:cubicBezTo>
                    <a:pt x="159" y="127"/>
                    <a:pt x="159" y="127"/>
                    <a:pt x="159" y="127"/>
                  </a:cubicBezTo>
                  <a:cubicBezTo>
                    <a:pt x="162" y="127"/>
                    <a:pt x="162" y="127"/>
                    <a:pt x="162" y="127"/>
                  </a:cubicBezTo>
                  <a:cubicBezTo>
                    <a:pt x="165" y="127"/>
                    <a:pt x="169" y="128"/>
                    <a:pt x="172" y="130"/>
                  </a:cubicBezTo>
                  <a:cubicBezTo>
                    <a:pt x="175" y="131"/>
                    <a:pt x="175" y="131"/>
                    <a:pt x="175" y="131"/>
                  </a:cubicBezTo>
                  <a:cubicBezTo>
                    <a:pt x="181" y="123"/>
                    <a:pt x="181" y="123"/>
                    <a:pt x="181" y="123"/>
                  </a:cubicBezTo>
                  <a:cubicBezTo>
                    <a:pt x="185" y="127"/>
                    <a:pt x="185" y="127"/>
                    <a:pt x="185" y="127"/>
                  </a:cubicBezTo>
                  <a:cubicBezTo>
                    <a:pt x="179" y="135"/>
                    <a:pt x="179" y="135"/>
                    <a:pt x="179" y="135"/>
                  </a:cubicBezTo>
                  <a:cubicBezTo>
                    <a:pt x="181" y="137"/>
                    <a:pt x="181" y="137"/>
                    <a:pt x="181" y="137"/>
                  </a:cubicBezTo>
                  <a:cubicBezTo>
                    <a:pt x="184" y="140"/>
                    <a:pt x="185" y="143"/>
                    <a:pt x="186" y="146"/>
                  </a:cubicBezTo>
                  <a:cubicBezTo>
                    <a:pt x="187" y="149"/>
                    <a:pt x="187" y="149"/>
                    <a:pt x="187" y="149"/>
                  </a:cubicBezTo>
                  <a:cubicBezTo>
                    <a:pt x="197" y="147"/>
                    <a:pt x="197" y="147"/>
                    <a:pt x="197" y="147"/>
                  </a:cubicBezTo>
                  <a:cubicBezTo>
                    <a:pt x="198" y="153"/>
                    <a:pt x="198" y="153"/>
                    <a:pt x="198" y="153"/>
                  </a:cubicBezTo>
                  <a:lnTo>
                    <a:pt x="188" y="155"/>
                  </a:ln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pPr algn="ctr"/>
              <a:endParaRPr lang="zh-CN" altLang="en-US" sz="1600">
                <a:solidFill>
                  <a:schemeClr val="accent2"/>
                </a:solidFill>
                <a:latin typeface="+mj-lt"/>
              </a:endParaRPr>
            </a:p>
          </p:txBody>
        </p:sp>
        <p:grpSp>
          <p:nvGrpSpPr>
            <p:cNvPr id="33" name="组合 32"/>
            <p:cNvGrpSpPr/>
            <p:nvPr/>
          </p:nvGrpSpPr>
          <p:grpSpPr>
            <a:xfrm>
              <a:off x="6829950" y="3415474"/>
              <a:ext cx="1233511" cy="386655"/>
              <a:chOff x="2499360" y="3195046"/>
              <a:chExt cx="1584960" cy="496819"/>
            </a:xfrm>
            <a:grpFill/>
          </p:grpSpPr>
          <p:sp>
            <p:nvSpPr>
              <p:cNvPr id="34" name="圆角矩形 33"/>
              <p:cNvSpPr/>
              <p:nvPr/>
            </p:nvSpPr>
            <p:spPr>
              <a:xfrm>
                <a:off x="2499360" y="3195046"/>
                <a:ext cx="1584960" cy="492941"/>
              </a:xfrm>
              <a:prstGeom prst="round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35" name="文本框 72"/>
              <p:cNvSpPr txBox="1"/>
              <p:nvPr/>
            </p:nvSpPr>
            <p:spPr>
              <a:xfrm>
                <a:off x="2645909" y="3256851"/>
                <a:ext cx="1291860" cy="435014"/>
              </a:xfrm>
              <a:prstGeom prst="rect">
                <a:avLst/>
              </a:prstGeom>
              <a:solidFill>
                <a:schemeClr val="accent3"/>
              </a:solidFill>
            </p:spPr>
            <p:txBody>
              <a:bodyPr wrap="none" rtlCol="0">
                <a:spAutoFit/>
              </a:bodyPr>
              <a:lstStyle/>
              <a:p>
                <a:pPr algn="ctr"/>
                <a:r>
                  <a:rPr lang="zh-CN" altLang="en-US" sz="1600" dirty="0">
                    <a:solidFill>
                      <a:schemeClr val="bg1"/>
                    </a:solidFill>
                    <a:ea typeface="微软雅黑 Light" panose="020B0502040204020203" pitchFamily="34" charset="-122"/>
                  </a:rPr>
                  <a:t>添加信息</a:t>
                </a:r>
              </a:p>
            </p:txBody>
          </p:sp>
        </p:grpSp>
      </p:grpSp>
      <p:grpSp>
        <p:nvGrpSpPr>
          <p:cNvPr id="36" name="组合 35"/>
          <p:cNvGrpSpPr/>
          <p:nvPr/>
        </p:nvGrpSpPr>
        <p:grpSpPr>
          <a:xfrm>
            <a:off x="9031324" y="2773195"/>
            <a:ext cx="1599235" cy="1152496"/>
            <a:chOff x="8898995" y="2454529"/>
            <a:chExt cx="1599605" cy="1152763"/>
          </a:xfrm>
          <a:solidFill>
            <a:schemeClr val="tx1">
              <a:lumMod val="50000"/>
              <a:lumOff val="50000"/>
            </a:schemeClr>
          </a:solidFill>
        </p:grpSpPr>
        <p:sp>
          <p:nvSpPr>
            <p:cNvPr id="37" name="圆角矩形 36"/>
            <p:cNvSpPr/>
            <p:nvPr/>
          </p:nvSpPr>
          <p:spPr>
            <a:xfrm>
              <a:off x="8898995" y="2624974"/>
              <a:ext cx="1294836" cy="982318"/>
            </a:xfrm>
            <a:prstGeom prst="roundRect">
              <a:avLst>
                <a:gd name="adj" fmla="val 13269"/>
              </a:avLst>
            </a:prstGeom>
            <a:solidFill>
              <a:schemeClr val="accent4"/>
            </a:solidFill>
            <a:ln w="698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38" name="Freeform 98"/>
            <p:cNvSpPr>
              <a:spLocks noEditPoints="1"/>
            </p:cNvSpPr>
            <p:nvPr/>
          </p:nvSpPr>
          <p:spPr bwMode="auto">
            <a:xfrm>
              <a:off x="9312926" y="2863322"/>
              <a:ext cx="475362" cy="460534"/>
            </a:xfrm>
            <a:custGeom>
              <a:avLst/>
              <a:gdLst>
                <a:gd name="T0" fmla="*/ 449 w 513"/>
                <a:gd name="T1" fmla="*/ 497 h 497"/>
                <a:gd name="T2" fmla="*/ 289 w 513"/>
                <a:gd name="T3" fmla="*/ 497 h 497"/>
                <a:gd name="T4" fmla="*/ 289 w 513"/>
                <a:gd name="T5" fmla="*/ 326 h 497"/>
                <a:gd name="T6" fmla="*/ 227 w 513"/>
                <a:gd name="T7" fmla="*/ 326 h 497"/>
                <a:gd name="T8" fmla="*/ 227 w 513"/>
                <a:gd name="T9" fmla="*/ 497 h 497"/>
                <a:gd name="T10" fmla="*/ 66 w 513"/>
                <a:gd name="T11" fmla="*/ 497 h 497"/>
                <a:gd name="T12" fmla="*/ 66 w 513"/>
                <a:gd name="T13" fmla="*/ 296 h 497"/>
                <a:gd name="T14" fmla="*/ 0 w 513"/>
                <a:gd name="T15" fmla="*/ 296 h 497"/>
                <a:gd name="T16" fmla="*/ 99 w 513"/>
                <a:gd name="T17" fmla="*/ 180 h 497"/>
                <a:gd name="T18" fmla="*/ 99 w 513"/>
                <a:gd name="T19" fmla="*/ 43 h 497"/>
                <a:gd name="T20" fmla="*/ 187 w 513"/>
                <a:gd name="T21" fmla="*/ 43 h 497"/>
                <a:gd name="T22" fmla="*/ 187 w 513"/>
                <a:gd name="T23" fmla="*/ 80 h 497"/>
                <a:gd name="T24" fmla="*/ 258 w 513"/>
                <a:gd name="T25" fmla="*/ 0 h 497"/>
                <a:gd name="T26" fmla="*/ 513 w 513"/>
                <a:gd name="T27" fmla="*/ 296 h 497"/>
                <a:gd name="T28" fmla="*/ 449 w 513"/>
                <a:gd name="T29" fmla="*/ 296 h 497"/>
                <a:gd name="T30" fmla="*/ 449 w 513"/>
                <a:gd name="T31" fmla="*/ 497 h 497"/>
                <a:gd name="T32" fmla="*/ 308 w 513"/>
                <a:gd name="T33" fmla="*/ 478 h 497"/>
                <a:gd name="T34" fmla="*/ 431 w 513"/>
                <a:gd name="T35" fmla="*/ 478 h 497"/>
                <a:gd name="T36" fmla="*/ 431 w 513"/>
                <a:gd name="T37" fmla="*/ 277 h 497"/>
                <a:gd name="T38" fmla="*/ 473 w 513"/>
                <a:gd name="T39" fmla="*/ 277 h 497"/>
                <a:gd name="T40" fmla="*/ 258 w 513"/>
                <a:gd name="T41" fmla="*/ 28 h 497"/>
                <a:gd name="T42" fmla="*/ 168 w 513"/>
                <a:gd name="T43" fmla="*/ 132 h 497"/>
                <a:gd name="T44" fmla="*/ 168 w 513"/>
                <a:gd name="T45" fmla="*/ 62 h 497"/>
                <a:gd name="T46" fmla="*/ 118 w 513"/>
                <a:gd name="T47" fmla="*/ 62 h 497"/>
                <a:gd name="T48" fmla="*/ 118 w 513"/>
                <a:gd name="T49" fmla="*/ 187 h 497"/>
                <a:gd name="T50" fmla="*/ 40 w 513"/>
                <a:gd name="T51" fmla="*/ 277 h 497"/>
                <a:gd name="T52" fmla="*/ 85 w 513"/>
                <a:gd name="T53" fmla="*/ 277 h 497"/>
                <a:gd name="T54" fmla="*/ 85 w 513"/>
                <a:gd name="T55" fmla="*/ 478 h 497"/>
                <a:gd name="T56" fmla="*/ 208 w 513"/>
                <a:gd name="T57" fmla="*/ 478 h 497"/>
                <a:gd name="T58" fmla="*/ 208 w 513"/>
                <a:gd name="T59" fmla="*/ 307 h 497"/>
                <a:gd name="T60" fmla="*/ 308 w 513"/>
                <a:gd name="T61" fmla="*/ 307 h 497"/>
                <a:gd name="T62" fmla="*/ 308 w 513"/>
                <a:gd name="T63" fmla="*/ 47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3" h="497">
                  <a:moveTo>
                    <a:pt x="449" y="497"/>
                  </a:moveTo>
                  <a:lnTo>
                    <a:pt x="289" y="497"/>
                  </a:lnTo>
                  <a:lnTo>
                    <a:pt x="289" y="326"/>
                  </a:lnTo>
                  <a:lnTo>
                    <a:pt x="227" y="326"/>
                  </a:lnTo>
                  <a:lnTo>
                    <a:pt x="227" y="497"/>
                  </a:lnTo>
                  <a:lnTo>
                    <a:pt x="66" y="497"/>
                  </a:lnTo>
                  <a:lnTo>
                    <a:pt x="66" y="296"/>
                  </a:lnTo>
                  <a:lnTo>
                    <a:pt x="0" y="296"/>
                  </a:lnTo>
                  <a:lnTo>
                    <a:pt x="99" y="180"/>
                  </a:lnTo>
                  <a:lnTo>
                    <a:pt x="99" y="43"/>
                  </a:lnTo>
                  <a:lnTo>
                    <a:pt x="187" y="43"/>
                  </a:lnTo>
                  <a:lnTo>
                    <a:pt x="187" y="80"/>
                  </a:lnTo>
                  <a:lnTo>
                    <a:pt x="258" y="0"/>
                  </a:lnTo>
                  <a:lnTo>
                    <a:pt x="513" y="296"/>
                  </a:lnTo>
                  <a:lnTo>
                    <a:pt x="449" y="296"/>
                  </a:lnTo>
                  <a:lnTo>
                    <a:pt x="449" y="497"/>
                  </a:lnTo>
                  <a:close/>
                  <a:moveTo>
                    <a:pt x="308" y="478"/>
                  </a:moveTo>
                  <a:lnTo>
                    <a:pt x="431" y="478"/>
                  </a:lnTo>
                  <a:lnTo>
                    <a:pt x="431" y="277"/>
                  </a:lnTo>
                  <a:lnTo>
                    <a:pt x="473" y="277"/>
                  </a:lnTo>
                  <a:lnTo>
                    <a:pt x="258" y="28"/>
                  </a:lnTo>
                  <a:lnTo>
                    <a:pt x="168" y="132"/>
                  </a:lnTo>
                  <a:lnTo>
                    <a:pt x="168" y="62"/>
                  </a:lnTo>
                  <a:lnTo>
                    <a:pt x="118" y="62"/>
                  </a:lnTo>
                  <a:lnTo>
                    <a:pt x="118" y="187"/>
                  </a:lnTo>
                  <a:lnTo>
                    <a:pt x="40" y="277"/>
                  </a:lnTo>
                  <a:lnTo>
                    <a:pt x="85" y="277"/>
                  </a:lnTo>
                  <a:lnTo>
                    <a:pt x="85" y="478"/>
                  </a:lnTo>
                  <a:lnTo>
                    <a:pt x="208" y="478"/>
                  </a:lnTo>
                  <a:lnTo>
                    <a:pt x="208" y="307"/>
                  </a:lnTo>
                  <a:lnTo>
                    <a:pt x="308" y="307"/>
                  </a:lnTo>
                  <a:lnTo>
                    <a:pt x="308" y="478"/>
                  </a:lnTo>
                  <a:close/>
                </a:path>
              </a:pathLst>
            </a:custGeom>
            <a:solidFill>
              <a:schemeClr val="bg1"/>
            </a:solidFill>
            <a:ln>
              <a:noFill/>
            </a:ln>
          </p:spPr>
          <p:txBody>
            <a:bodyPr vert="horz" wrap="square" lIns="91419" tIns="45709" rIns="91419" bIns="45709" numCol="1" anchor="t" anchorCtr="0" compatLnSpc="1">
              <a:prstTxWarp prst="textNoShape">
                <a:avLst/>
              </a:prstTxWarp>
            </a:bodyPr>
            <a:lstStyle/>
            <a:p>
              <a:pPr algn="ctr"/>
              <a:endParaRPr lang="zh-CN" altLang="en-US" sz="1600">
                <a:solidFill>
                  <a:schemeClr val="accent2"/>
                </a:solidFill>
                <a:latin typeface="+mj-lt"/>
              </a:endParaRPr>
            </a:p>
          </p:txBody>
        </p:sp>
        <p:grpSp>
          <p:nvGrpSpPr>
            <p:cNvPr id="39" name="组合 38"/>
            <p:cNvGrpSpPr/>
            <p:nvPr/>
          </p:nvGrpSpPr>
          <p:grpSpPr>
            <a:xfrm>
              <a:off x="9265089" y="2454529"/>
              <a:ext cx="1233511" cy="386655"/>
              <a:chOff x="2499360" y="3195046"/>
              <a:chExt cx="1584960" cy="496819"/>
            </a:xfrm>
            <a:grpFill/>
          </p:grpSpPr>
          <p:sp>
            <p:nvSpPr>
              <p:cNvPr id="40" name="圆角矩形 39"/>
              <p:cNvSpPr/>
              <p:nvPr/>
            </p:nvSpPr>
            <p:spPr>
              <a:xfrm>
                <a:off x="2499360" y="3195046"/>
                <a:ext cx="1584960" cy="492941"/>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accent2"/>
                  </a:solidFill>
                  <a:latin typeface="+mj-lt"/>
                </a:endParaRPr>
              </a:p>
            </p:txBody>
          </p:sp>
          <p:sp>
            <p:nvSpPr>
              <p:cNvPr id="41" name="文本框 78"/>
              <p:cNvSpPr txBox="1"/>
              <p:nvPr/>
            </p:nvSpPr>
            <p:spPr>
              <a:xfrm>
                <a:off x="2645909" y="3256851"/>
                <a:ext cx="1291860" cy="435014"/>
              </a:xfrm>
              <a:prstGeom prst="rect">
                <a:avLst/>
              </a:prstGeom>
              <a:solidFill>
                <a:schemeClr val="accent4"/>
              </a:solidFill>
            </p:spPr>
            <p:txBody>
              <a:bodyPr wrap="none" rtlCol="0">
                <a:spAutoFit/>
              </a:bodyPr>
              <a:lstStyle/>
              <a:p>
                <a:pPr algn="ctr"/>
                <a:r>
                  <a:rPr lang="zh-CN" altLang="en-US" sz="1600" dirty="0">
                    <a:solidFill>
                      <a:schemeClr val="bg1"/>
                    </a:solidFill>
                    <a:ea typeface="微软雅黑 Light" panose="020B0502040204020203" pitchFamily="34" charset="-122"/>
                  </a:rPr>
                  <a:t>添加信息</a:t>
                </a:r>
              </a:p>
            </p:txBody>
          </p:sp>
        </p:grpSp>
      </p:grpSp>
      <p:sp>
        <p:nvSpPr>
          <p:cNvPr id="42" name="弧形 41"/>
          <p:cNvSpPr/>
          <p:nvPr/>
        </p:nvSpPr>
        <p:spPr>
          <a:xfrm rot="8100000">
            <a:off x="7773963" y="3026073"/>
            <a:ext cx="1608781" cy="1608782"/>
          </a:xfrm>
          <a:prstGeom prst="arc">
            <a:avLst>
              <a:gd name="adj1" fmla="val 14613822"/>
              <a:gd name="adj2" fmla="val 1217756"/>
            </a:avLst>
          </a:prstGeom>
          <a:ln w="50800">
            <a:solidFill>
              <a:srgbClr val="E94E60"/>
            </a:solidFill>
            <a:headEnd type="stealth"/>
            <a:tailEnd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a:solidFill>
                <a:schemeClr val="accent2"/>
              </a:solidFill>
              <a:latin typeface="+mj-lt"/>
            </a:endParaRPr>
          </a:p>
        </p:txBody>
      </p:sp>
      <p:cxnSp>
        <p:nvCxnSpPr>
          <p:cNvPr id="43" name="直接连接符 42"/>
          <p:cNvCxnSpPr/>
          <p:nvPr/>
        </p:nvCxnSpPr>
        <p:spPr>
          <a:xfrm>
            <a:off x="1814303" y="5008320"/>
            <a:ext cx="8966571" cy="0"/>
          </a:xfrm>
          <a:prstGeom prst="line">
            <a:avLst/>
          </a:prstGeom>
          <a:ln>
            <a:solidFill>
              <a:schemeClr val="tx1">
                <a:lumMod val="50000"/>
                <a:lumOff val="50000"/>
                <a:alpha val="24000"/>
              </a:schemeClr>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1671777" y="5274029"/>
            <a:ext cx="8248634" cy="867729"/>
          </a:xfrm>
          <a:prstGeom prst="rect">
            <a:avLst/>
          </a:prstGeom>
        </p:spPr>
        <p:txBody>
          <a:bodyPr wrap="square">
            <a:spAutoFit/>
          </a:bodyPr>
          <a:lstStyle/>
          <a:p>
            <a:pPr>
              <a:lnSpc>
                <a:spcPct val="120000"/>
              </a:lnSpc>
            </a:pPr>
            <a:r>
              <a:rPr lang="zh-CN" altLang="en-US" sz="1400" dirty="0">
                <a:solidFill>
                  <a:schemeClr val="tx1">
                    <a:lumMod val="50000"/>
                    <a:lumOff val="50000"/>
                  </a:schemeClr>
                </a:solidFill>
                <a:latin typeface="微软雅黑 Light" panose="020B0502040204020203" pitchFamily="34" charset="-122"/>
                <a:ea typeface="微软雅黑 Light" panose="020B0502040204020203" pitchFamily="34" charset="-122"/>
              </a:rPr>
              <a:t>并且那风景是那样执著地连连踢我的脑袋，仿佛在说：喂，起来，我可还在这里哟！起来，起来想想，思考一下我为什么还在这里！不过一点也不痛，一脚踢来，只是发出空洞的声响。甚至这声响或迟或早也将杳然远逝，就像时间万物归根结底都将自消自灭一样。</a:t>
            </a:r>
          </a:p>
        </p:txBody>
      </p:sp>
      <p:sp>
        <p:nvSpPr>
          <p:cNvPr id="45" name="文本框 44"/>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28307952"/>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300" fill="hold"/>
                                        <p:tgtEl>
                                          <p:spTgt spid="16"/>
                                        </p:tgtEl>
                                        <p:attrNameLst>
                                          <p:attrName>ppt_w</p:attrName>
                                        </p:attrNameLst>
                                      </p:cBhvr>
                                      <p:tavLst>
                                        <p:tav tm="0">
                                          <p:val>
                                            <p:fltVal val="0"/>
                                          </p:val>
                                        </p:tav>
                                        <p:tav tm="100000">
                                          <p:val>
                                            <p:strVal val="#ppt_w"/>
                                          </p:val>
                                        </p:tav>
                                      </p:tavLst>
                                    </p:anim>
                                    <p:anim calcmode="lin" valueType="num">
                                      <p:cBhvr>
                                        <p:cTn id="8" dur="300" fill="hold"/>
                                        <p:tgtEl>
                                          <p:spTgt spid="16"/>
                                        </p:tgtEl>
                                        <p:attrNameLst>
                                          <p:attrName>ppt_h</p:attrName>
                                        </p:attrNameLst>
                                      </p:cBhvr>
                                      <p:tavLst>
                                        <p:tav tm="0">
                                          <p:val>
                                            <p:fltVal val="0"/>
                                          </p:val>
                                        </p:tav>
                                        <p:tav tm="100000">
                                          <p:val>
                                            <p:strVal val="#ppt_h"/>
                                          </p:val>
                                        </p:tav>
                                      </p:tavLst>
                                    </p:anim>
                                    <p:animEffect transition="in" filter="fade">
                                      <p:cBhvr>
                                        <p:cTn id="9" dur="300"/>
                                        <p:tgtEl>
                                          <p:spTgt spid="16"/>
                                        </p:tgtEl>
                                      </p:cBhvr>
                                    </p:animEffect>
                                  </p:childTnLst>
                                </p:cTn>
                              </p:par>
                            </p:childTnLst>
                          </p:cTn>
                        </p:par>
                        <p:par>
                          <p:cTn id="10" fill="hold">
                            <p:stCondLst>
                              <p:cond delay="3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300"/>
                                        <p:tgtEl>
                                          <p:spTgt spid="28"/>
                                        </p:tgtEl>
                                      </p:cBhvr>
                                    </p:animEffect>
                                  </p:childTnLst>
                                </p:cTn>
                              </p:par>
                            </p:childTnLst>
                          </p:cTn>
                        </p:par>
                        <p:par>
                          <p:cTn id="14" fill="hold">
                            <p:stCondLst>
                              <p:cond delay="6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300" fill="hold"/>
                                        <p:tgtEl>
                                          <p:spTgt spid="22"/>
                                        </p:tgtEl>
                                        <p:attrNameLst>
                                          <p:attrName>ppt_w</p:attrName>
                                        </p:attrNameLst>
                                      </p:cBhvr>
                                      <p:tavLst>
                                        <p:tav tm="0">
                                          <p:val>
                                            <p:fltVal val="0"/>
                                          </p:val>
                                        </p:tav>
                                        <p:tav tm="100000">
                                          <p:val>
                                            <p:strVal val="#ppt_w"/>
                                          </p:val>
                                        </p:tav>
                                      </p:tavLst>
                                    </p:anim>
                                    <p:anim calcmode="lin" valueType="num">
                                      <p:cBhvr>
                                        <p:cTn id="18" dur="300" fill="hold"/>
                                        <p:tgtEl>
                                          <p:spTgt spid="22"/>
                                        </p:tgtEl>
                                        <p:attrNameLst>
                                          <p:attrName>ppt_h</p:attrName>
                                        </p:attrNameLst>
                                      </p:cBhvr>
                                      <p:tavLst>
                                        <p:tav tm="0">
                                          <p:val>
                                            <p:fltVal val="0"/>
                                          </p:val>
                                        </p:tav>
                                        <p:tav tm="100000">
                                          <p:val>
                                            <p:strVal val="#ppt_h"/>
                                          </p:val>
                                        </p:tav>
                                      </p:tavLst>
                                    </p:anim>
                                    <p:animEffect transition="in" filter="fade">
                                      <p:cBhvr>
                                        <p:cTn id="19" dur="300"/>
                                        <p:tgtEl>
                                          <p:spTgt spid="22"/>
                                        </p:tgtEl>
                                      </p:cBhvr>
                                    </p:animEffect>
                                  </p:childTnLst>
                                </p:cTn>
                              </p:par>
                            </p:childTnLst>
                          </p:cTn>
                        </p:par>
                        <p:par>
                          <p:cTn id="20" fill="hold">
                            <p:stCondLst>
                              <p:cond delay="90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300"/>
                                        <p:tgtEl>
                                          <p:spTgt spid="29"/>
                                        </p:tgtEl>
                                      </p:cBhvr>
                                    </p:animEffect>
                                  </p:childTnLst>
                                </p:cTn>
                              </p:par>
                            </p:childTnLst>
                          </p:cTn>
                        </p:par>
                        <p:par>
                          <p:cTn id="24" fill="hold">
                            <p:stCondLst>
                              <p:cond delay="1200"/>
                            </p:stCondLst>
                            <p:childTnLst>
                              <p:par>
                                <p:cTn id="25" presetID="53" presetClass="entr" presetSubtype="16"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300" fill="hold"/>
                                        <p:tgtEl>
                                          <p:spTgt spid="30"/>
                                        </p:tgtEl>
                                        <p:attrNameLst>
                                          <p:attrName>ppt_w</p:attrName>
                                        </p:attrNameLst>
                                      </p:cBhvr>
                                      <p:tavLst>
                                        <p:tav tm="0">
                                          <p:val>
                                            <p:fltVal val="0"/>
                                          </p:val>
                                        </p:tav>
                                        <p:tav tm="100000">
                                          <p:val>
                                            <p:strVal val="#ppt_w"/>
                                          </p:val>
                                        </p:tav>
                                      </p:tavLst>
                                    </p:anim>
                                    <p:anim calcmode="lin" valueType="num">
                                      <p:cBhvr>
                                        <p:cTn id="28" dur="300" fill="hold"/>
                                        <p:tgtEl>
                                          <p:spTgt spid="30"/>
                                        </p:tgtEl>
                                        <p:attrNameLst>
                                          <p:attrName>ppt_h</p:attrName>
                                        </p:attrNameLst>
                                      </p:cBhvr>
                                      <p:tavLst>
                                        <p:tav tm="0">
                                          <p:val>
                                            <p:fltVal val="0"/>
                                          </p:val>
                                        </p:tav>
                                        <p:tav tm="100000">
                                          <p:val>
                                            <p:strVal val="#ppt_h"/>
                                          </p:val>
                                        </p:tav>
                                      </p:tavLst>
                                    </p:anim>
                                    <p:animEffect transition="in" filter="fade">
                                      <p:cBhvr>
                                        <p:cTn id="29" dur="300"/>
                                        <p:tgtEl>
                                          <p:spTgt spid="30"/>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300"/>
                                        <p:tgtEl>
                                          <p:spTgt spid="42"/>
                                        </p:tgtEl>
                                      </p:cBhvr>
                                    </p:animEffect>
                                  </p:childTnLst>
                                </p:cTn>
                              </p:par>
                            </p:childTnLst>
                          </p:cTn>
                        </p:par>
                        <p:par>
                          <p:cTn id="34" fill="hold">
                            <p:stCondLst>
                              <p:cond delay="1800"/>
                            </p:stCondLst>
                            <p:childTnLst>
                              <p:par>
                                <p:cTn id="35" presetID="53" presetClass="entr" presetSubtype="16"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300" fill="hold"/>
                                        <p:tgtEl>
                                          <p:spTgt spid="36"/>
                                        </p:tgtEl>
                                        <p:attrNameLst>
                                          <p:attrName>ppt_w</p:attrName>
                                        </p:attrNameLst>
                                      </p:cBhvr>
                                      <p:tavLst>
                                        <p:tav tm="0">
                                          <p:val>
                                            <p:fltVal val="0"/>
                                          </p:val>
                                        </p:tav>
                                        <p:tav tm="100000">
                                          <p:val>
                                            <p:strVal val="#ppt_w"/>
                                          </p:val>
                                        </p:tav>
                                      </p:tavLst>
                                    </p:anim>
                                    <p:anim calcmode="lin" valueType="num">
                                      <p:cBhvr>
                                        <p:cTn id="38" dur="300" fill="hold"/>
                                        <p:tgtEl>
                                          <p:spTgt spid="36"/>
                                        </p:tgtEl>
                                        <p:attrNameLst>
                                          <p:attrName>ppt_h</p:attrName>
                                        </p:attrNameLst>
                                      </p:cBhvr>
                                      <p:tavLst>
                                        <p:tav tm="0">
                                          <p:val>
                                            <p:fltVal val="0"/>
                                          </p:val>
                                        </p:tav>
                                        <p:tav tm="100000">
                                          <p:val>
                                            <p:strVal val="#ppt_h"/>
                                          </p:val>
                                        </p:tav>
                                      </p:tavLst>
                                    </p:anim>
                                    <p:animEffect transition="in" filter="fade">
                                      <p:cBhvr>
                                        <p:cTn id="39" dur="300"/>
                                        <p:tgtEl>
                                          <p:spTgt spid="36"/>
                                        </p:tgtEl>
                                      </p:cBhvr>
                                    </p:animEffect>
                                  </p:childTnLst>
                                </p:cTn>
                              </p:par>
                            </p:childTnLst>
                          </p:cTn>
                        </p:par>
                        <p:par>
                          <p:cTn id="40" fill="hold">
                            <p:stCondLst>
                              <p:cond delay="2100"/>
                            </p:stCondLst>
                            <p:childTnLst>
                              <p:par>
                                <p:cTn id="41" presetID="22" presetClass="entr" presetSubtype="8"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600"/>
                            </p:stCondLst>
                            <p:childTnLst>
                              <p:par>
                                <p:cTn id="45" presetID="10"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42" grpId="0" animBg="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t="15278" r="32708" b="12500"/>
          <a:stretch/>
        </p:blipFill>
        <p:spPr>
          <a:xfrm>
            <a:off x="3630021" y="2343237"/>
            <a:ext cx="4628169" cy="3725460"/>
          </a:xfrm>
          <a:prstGeom prst="rect">
            <a:avLst/>
          </a:prstGeom>
          <a:effectLst>
            <a:outerShdw blurRad="50800" dist="38100" dir="5400000" algn="t" rotWithShape="0">
              <a:prstClr val="black">
                <a:alpha val="40000"/>
              </a:prstClr>
            </a:outerShdw>
          </a:effectLst>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3920737" y="2546281"/>
            <a:ext cx="4112941" cy="2319934"/>
          </a:xfrm>
          <a:prstGeom prst="rect">
            <a:avLst/>
          </a:prstGeom>
        </p:spPr>
      </p:pic>
      <p:grpSp>
        <p:nvGrpSpPr>
          <p:cNvPr id="18" name="组合 17"/>
          <p:cNvGrpSpPr/>
          <p:nvPr/>
        </p:nvGrpSpPr>
        <p:grpSpPr>
          <a:xfrm>
            <a:off x="476203" y="2953069"/>
            <a:ext cx="3103435" cy="1239829"/>
            <a:chOff x="438150" y="1547813"/>
            <a:chExt cx="3104153" cy="1240116"/>
          </a:xfrm>
        </p:grpSpPr>
        <p:sp>
          <p:nvSpPr>
            <p:cNvPr id="19" name="文本框 5"/>
            <p:cNvSpPr txBox="1"/>
            <p:nvPr/>
          </p:nvSpPr>
          <p:spPr>
            <a:xfrm>
              <a:off x="438150" y="1547813"/>
              <a:ext cx="1836420" cy="519351"/>
            </a:xfrm>
            <a:prstGeom prst="roundRect">
              <a:avLst>
                <a:gd name="adj" fmla="val 50000"/>
              </a:avLst>
            </a:prstGeom>
            <a:solidFill>
              <a:schemeClr val="accent1"/>
            </a:solidFill>
          </p:spPr>
          <p:txBody>
            <a:bodyPr wrap="square" rtlCol="0">
              <a:spAutoFit/>
            </a:bodyPr>
            <a:lstStyle>
              <a:defPPr>
                <a:defRPr lang="zh-CN"/>
              </a:defPPr>
              <a:lvl1pPr algn="ctr">
                <a:defRPr>
                  <a:solidFill>
                    <a:schemeClr val="bg1"/>
                  </a:solidFill>
                  <a:latin typeface="微软雅黑 Light" panose="020B0502040204020203" pitchFamily="34" charset="-122"/>
                  <a:ea typeface="微软雅黑 Light" panose="020B0502040204020203" pitchFamily="34" charset="-122"/>
                </a:defRPr>
              </a:lvl1pPr>
            </a:lstStyle>
            <a:p>
              <a:r>
                <a:rPr lang="zh-CN" altLang="en-US" dirty="0"/>
                <a:t>文字信息</a:t>
              </a:r>
            </a:p>
          </p:txBody>
        </p:sp>
        <p:sp>
          <p:nvSpPr>
            <p:cNvPr id="20" name="矩形 19"/>
            <p:cNvSpPr/>
            <p:nvPr/>
          </p:nvSpPr>
          <p:spPr>
            <a:xfrm>
              <a:off x="519537" y="2135443"/>
              <a:ext cx="3022766" cy="652486"/>
            </a:xfrm>
            <a:prstGeom prst="rect">
              <a:avLst/>
            </a:prstGeom>
          </p:spPr>
          <p:txBody>
            <a:bodyPr wrap="square">
              <a:spAutoFit/>
            </a:bodyPr>
            <a:lstStyle/>
            <a:p>
              <a:pPr>
                <a:lnSpc>
                  <a:spcPct val="130000"/>
                </a:lnSpc>
              </a:pPr>
              <a:r>
                <a:rPr lang="zh-CN" altLang="en-US" sz="1400" dirty="0">
                  <a:solidFill>
                    <a:schemeClr val="tx1">
                      <a:lumMod val="50000"/>
                      <a:lumOff val="50000"/>
                    </a:schemeClr>
                  </a:solidFill>
                  <a:latin typeface="微软雅黑 Light" panose="020B0502040204020203" pitchFamily="34" charset="-122"/>
                  <a:ea typeface="微软雅黑 Light" panose="020B0502040204020203" pitchFamily="34" charset="-122"/>
                </a:rPr>
                <a:t>但不管怎样，它毕竟是我现在所能掌握的全部。</a:t>
              </a:r>
            </a:p>
          </p:txBody>
        </p:sp>
      </p:grpSp>
      <p:grpSp>
        <p:nvGrpSpPr>
          <p:cNvPr id="21" name="组合 20"/>
          <p:cNvGrpSpPr/>
          <p:nvPr/>
        </p:nvGrpSpPr>
        <p:grpSpPr>
          <a:xfrm>
            <a:off x="476203" y="4402614"/>
            <a:ext cx="3103435" cy="1219813"/>
            <a:chOff x="438150" y="2997693"/>
            <a:chExt cx="3104153" cy="1220095"/>
          </a:xfrm>
        </p:grpSpPr>
        <p:sp>
          <p:nvSpPr>
            <p:cNvPr id="22" name="文本框 8"/>
            <p:cNvSpPr txBox="1"/>
            <p:nvPr/>
          </p:nvSpPr>
          <p:spPr>
            <a:xfrm>
              <a:off x="438150" y="2997693"/>
              <a:ext cx="1836420" cy="519351"/>
            </a:xfrm>
            <a:prstGeom prst="roundRect">
              <a:avLst>
                <a:gd name="adj" fmla="val 50000"/>
              </a:avLst>
            </a:prstGeom>
            <a:solidFill>
              <a:schemeClr val="accent3"/>
            </a:solidFill>
          </p:spPr>
          <p:txBody>
            <a:bodyPr wrap="square" rtlCol="0">
              <a:spAutoFit/>
            </a:bodyPr>
            <a:lstStyle>
              <a:defPPr>
                <a:defRPr lang="zh-CN"/>
              </a:defPPr>
              <a:lvl1pPr algn="ctr">
                <a:defRPr>
                  <a:solidFill>
                    <a:schemeClr val="bg1"/>
                  </a:solidFill>
                  <a:latin typeface="微软雅黑 Light" panose="020B0502040204020203" pitchFamily="34" charset="-122"/>
                  <a:ea typeface="微软雅黑 Light" panose="020B0502040204020203" pitchFamily="34" charset="-122"/>
                </a:defRPr>
              </a:lvl1pPr>
            </a:lstStyle>
            <a:p>
              <a:r>
                <a:rPr lang="zh-CN" altLang="en-US" dirty="0"/>
                <a:t>文字信息</a:t>
              </a:r>
            </a:p>
          </p:txBody>
        </p:sp>
        <p:sp>
          <p:nvSpPr>
            <p:cNvPr id="23" name="矩形 22"/>
            <p:cNvSpPr/>
            <p:nvPr/>
          </p:nvSpPr>
          <p:spPr>
            <a:xfrm>
              <a:off x="519537" y="3565302"/>
              <a:ext cx="3022766" cy="652486"/>
            </a:xfrm>
            <a:prstGeom prst="rect">
              <a:avLst/>
            </a:prstGeom>
          </p:spPr>
          <p:txBody>
            <a:bodyPr wrap="square">
              <a:spAutoFit/>
            </a:bodyPr>
            <a:lstStyle/>
            <a:p>
              <a:pPr>
                <a:lnSpc>
                  <a:spcPct val="130000"/>
                </a:lnSpc>
              </a:pPr>
              <a:r>
                <a:rPr lang="zh-CN" altLang="en-US" sz="1400" dirty="0">
                  <a:solidFill>
                    <a:schemeClr val="tx1">
                      <a:lumMod val="50000"/>
                      <a:lumOff val="50000"/>
                    </a:schemeClr>
                  </a:solidFill>
                  <a:latin typeface="微软雅黑 Light" panose="020B0502040204020203" pitchFamily="34" charset="-122"/>
                  <a:ea typeface="微软雅黑 Light" panose="020B0502040204020203" pitchFamily="34" charset="-122"/>
                </a:rPr>
                <a:t>敲骨吸髓地利用它来继续我这篇东西的创作</a:t>
              </a:r>
            </a:p>
          </p:txBody>
        </p:sp>
      </p:grpSp>
      <p:grpSp>
        <p:nvGrpSpPr>
          <p:cNvPr id="24" name="组合 23"/>
          <p:cNvGrpSpPr/>
          <p:nvPr/>
        </p:nvGrpSpPr>
        <p:grpSpPr>
          <a:xfrm>
            <a:off x="8755863" y="2953069"/>
            <a:ext cx="3022134" cy="1239829"/>
            <a:chOff x="8719728" y="1547813"/>
            <a:chExt cx="3022834" cy="1240116"/>
          </a:xfrm>
        </p:grpSpPr>
        <p:sp>
          <p:nvSpPr>
            <p:cNvPr id="25" name="文本框 11"/>
            <p:cNvSpPr txBox="1"/>
            <p:nvPr/>
          </p:nvSpPr>
          <p:spPr>
            <a:xfrm>
              <a:off x="8719728" y="1547813"/>
              <a:ext cx="1836420" cy="519351"/>
            </a:xfrm>
            <a:prstGeom prst="roundRect">
              <a:avLst>
                <a:gd name="adj" fmla="val 50000"/>
              </a:avLst>
            </a:prstGeom>
            <a:solidFill>
              <a:schemeClr val="accent2"/>
            </a:solidFill>
          </p:spPr>
          <p:txBody>
            <a:bodyPr wrap="square" rtlCol="0">
              <a:spAutoFit/>
            </a:bodyPr>
            <a:lstStyle/>
            <a:p>
              <a:pPr algn="ctr"/>
              <a:r>
                <a:rPr lang="zh-CN" altLang="en-US" dirty="0">
                  <a:solidFill>
                    <a:schemeClr val="bg1"/>
                  </a:solidFill>
                  <a:latin typeface="微软雅黑 Light" panose="020B0502040204020203" pitchFamily="34" charset="-122"/>
                  <a:ea typeface="微软雅黑 Light" panose="020B0502040204020203" pitchFamily="34" charset="-122"/>
                </a:rPr>
                <a:t>文字信息</a:t>
              </a:r>
            </a:p>
          </p:txBody>
        </p:sp>
        <p:sp>
          <p:nvSpPr>
            <p:cNvPr id="26" name="矩形 25"/>
            <p:cNvSpPr/>
            <p:nvPr/>
          </p:nvSpPr>
          <p:spPr>
            <a:xfrm>
              <a:off x="8719796" y="2135443"/>
              <a:ext cx="3022766" cy="652486"/>
            </a:xfrm>
            <a:prstGeom prst="rect">
              <a:avLst/>
            </a:prstGeom>
          </p:spPr>
          <p:txBody>
            <a:bodyPr wrap="square">
              <a:spAutoFit/>
            </a:bodyPr>
            <a:lstStyle/>
            <a:p>
              <a:pPr>
                <a:lnSpc>
                  <a:spcPct val="130000"/>
                </a:lnSpc>
              </a:pPr>
              <a:r>
                <a:rPr lang="zh-CN" altLang="en-US" sz="1400" dirty="0">
                  <a:solidFill>
                    <a:schemeClr val="tx1">
                      <a:lumMod val="50000"/>
                      <a:lumOff val="50000"/>
                    </a:schemeClr>
                  </a:solidFill>
                  <a:latin typeface="微软雅黑 Light" panose="020B0502040204020203" pitchFamily="34" charset="-122"/>
                  <a:ea typeface="微软雅黑 Light" panose="020B0502040204020203" pitchFamily="34" charset="-122"/>
                </a:rPr>
                <a:t>于是我死命抓住这些已经模糊并且仍在时刻模糊下的记忆残片</a:t>
              </a:r>
            </a:p>
          </p:txBody>
        </p:sp>
      </p:grpSp>
      <p:grpSp>
        <p:nvGrpSpPr>
          <p:cNvPr id="27" name="组合 26"/>
          <p:cNvGrpSpPr/>
          <p:nvPr/>
        </p:nvGrpSpPr>
        <p:grpSpPr>
          <a:xfrm>
            <a:off x="8755863" y="4402614"/>
            <a:ext cx="3022134" cy="1219813"/>
            <a:chOff x="8719728" y="2997693"/>
            <a:chExt cx="3022834" cy="1220095"/>
          </a:xfrm>
        </p:grpSpPr>
        <p:sp>
          <p:nvSpPr>
            <p:cNvPr id="28" name="文本框 14"/>
            <p:cNvSpPr txBox="1"/>
            <p:nvPr/>
          </p:nvSpPr>
          <p:spPr>
            <a:xfrm>
              <a:off x="8719728" y="2997693"/>
              <a:ext cx="1836420" cy="519351"/>
            </a:xfrm>
            <a:prstGeom prst="roundRect">
              <a:avLst>
                <a:gd name="adj" fmla="val 50000"/>
              </a:avLst>
            </a:prstGeom>
            <a:solidFill>
              <a:schemeClr val="accent4"/>
            </a:solidFill>
          </p:spPr>
          <p:txBody>
            <a:bodyPr wrap="square" rtlCol="0">
              <a:spAutoFit/>
            </a:bodyPr>
            <a:lstStyle/>
            <a:p>
              <a:pPr algn="ctr"/>
              <a:r>
                <a:rPr lang="zh-CN" altLang="en-US" dirty="0">
                  <a:solidFill>
                    <a:schemeClr val="bg1"/>
                  </a:solidFill>
                  <a:latin typeface="微软雅黑 Light" panose="020B0502040204020203" pitchFamily="34" charset="-122"/>
                  <a:ea typeface="微软雅黑 Light" panose="020B0502040204020203" pitchFamily="34" charset="-122"/>
                </a:rPr>
                <a:t>文字信息</a:t>
              </a:r>
            </a:p>
          </p:txBody>
        </p:sp>
        <p:sp>
          <p:nvSpPr>
            <p:cNvPr id="29" name="矩形 28"/>
            <p:cNvSpPr/>
            <p:nvPr/>
          </p:nvSpPr>
          <p:spPr>
            <a:xfrm>
              <a:off x="8719796" y="3565302"/>
              <a:ext cx="3022766" cy="652486"/>
            </a:xfrm>
            <a:prstGeom prst="rect">
              <a:avLst/>
            </a:prstGeom>
          </p:spPr>
          <p:txBody>
            <a:bodyPr wrap="square">
              <a:spAutoFit/>
            </a:bodyPr>
            <a:lstStyle/>
            <a:p>
              <a:pPr>
                <a:lnSpc>
                  <a:spcPct val="130000"/>
                </a:lnSpc>
              </a:pPr>
              <a:r>
                <a:rPr lang="zh-CN" altLang="en-US" sz="1400" dirty="0">
                  <a:solidFill>
                    <a:schemeClr val="tx1">
                      <a:lumMod val="50000"/>
                      <a:lumOff val="50000"/>
                    </a:schemeClr>
                  </a:solidFill>
                  <a:latin typeface="微软雅黑 Light" panose="020B0502040204020203" pitchFamily="34" charset="-122"/>
                  <a:ea typeface="微软雅黑 Light" panose="020B0502040204020203" pitchFamily="34" charset="-122"/>
                </a:rPr>
                <a:t>为了信守我对直子做出的诺言，舍此别无他路。</a:t>
              </a:r>
            </a:p>
          </p:txBody>
        </p:sp>
      </p:grpSp>
      <p:sp>
        <p:nvSpPr>
          <p:cNvPr id="30" name="文本框 29"/>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8814747"/>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decel="10000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decel="100000" fill="hold" nodeType="withEffect">
                                  <p:stCondLst>
                                    <p:cond delay="10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2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3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0470" y="1121150"/>
            <a:ext cx="5642082" cy="291081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ea typeface="微软雅黑" panose="020B0503020204020204" pitchFamily="34" charset="-122"/>
            </a:endParaRPr>
          </a:p>
        </p:txBody>
      </p:sp>
      <p:sp>
        <p:nvSpPr>
          <p:cNvPr id="6" name="Rectangle 5"/>
          <p:cNvSpPr/>
          <p:nvPr/>
        </p:nvSpPr>
        <p:spPr>
          <a:xfrm>
            <a:off x="420470" y="4094981"/>
            <a:ext cx="5642082" cy="1231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ea typeface="微软雅黑" panose="020B0503020204020204" pitchFamily="34" charset="-122"/>
            </a:endParaRPr>
          </a:p>
        </p:txBody>
      </p:sp>
      <p:sp>
        <p:nvSpPr>
          <p:cNvPr id="7" name="Rectangle 6"/>
          <p:cNvSpPr/>
          <p:nvPr/>
        </p:nvSpPr>
        <p:spPr>
          <a:xfrm>
            <a:off x="6137211" y="1121150"/>
            <a:ext cx="5642082" cy="29108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ea typeface="微软雅黑" panose="020B0503020204020204" pitchFamily="34" charset="-122"/>
            </a:endParaRPr>
          </a:p>
        </p:txBody>
      </p:sp>
      <p:sp>
        <p:nvSpPr>
          <p:cNvPr id="8" name="Rectangle 7"/>
          <p:cNvSpPr/>
          <p:nvPr/>
        </p:nvSpPr>
        <p:spPr>
          <a:xfrm>
            <a:off x="6131340" y="4094978"/>
            <a:ext cx="5647955" cy="12362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70" dirty="0">
              <a:ea typeface="微软雅黑" panose="020B0503020204020204" pitchFamily="34" charset="-122"/>
            </a:endParaRPr>
          </a:p>
        </p:txBody>
      </p:sp>
      <p:sp>
        <p:nvSpPr>
          <p:cNvPr id="14" name="TextBox 13"/>
          <p:cNvSpPr txBox="1"/>
          <p:nvPr/>
        </p:nvSpPr>
        <p:spPr>
          <a:xfrm>
            <a:off x="977018" y="5503995"/>
            <a:ext cx="10241138" cy="610878"/>
          </a:xfrm>
          <a:prstGeom prst="rect">
            <a:avLst/>
          </a:prstGeom>
          <a:noFill/>
        </p:spPr>
        <p:txBody>
          <a:bodyPr wrap="square" rIns="157502" bIns="39375" numCol="1" spcCol="360000">
            <a:spAutoFit/>
          </a:bodyPr>
          <a:lstStyle/>
          <a:p>
            <a:pPr algn="ctr">
              <a:lnSpc>
                <a:spcPct val="150000"/>
              </a:lnSpc>
            </a:pPr>
            <a:r>
              <a:rPr lang="zh-CN" altLang="en-US" sz="758"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p>
        </p:txBody>
      </p:sp>
      <p:sp>
        <p:nvSpPr>
          <p:cNvPr id="9" name="TextBox 15"/>
          <p:cNvSpPr txBox="1"/>
          <p:nvPr/>
        </p:nvSpPr>
        <p:spPr>
          <a:xfrm>
            <a:off x="908745" y="4508859"/>
            <a:ext cx="4642649" cy="619947"/>
          </a:xfrm>
          <a:prstGeom prst="rect">
            <a:avLst/>
          </a:prstGeom>
          <a:noFill/>
        </p:spPr>
        <p:txBody>
          <a:bodyPr wrap="square" lIns="94075" tIns="47038" rIns="94075" bIns="47038" rtlCol="0">
            <a:spAutoFit/>
          </a:bodyPr>
          <a:lstStyle/>
          <a:p>
            <a:pPr>
              <a:lnSpc>
                <a:spcPct val="150000"/>
              </a:lnSpc>
            </a:pPr>
            <a:r>
              <a:rPr lang="zh-CN" altLang="en-US" sz="758"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p>
        </p:txBody>
      </p:sp>
      <p:sp>
        <p:nvSpPr>
          <p:cNvPr id="10" name="TextBox 16"/>
          <p:cNvSpPr txBox="1"/>
          <p:nvPr/>
        </p:nvSpPr>
        <p:spPr>
          <a:xfrm>
            <a:off x="908744" y="4204757"/>
            <a:ext cx="1719252" cy="299218"/>
          </a:xfrm>
          <a:prstGeom prst="rect">
            <a:avLst/>
          </a:prstGeom>
          <a:noFill/>
        </p:spPr>
        <p:txBody>
          <a:bodyPr wrap="none" lIns="94075" tIns="47038" rIns="94075" bIns="47038" rtlCol="0">
            <a:spAutoFit/>
          </a:bodyPr>
          <a:lstStyle/>
          <a:p>
            <a:r>
              <a:rPr lang="zh-CN" altLang="en-US" sz="1327"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11" name="TextBox 15"/>
          <p:cNvSpPr txBox="1"/>
          <p:nvPr/>
        </p:nvSpPr>
        <p:spPr>
          <a:xfrm>
            <a:off x="6679625" y="4508859"/>
            <a:ext cx="4642649" cy="619947"/>
          </a:xfrm>
          <a:prstGeom prst="rect">
            <a:avLst/>
          </a:prstGeom>
          <a:noFill/>
        </p:spPr>
        <p:txBody>
          <a:bodyPr wrap="square" lIns="94075" tIns="47038" rIns="94075" bIns="47038" rtlCol="0">
            <a:spAutoFit/>
          </a:bodyPr>
          <a:lstStyle/>
          <a:p>
            <a:pPr>
              <a:lnSpc>
                <a:spcPct val="150000"/>
              </a:lnSpc>
            </a:pPr>
            <a:r>
              <a:rPr lang="zh-CN" altLang="en-US" sz="758"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也可以直接复制你的内容到此。请替换文字内容，点击添加相关标题文字，修改文字内容，也可以直接复制你的内容到此。请替换文字内容，点击添加相关标题文字，修改文字内容，也可以直接复制你的内容到此。</a:t>
            </a:r>
          </a:p>
        </p:txBody>
      </p:sp>
      <p:sp>
        <p:nvSpPr>
          <p:cNvPr id="12" name="TextBox 16"/>
          <p:cNvSpPr txBox="1"/>
          <p:nvPr/>
        </p:nvSpPr>
        <p:spPr>
          <a:xfrm>
            <a:off x="6679624" y="4204757"/>
            <a:ext cx="1719252" cy="299218"/>
          </a:xfrm>
          <a:prstGeom prst="rect">
            <a:avLst/>
          </a:prstGeom>
          <a:noFill/>
        </p:spPr>
        <p:txBody>
          <a:bodyPr wrap="none" lIns="94075" tIns="47038" rIns="94075" bIns="47038" rtlCol="0">
            <a:spAutoFit/>
          </a:bodyPr>
          <a:lstStyle/>
          <a:p>
            <a:r>
              <a:rPr lang="zh-CN" altLang="en-US" sz="1327"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p>
        </p:txBody>
      </p:sp>
      <p:sp>
        <p:nvSpPr>
          <p:cNvPr id="13" name="文本框 12"/>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27086921"/>
      </p:ext>
    </p:extLst>
  </p:cSld>
  <p:clrMapOvr>
    <a:masterClrMapping/>
  </p:clrMapOvr>
  <mc:AlternateContent xmlns:mc="http://schemas.openxmlformats.org/markup-compatibility/2006" xmlns:p14="http://schemas.microsoft.com/office/powerpoint/2010/main">
    <mc:Choice Requires="p14">
      <p:transition spd="slow" p14:dur="1250"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7" presetClass="entr" presetSubtype="1" fill="hold" grpId="0" nodeType="afterEffect">
                                  <p:stCondLst>
                                    <p:cond delay="0"/>
                                  </p:stCondLst>
                                  <p:iterate type="lt">
                                    <p:tmPct val="40000"/>
                                  </p:iterate>
                                  <p:childTnLst>
                                    <p:set>
                                      <p:cBhvr>
                                        <p:cTn id="28" dur="1" fill="hold">
                                          <p:stCondLst>
                                            <p:cond delay="0"/>
                                          </p:stCondLst>
                                        </p:cTn>
                                        <p:tgtEl>
                                          <p:spTgt spid="10"/>
                                        </p:tgtEl>
                                        <p:attrNameLst>
                                          <p:attrName>style.visibility</p:attrName>
                                        </p:attrNameLst>
                                      </p:cBhvr>
                                      <p:to>
                                        <p:strVal val="visible"/>
                                      </p:to>
                                    </p:set>
                                    <p:anim calcmode="lin" valueType="num">
                                      <p:cBhvr>
                                        <p:cTn id="29" dur="250" fill="hold"/>
                                        <p:tgtEl>
                                          <p:spTgt spid="10"/>
                                        </p:tgtEl>
                                        <p:attrNameLst>
                                          <p:attrName>ppt_x</p:attrName>
                                        </p:attrNameLst>
                                      </p:cBhvr>
                                      <p:tavLst>
                                        <p:tav tm="0">
                                          <p:val>
                                            <p:strVal val="#ppt_x"/>
                                          </p:val>
                                        </p:tav>
                                        <p:tav tm="100000">
                                          <p:val>
                                            <p:strVal val="#ppt_x"/>
                                          </p:val>
                                        </p:tav>
                                      </p:tavLst>
                                    </p:anim>
                                    <p:anim calcmode="lin" valueType="num">
                                      <p:cBhvr>
                                        <p:cTn id="30" dur="250" fill="hold"/>
                                        <p:tgtEl>
                                          <p:spTgt spid="10"/>
                                        </p:tgtEl>
                                        <p:attrNameLst>
                                          <p:attrName>ppt_y</p:attrName>
                                        </p:attrNameLst>
                                      </p:cBhvr>
                                      <p:tavLst>
                                        <p:tav tm="0">
                                          <p:val>
                                            <p:strVal val="#ppt_y-#ppt_h/2"/>
                                          </p:val>
                                        </p:tav>
                                        <p:tav tm="100000">
                                          <p:val>
                                            <p:strVal val="#ppt_y"/>
                                          </p:val>
                                        </p:tav>
                                      </p:tavLst>
                                    </p:anim>
                                    <p:anim calcmode="lin" valueType="num">
                                      <p:cBhvr>
                                        <p:cTn id="31" dur="250" fill="hold"/>
                                        <p:tgtEl>
                                          <p:spTgt spid="10"/>
                                        </p:tgtEl>
                                        <p:attrNameLst>
                                          <p:attrName>ppt_w</p:attrName>
                                        </p:attrNameLst>
                                      </p:cBhvr>
                                      <p:tavLst>
                                        <p:tav tm="0">
                                          <p:val>
                                            <p:strVal val="#ppt_w"/>
                                          </p:val>
                                        </p:tav>
                                        <p:tav tm="100000">
                                          <p:val>
                                            <p:strVal val="#ppt_w"/>
                                          </p:val>
                                        </p:tav>
                                      </p:tavLst>
                                    </p:anim>
                                    <p:anim calcmode="lin" valueType="num">
                                      <p:cBhvr>
                                        <p:cTn id="32" dur="250" fill="hold"/>
                                        <p:tgtEl>
                                          <p:spTgt spid="10"/>
                                        </p:tgtEl>
                                        <p:attrNameLst>
                                          <p:attrName>ppt_h</p:attrName>
                                        </p:attrNameLst>
                                      </p:cBhvr>
                                      <p:tavLst>
                                        <p:tav tm="0">
                                          <p:val>
                                            <p:fltVal val="0"/>
                                          </p:val>
                                        </p:tav>
                                        <p:tav tm="100000">
                                          <p:val>
                                            <p:strVal val="#ppt_h"/>
                                          </p:val>
                                        </p:tav>
                                      </p:tavLst>
                                    </p:anim>
                                  </p:childTnLst>
                                </p:cTn>
                              </p:par>
                            </p:childTnLst>
                          </p:cTn>
                        </p:par>
                        <p:par>
                          <p:cTn id="33" fill="hold">
                            <p:stCondLst>
                              <p:cond delay="305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550"/>
                            </p:stCondLst>
                            <p:childTnLst>
                              <p:par>
                                <p:cTn id="38" presetID="17" presetClass="entr" presetSubtype="1" fill="hold" grpId="0" nodeType="afterEffect">
                                  <p:stCondLst>
                                    <p:cond delay="0"/>
                                  </p:stCondLst>
                                  <p:iterate type="lt">
                                    <p:tmPct val="40000"/>
                                  </p:iterate>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ppt_x</p:attrName>
                                        </p:attrNameLst>
                                      </p:cBhvr>
                                      <p:tavLst>
                                        <p:tav tm="0">
                                          <p:val>
                                            <p:strVal val="#ppt_x"/>
                                          </p:val>
                                        </p:tav>
                                        <p:tav tm="100000">
                                          <p:val>
                                            <p:strVal val="#ppt_x"/>
                                          </p:val>
                                        </p:tav>
                                      </p:tavLst>
                                    </p:anim>
                                    <p:anim calcmode="lin" valueType="num">
                                      <p:cBhvr>
                                        <p:cTn id="41" dur="250" fill="hold"/>
                                        <p:tgtEl>
                                          <p:spTgt spid="12"/>
                                        </p:tgtEl>
                                        <p:attrNameLst>
                                          <p:attrName>ppt_y</p:attrName>
                                        </p:attrNameLst>
                                      </p:cBhvr>
                                      <p:tavLst>
                                        <p:tav tm="0">
                                          <p:val>
                                            <p:strVal val="#ppt_y-#ppt_h/2"/>
                                          </p:val>
                                        </p:tav>
                                        <p:tav tm="100000">
                                          <p:val>
                                            <p:strVal val="#ppt_y"/>
                                          </p:val>
                                        </p:tav>
                                      </p:tavLst>
                                    </p:anim>
                                    <p:anim calcmode="lin" valueType="num">
                                      <p:cBhvr>
                                        <p:cTn id="42" dur="250" fill="hold"/>
                                        <p:tgtEl>
                                          <p:spTgt spid="12"/>
                                        </p:tgtEl>
                                        <p:attrNameLst>
                                          <p:attrName>ppt_w</p:attrName>
                                        </p:attrNameLst>
                                      </p:cBhvr>
                                      <p:tavLst>
                                        <p:tav tm="0">
                                          <p:val>
                                            <p:strVal val="#ppt_w"/>
                                          </p:val>
                                        </p:tav>
                                        <p:tav tm="100000">
                                          <p:val>
                                            <p:strVal val="#ppt_w"/>
                                          </p:val>
                                        </p:tav>
                                      </p:tavLst>
                                    </p:anim>
                                    <p:anim calcmode="lin" valueType="num">
                                      <p:cBhvr>
                                        <p:cTn id="43" dur="250" fill="hold"/>
                                        <p:tgtEl>
                                          <p:spTgt spid="12"/>
                                        </p:tgtEl>
                                        <p:attrNameLst>
                                          <p:attrName>ppt_h</p:attrName>
                                        </p:attrNameLst>
                                      </p:cBhvr>
                                      <p:tavLst>
                                        <p:tav tm="0">
                                          <p:val>
                                            <p:fltVal val="0"/>
                                          </p:val>
                                        </p:tav>
                                        <p:tav tm="100000">
                                          <p:val>
                                            <p:strVal val="#ppt_h"/>
                                          </p:val>
                                        </p:tav>
                                      </p:tavLst>
                                    </p:anim>
                                  </p:childTnLst>
                                </p:cTn>
                              </p:par>
                            </p:childTnLst>
                          </p:cTn>
                        </p:par>
                        <p:par>
                          <p:cTn id="44" fill="hold">
                            <p:stCondLst>
                              <p:cond delay="46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69"/>
          <p:cNvSpPr>
            <a:spLocks noChangeArrowheads="1"/>
          </p:cNvSpPr>
          <p:nvPr/>
        </p:nvSpPr>
        <p:spPr bwMode="auto">
          <a:xfrm>
            <a:off x="3504566" y="3629371"/>
            <a:ext cx="5135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zh-CN" altLang="en-US" sz="3200" b="1" dirty="0">
                <a:solidFill>
                  <a:schemeClr val="accent1"/>
                </a:solidFill>
                <a:latin typeface="微软雅黑" panose="020B0503020204020204" pitchFamily="34" charset="-122"/>
                <a:ea typeface="微软雅黑" panose="020B0503020204020204" pitchFamily="34" charset="-122"/>
              </a:rPr>
              <a:t>在此处添加文字</a:t>
            </a:r>
            <a:endParaRPr lang="en-US" altLang="zh-CN" sz="3200" b="1" dirty="0">
              <a:solidFill>
                <a:schemeClr val="accent1"/>
              </a:solidFill>
              <a:latin typeface="微软雅黑" pitchFamily="34" charset="-122"/>
              <a:ea typeface="微软雅黑" pitchFamily="34" charset="-122"/>
              <a:sym typeface="微软雅黑" pitchFamily="34" charset="-122"/>
            </a:endParaRPr>
          </a:p>
        </p:txBody>
      </p:sp>
      <p:sp>
        <p:nvSpPr>
          <p:cNvPr id="29" name="矩形 70"/>
          <p:cNvSpPr>
            <a:spLocks noChangeArrowheads="1"/>
          </p:cNvSpPr>
          <p:nvPr/>
        </p:nvSpPr>
        <p:spPr bwMode="auto">
          <a:xfrm>
            <a:off x="1302159" y="4293096"/>
            <a:ext cx="9568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在此处添加文字，在此处在此处添加文字在此处添加</a:t>
            </a:r>
          </a:p>
        </p:txBody>
      </p:sp>
      <p:cxnSp>
        <p:nvCxnSpPr>
          <p:cNvPr id="30" name="直接连接符 29"/>
          <p:cNvCxnSpPr/>
          <p:nvPr/>
        </p:nvCxnSpPr>
        <p:spPr>
          <a:xfrm>
            <a:off x="2353986" y="3937225"/>
            <a:ext cx="1455927"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315706" y="3937225"/>
            <a:ext cx="1379300"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3926704" y="923197"/>
            <a:ext cx="4325047" cy="2605977"/>
            <a:chOff x="3923819" y="592184"/>
            <a:chExt cx="4326048" cy="2606580"/>
          </a:xfrm>
        </p:grpSpPr>
        <p:sp>
          <p:nvSpPr>
            <p:cNvPr id="34" name="等腰三角形 33"/>
            <p:cNvSpPr/>
            <p:nvPr/>
          </p:nvSpPr>
          <p:spPr>
            <a:xfrm rot="2484028">
              <a:off x="4705566" y="592184"/>
              <a:ext cx="2729112" cy="2606580"/>
            </a:xfrm>
            <a:custGeom>
              <a:avLst/>
              <a:gdLst/>
              <a:ahLst/>
              <a:cxnLst/>
              <a:rect l="l" t="t" r="r" b="b"/>
              <a:pathLst>
                <a:path w="2729112" h="2606580">
                  <a:moveTo>
                    <a:pt x="0" y="1706340"/>
                  </a:moveTo>
                  <a:lnTo>
                    <a:pt x="1935431" y="0"/>
                  </a:lnTo>
                  <a:lnTo>
                    <a:pt x="2729112" y="900240"/>
                  </a:lnTo>
                  <a:lnTo>
                    <a:pt x="2531475" y="1074484"/>
                  </a:lnTo>
                  <a:lnTo>
                    <a:pt x="2658139" y="1269688"/>
                  </a:lnTo>
                  <a:lnTo>
                    <a:pt x="2310063" y="1269688"/>
                  </a:lnTo>
                  <a:lnTo>
                    <a:pt x="793681" y="26065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94"/>
            <p:cNvSpPr txBox="1"/>
            <p:nvPr/>
          </p:nvSpPr>
          <p:spPr>
            <a:xfrm>
              <a:off x="3923819" y="1706374"/>
              <a:ext cx="4326048" cy="479780"/>
            </a:xfrm>
            <a:prstGeom prst="rect">
              <a:avLst/>
            </a:prstGeom>
            <a:noFill/>
          </p:spPr>
          <p:txBody>
            <a:bodyPr wrap="square" lIns="68564" tIns="34283" rIns="68564" bIns="34283" rtlCol="0">
              <a:spAutoFit/>
            </a:bodyPr>
            <a:lstStyle/>
            <a:p>
              <a:pPr algn="ctr"/>
              <a:r>
                <a:rPr lang="en-US" altLang="zh-CN" sz="2667" b="1" dirty="0">
                  <a:solidFill>
                    <a:schemeClr val="bg1"/>
                  </a:solidFill>
                  <a:latin typeface="微软雅黑" pitchFamily="34" charset="-122"/>
                  <a:ea typeface="微软雅黑" pitchFamily="34" charset="-122"/>
                </a:rPr>
                <a:t>Part </a:t>
              </a:r>
              <a:r>
                <a:rPr lang="en-US" altLang="zh-CN" sz="2667" b="1" dirty="0" smtClean="0">
                  <a:solidFill>
                    <a:schemeClr val="bg1"/>
                  </a:solidFill>
                  <a:latin typeface="微软雅黑" pitchFamily="34" charset="-122"/>
                  <a:ea typeface="微软雅黑" pitchFamily="34" charset="-122"/>
                </a:rPr>
                <a:t>04</a:t>
              </a:r>
              <a:endParaRPr lang="zh-CN" altLang="en-US" sz="2667" b="1" dirty="0">
                <a:solidFill>
                  <a:schemeClr val="bg1"/>
                </a:solidFill>
                <a:latin typeface="微软雅黑" pitchFamily="34" charset="-122"/>
                <a:ea typeface="微软雅黑" pitchFamily="34" charset="-122"/>
              </a:endParaRPr>
            </a:p>
          </p:txBody>
        </p:sp>
      </p:grpSp>
      <p:sp>
        <p:nvSpPr>
          <p:cNvPr id="37" name="矩形 36"/>
          <p:cNvSpPr/>
          <p:nvPr/>
        </p:nvSpPr>
        <p:spPr>
          <a:xfrm>
            <a:off x="3792" y="6501341"/>
            <a:ext cx="12187592" cy="3566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967192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750"/>
                                        <p:tgtEl>
                                          <p:spTgt spid="38"/>
                                        </p:tgtEl>
                                      </p:cBhvr>
                                    </p:animEffect>
                                    <p:anim calcmode="lin" valueType="num">
                                      <p:cBhvr>
                                        <p:cTn id="12" dur="750" fill="hold"/>
                                        <p:tgtEl>
                                          <p:spTgt spid="38"/>
                                        </p:tgtEl>
                                        <p:attrNameLst>
                                          <p:attrName>ppt_x</p:attrName>
                                        </p:attrNameLst>
                                      </p:cBhvr>
                                      <p:tavLst>
                                        <p:tav tm="0">
                                          <p:val>
                                            <p:strVal val="#ppt_x"/>
                                          </p:val>
                                        </p:tav>
                                        <p:tav tm="100000">
                                          <p:val>
                                            <p:strVal val="#ppt_x"/>
                                          </p:val>
                                        </p:tav>
                                      </p:tavLst>
                                    </p:anim>
                                    <p:anim calcmode="lin" valueType="num">
                                      <p:cBhvr>
                                        <p:cTn id="13" dur="75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bwMode="auto">
          <a:xfrm>
            <a:off x="2291326" y="4341811"/>
            <a:ext cx="1564773" cy="1523770"/>
          </a:xfrm>
          <a:prstGeom prst="roundRect">
            <a:avLst>
              <a:gd name="adj" fmla="val 6712"/>
            </a:avLst>
          </a:prstGeom>
          <a:solidFill>
            <a:schemeClr val="accent1"/>
          </a:solidFill>
          <a:ln w="9525" cap="flat" cmpd="sng" algn="ctr">
            <a:noFill/>
            <a:prstDash val="solid"/>
            <a:round/>
            <a:headEnd type="none" w="med" len="med"/>
            <a:tailEnd type="none" w="med" len="med"/>
          </a:ln>
          <a:effectLst>
            <a:outerShdw blurRad="50800" dist="50800" dir="5400000" sx="102000" sy="102000" algn="ctr" rotWithShape="0">
              <a:prstClr val="black">
                <a:alpha val="0"/>
              </a:prstClr>
            </a:outerShdw>
          </a:effectLst>
        </p:spPr>
        <p:txBody>
          <a:bodyPr vert="horz" wrap="square" lIns="79182" tIns="39591" rIns="79182" bIns="39591" numCol="1" rtlCol="0" anchor="ctr" anchorCtr="0" compatLnSpc="1">
            <a:prstTxWarp prst="textNoShape">
              <a:avLst/>
            </a:prstTxWarp>
            <a:noAutofit/>
          </a:bodyPr>
          <a:lstStyle/>
          <a:p>
            <a:pPr algn="ctr" defTabSz="801528" fontAlgn="base">
              <a:spcBef>
                <a:spcPct val="0"/>
              </a:spcBef>
              <a:spcAft>
                <a:spcPct val="0"/>
              </a:spcAft>
            </a:pPr>
            <a:endParaRPr lang="zh-CN" altLang="en-US" sz="2400" b="1" dirty="0">
              <a:solidFill>
                <a:schemeClr val="bg1"/>
              </a:solidFill>
              <a:latin typeface="+mj-ea"/>
              <a:ea typeface="+mj-ea"/>
            </a:endParaRPr>
          </a:p>
        </p:txBody>
      </p:sp>
      <p:sp>
        <p:nvSpPr>
          <p:cNvPr id="17" name="圆角矩形 16"/>
          <p:cNvSpPr/>
          <p:nvPr/>
        </p:nvSpPr>
        <p:spPr bwMode="auto">
          <a:xfrm>
            <a:off x="4276280" y="2676409"/>
            <a:ext cx="1548726" cy="1548726"/>
          </a:xfrm>
          <a:prstGeom prst="roundRect">
            <a:avLst>
              <a:gd name="adj" fmla="val 6712"/>
            </a:avLst>
          </a:prstGeom>
          <a:solidFill>
            <a:schemeClr val="accent2"/>
          </a:solidFill>
          <a:ln w="9525" cap="flat" cmpd="sng" algn="ctr">
            <a:noFill/>
            <a:prstDash val="solid"/>
            <a:round/>
            <a:headEnd type="none" w="med" len="med"/>
            <a:tailEnd type="none" w="med" len="med"/>
          </a:ln>
          <a:effectLst>
            <a:outerShdw blurRad="50800" dist="50800" dir="5400000" sx="102000" sy="102000" algn="ctr" rotWithShape="0">
              <a:prstClr val="black">
                <a:alpha val="0"/>
              </a:prstClr>
            </a:outerShdw>
          </a:effectLst>
        </p:spPr>
        <p:txBody>
          <a:bodyPr vert="horz" wrap="square" lIns="79182" tIns="39591" rIns="79182" bIns="39591" numCol="1" rtlCol="0" anchor="ctr" anchorCtr="0" compatLnSpc="1">
            <a:prstTxWarp prst="textNoShape">
              <a:avLst/>
            </a:prstTxWarp>
            <a:noAutofit/>
          </a:bodyPr>
          <a:lstStyle/>
          <a:p>
            <a:pPr algn="ctr" defTabSz="801528" fontAlgn="base">
              <a:spcBef>
                <a:spcPct val="0"/>
              </a:spcBef>
              <a:spcAft>
                <a:spcPct val="0"/>
              </a:spcAft>
            </a:pPr>
            <a:endParaRPr lang="zh-CN" altLang="en-US" sz="2400" b="1" dirty="0">
              <a:solidFill>
                <a:schemeClr val="bg1"/>
              </a:solidFill>
              <a:latin typeface="+mj-ea"/>
              <a:ea typeface="+mj-ea"/>
            </a:endParaRPr>
          </a:p>
        </p:txBody>
      </p:sp>
      <p:sp>
        <p:nvSpPr>
          <p:cNvPr id="18" name="圆角矩形 17"/>
          <p:cNvSpPr/>
          <p:nvPr/>
        </p:nvSpPr>
        <p:spPr bwMode="auto">
          <a:xfrm>
            <a:off x="6341017" y="3880284"/>
            <a:ext cx="1597967" cy="1597967"/>
          </a:xfrm>
          <a:prstGeom prst="roundRect">
            <a:avLst>
              <a:gd name="adj" fmla="val 6712"/>
            </a:avLst>
          </a:prstGeom>
          <a:solidFill>
            <a:schemeClr val="accent3"/>
          </a:solidFill>
          <a:ln w="9525" cap="flat" cmpd="sng" algn="ctr">
            <a:noFill/>
            <a:prstDash val="solid"/>
            <a:round/>
            <a:headEnd type="none" w="med" len="med"/>
            <a:tailEnd type="none" w="med" len="med"/>
          </a:ln>
          <a:effectLst>
            <a:outerShdw blurRad="50800" dist="50800" dir="5400000" algn="ctr" rotWithShape="0">
              <a:prstClr val="black">
                <a:alpha val="0"/>
              </a:prstClr>
            </a:outerShdw>
          </a:effectLst>
        </p:spPr>
        <p:txBody>
          <a:bodyPr vert="horz" wrap="square" lIns="79182" tIns="39591" rIns="79182" bIns="39591" numCol="1" rtlCol="0" anchor="ctr" anchorCtr="0" compatLnSpc="1">
            <a:prstTxWarp prst="textNoShape">
              <a:avLst/>
            </a:prstTxWarp>
            <a:noAutofit/>
          </a:bodyPr>
          <a:lstStyle/>
          <a:p>
            <a:pPr algn="ctr" defTabSz="801528" fontAlgn="base">
              <a:spcBef>
                <a:spcPct val="0"/>
              </a:spcBef>
              <a:spcAft>
                <a:spcPct val="0"/>
              </a:spcAft>
            </a:pPr>
            <a:endParaRPr lang="zh-CN" altLang="en-US" sz="2400" b="1" dirty="0">
              <a:solidFill>
                <a:schemeClr val="bg1"/>
              </a:solidFill>
              <a:latin typeface="+mj-ea"/>
              <a:ea typeface="+mj-ea"/>
            </a:endParaRPr>
          </a:p>
        </p:txBody>
      </p:sp>
      <p:sp>
        <p:nvSpPr>
          <p:cNvPr id="19" name="圆角矩形 18"/>
          <p:cNvSpPr/>
          <p:nvPr/>
        </p:nvSpPr>
        <p:spPr bwMode="auto">
          <a:xfrm>
            <a:off x="8356469" y="3067849"/>
            <a:ext cx="1535512" cy="1535512"/>
          </a:xfrm>
          <a:prstGeom prst="roundRect">
            <a:avLst>
              <a:gd name="adj" fmla="val 6712"/>
            </a:avLst>
          </a:prstGeom>
          <a:solidFill>
            <a:schemeClr val="accent4"/>
          </a:solidFill>
          <a:ln w="9525" cap="flat" cmpd="sng" algn="ctr">
            <a:noFill/>
            <a:prstDash val="solid"/>
            <a:round/>
            <a:headEnd type="none" w="med" len="med"/>
            <a:tailEnd type="none" w="med" len="med"/>
          </a:ln>
          <a:effectLst>
            <a:outerShdw blurRad="50800" dist="50800" dir="5400000" sx="101000" sy="101000" algn="ctr" rotWithShape="0">
              <a:prstClr val="black">
                <a:alpha val="0"/>
              </a:prstClr>
            </a:outerShdw>
          </a:effectLst>
        </p:spPr>
        <p:txBody>
          <a:bodyPr vert="horz" wrap="square" lIns="79182" tIns="39591" rIns="79182" bIns="39591" numCol="1" rtlCol="0" anchor="ctr" anchorCtr="0" compatLnSpc="1">
            <a:prstTxWarp prst="textNoShape">
              <a:avLst/>
            </a:prstTxWarp>
            <a:noAutofit/>
          </a:bodyPr>
          <a:lstStyle/>
          <a:p>
            <a:pPr algn="ctr" defTabSz="801528" fontAlgn="base">
              <a:spcBef>
                <a:spcPct val="0"/>
              </a:spcBef>
              <a:spcAft>
                <a:spcPct val="0"/>
              </a:spcAft>
            </a:pPr>
            <a:endParaRPr lang="zh-CN" altLang="en-US" sz="2400" b="1" dirty="0">
              <a:solidFill>
                <a:schemeClr val="bg1"/>
              </a:solidFill>
              <a:latin typeface="+mj-ea"/>
              <a:ea typeface="+mj-ea"/>
            </a:endParaRPr>
          </a:p>
        </p:txBody>
      </p:sp>
      <p:sp>
        <p:nvSpPr>
          <p:cNvPr id="20" name="文本框 27"/>
          <p:cNvSpPr txBox="1"/>
          <p:nvPr/>
        </p:nvSpPr>
        <p:spPr>
          <a:xfrm>
            <a:off x="2585894" y="4603361"/>
            <a:ext cx="902602" cy="953886"/>
          </a:xfrm>
          <a:prstGeom prst="rect">
            <a:avLst/>
          </a:prstGeom>
          <a:noFill/>
        </p:spPr>
        <p:txBody>
          <a:bodyPr wrap="none" rtlCol="0">
            <a:spAutoFit/>
          </a:bodyPr>
          <a:lstStyle/>
          <a:p>
            <a:r>
              <a:rPr lang="zh-CN" altLang="en-US" sz="2799" b="1" dirty="0">
                <a:solidFill>
                  <a:schemeClr val="bg1"/>
                </a:solidFill>
                <a:latin typeface="微软雅黑" pitchFamily="34" charset="-122"/>
                <a:ea typeface="微软雅黑" pitchFamily="34" charset="-122"/>
              </a:rPr>
              <a:t>本地</a:t>
            </a:r>
            <a:endParaRPr lang="en-US" altLang="zh-CN" sz="2799" b="1" dirty="0">
              <a:solidFill>
                <a:schemeClr val="bg1"/>
              </a:solidFill>
              <a:latin typeface="微软雅黑" pitchFamily="34" charset="-122"/>
              <a:ea typeface="微软雅黑" pitchFamily="34" charset="-122"/>
            </a:endParaRPr>
          </a:p>
          <a:p>
            <a:r>
              <a:rPr lang="zh-CN" altLang="en-US" sz="2799" b="1" dirty="0">
                <a:solidFill>
                  <a:schemeClr val="bg1"/>
                </a:solidFill>
                <a:latin typeface="微软雅黑" pitchFamily="34" charset="-122"/>
                <a:ea typeface="微软雅黑" pitchFamily="34" charset="-122"/>
              </a:rPr>
              <a:t>市场</a:t>
            </a:r>
          </a:p>
        </p:txBody>
      </p:sp>
      <p:sp>
        <p:nvSpPr>
          <p:cNvPr id="21" name="TextBox 20"/>
          <p:cNvSpPr txBox="1"/>
          <p:nvPr/>
        </p:nvSpPr>
        <p:spPr>
          <a:xfrm>
            <a:off x="1955003" y="2618024"/>
            <a:ext cx="2018304" cy="1600068"/>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rPr>
              <a:t>公司</a:t>
            </a:r>
            <a:r>
              <a:rPr lang="zh-CN" altLang="zh-CN" sz="1400" dirty="0">
                <a:solidFill>
                  <a:schemeClr val="bg1">
                    <a:lumMod val="50000"/>
                  </a:schemeClr>
                </a:solidFill>
                <a:latin typeface="微软雅黑" pitchFamily="34" charset="-122"/>
                <a:ea typeface="微软雅黑" pitchFamily="34" charset="-122"/>
              </a:rPr>
              <a:t>必须清醒地看到前进中的困难与挑战，为集团公司提供强有力的金融服务与支持。</a:t>
            </a:r>
            <a:endParaRPr lang="zh-CN" altLang="en-US" sz="1400" dirty="0">
              <a:solidFill>
                <a:schemeClr val="bg1">
                  <a:lumMod val="50000"/>
                </a:schemeClr>
              </a:solidFill>
              <a:latin typeface="微软雅黑" pitchFamily="34" charset="-122"/>
              <a:ea typeface="微软雅黑" pitchFamily="34" charset="-122"/>
            </a:endParaRPr>
          </a:p>
          <a:p>
            <a:endParaRPr lang="zh-CN" altLang="en-US" sz="1400" dirty="0">
              <a:solidFill>
                <a:schemeClr val="bg1">
                  <a:lumMod val="50000"/>
                </a:schemeClr>
              </a:solidFill>
              <a:latin typeface="微软雅黑" pitchFamily="34" charset="-122"/>
              <a:ea typeface="微软雅黑" pitchFamily="34" charset="-122"/>
            </a:endParaRPr>
          </a:p>
        </p:txBody>
      </p:sp>
      <p:sp>
        <p:nvSpPr>
          <p:cNvPr id="22" name="TextBox 21"/>
          <p:cNvSpPr txBox="1"/>
          <p:nvPr/>
        </p:nvSpPr>
        <p:spPr>
          <a:xfrm>
            <a:off x="4153709" y="4566864"/>
            <a:ext cx="2018304" cy="1600068"/>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rPr>
              <a:t>公司</a:t>
            </a:r>
            <a:r>
              <a:rPr lang="zh-CN" altLang="zh-CN" sz="1400" dirty="0">
                <a:solidFill>
                  <a:schemeClr val="bg1">
                    <a:lumMod val="50000"/>
                  </a:schemeClr>
                </a:solidFill>
                <a:latin typeface="微软雅黑" pitchFamily="34" charset="-122"/>
                <a:ea typeface="微软雅黑" pitchFamily="34" charset="-122"/>
              </a:rPr>
              <a:t>必须清醒地看到前进中的困难与挑战，为集团公司提供强有力的金融服务与支持。</a:t>
            </a:r>
            <a:endParaRPr lang="zh-CN" altLang="en-US" sz="1400" dirty="0">
              <a:solidFill>
                <a:schemeClr val="bg1">
                  <a:lumMod val="50000"/>
                </a:schemeClr>
              </a:solidFill>
              <a:latin typeface="微软雅黑" pitchFamily="34" charset="-122"/>
              <a:ea typeface="微软雅黑" pitchFamily="34" charset="-122"/>
            </a:endParaRPr>
          </a:p>
          <a:p>
            <a:endParaRPr lang="zh-CN" altLang="en-US" sz="1400" dirty="0">
              <a:solidFill>
                <a:schemeClr val="bg1">
                  <a:lumMod val="50000"/>
                </a:schemeClr>
              </a:solidFill>
              <a:latin typeface="微软雅黑" pitchFamily="34" charset="-122"/>
              <a:ea typeface="微软雅黑" pitchFamily="34" charset="-122"/>
            </a:endParaRPr>
          </a:p>
        </p:txBody>
      </p:sp>
      <p:sp>
        <p:nvSpPr>
          <p:cNvPr id="23" name="TextBox 22"/>
          <p:cNvSpPr txBox="1"/>
          <p:nvPr/>
        </p:nvSpPr>
        <p:spPr>
          <a:xfrm>
            <a:off x="6254565" y="2208427"/>
            <a:ext cx="2018304" cy="1600068"/>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rPr>
              <a:t>公司</a:t>
            </a:r>
            <a:r>
              <a:rPr lang="zh-CN" altLang="zh-CN" sz="1400" dirty="0">
                <a:solidFill>
                  <a:schemeClr val="bg1">
                    <a:lumMod val="50000"/>
                  </a:schemeClr>
                </a:solidFill>
                <a:latin typeface="微软雅黑" pitchFamily="34" charset="-122"/>
                <a:ea typeface="微软雅黑" pitchFamily="34" charset="-122"/>
              </a:rPr>
              <a:t>必须清醒地看到前进中的困难与挑战，为集团公司提供强有力的金融服务与支持。</a:t>
            </a:r>
            <a:endParaRPr lang="zh-CN" altLang="en-US" sz="1400" dirty="0">
              <a:solidFill>
                <a:schemeClr val="bg1">
                  <a:lumMod val="50000"/>
                </a:schemeClr>
              </a:solidFill>
              <a:latin typeface="微软雅黑" pitchFamily="34" charset="-122"/>
              <a:ea typeface="微软雅黑" pitchFamily="34" charset="-122"/>
            </a:endParaRPr>
          </a:p>
          <a:p>
            <a:endParaRPr lang="zh-CN" altLang="en-US" sz="1400" dirty="0">
              <a:solidFill>
                <a:schemeClr val="bg1">
                  <a:lumMod val="50000"/>
                </a:schemeClr>
              </a:solidFill>
              <a:latin typeface="微软雅黑" pitchFamily="34" charset="-122"/>
              <a:ea typeface="微软雅黑" pitchFamily="34" charset="-122"/>
            </a:endParaRPr>
          </a:p>
        </p:txBody>
      </p:sp>
      <p:sp>
        <p:nvSpPr>
          <p:cNvPr id="24" name="TextBox 23"/>
          <p:cNvSpPr txBox="1"/>
          <p:nvPr/>
        </p:nvSpPr>
        <p:spPr>
          <a:xfrm>
            <a:off x="8380821" y="5063130"/>
            <a:ext cx="2018304" cy="1600068"/>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rPr>
              <a:t>公司</a:t>
            </a:r>
            <a:r>
              <a:rPr lang="zh-CN" altLang="zh-CN" sz="1400" dirty="0">
                <a:solidFill>
                  <a:schemeClr val="bg1">
                    <a:lumMod val="50000"/>
                  </a:schemeClr>
                </a:solidFill>
                <a:latin typeface="微软雅黑" pitchFamily="34" charset="-122"/>
                <a:ea typeface="微软雅黑" pitchFamily="34" charset="-122"/>
              </a:rPr>
              <a:t>必须清醒地看到前进中的困难与挑战，为集团公司提供强有力的金融服务与支持。</a:t>
            </a:r>
            <a:endParaRPr lang="zh-CN" altLang="en-US" sz="1400" dirty="0">
              <a:solidFill>
                <a:schemeClr val="bg1">
                  <a:lumMod val="50000"/>
                </a:schemeClr>
              </a:solidFill>
              <a:latin typeface="微软雅黑" pitchFamily="34" charset="-122"/>
              <a:ea typeface="微软雅黑" pitchFamily="34" charset="-122"/>
            </a:endParaRPr>
          </a:p>
          <a:p>
            <a:endParaRPr lang="zh-CN" altLang="en-US" sz="1400" dirty="0">
              <a:solidFill>
                <a:schemeClr val="bg1">
                  <a:lumMod val="50000"/>
                </a:schemeClr>
              </a:solidFill>
              <a:latin typeface="微软雅黑" pitchFamily="34" charset="-122"/>
              <a:ea typeface="微软雅黑" pitchFamily="34" charset="-122"/>
            </a:endParaRPr>
          </a:p>
        </p:txBody>
      </p:sp>
      <p:sp>
        <p:nvSpPr>
          <p:cNvPr id="25" name="文本框 27"/>
          <p:cNvSpPr txBox="1"/>
          <p:nvPr/>
        </p:nvSpPr>
        <p:spPr>
          <a:xfrm>
            <a:off x="4599341" y="3008462"/>
            <a:ext cx="902602" cy="953886"/>
          </a:xfrm>
          <a:prstGeom prst="rect">
            <a:avLst/>
          </a:prstGeom>
          <a:noFill/>
        </p:spPr>
        <p:txBody>
          <a:bodyPr wrap="none" rtlCol="0">
            <a:spAutoFit/>
          </a:bodyPr>
          <a:lstStyle/>
          <a:p>
            <a:r>
              <a:rPr lang="zh-CN" altLang="en-US" sz="2799" b="1" dirty="0">
                <a:solidFill>
                  <a:schemeClr val="bg1"/>
                </a:solidFill>
                <a:latin typeface="微软雅黑" pitchFamily="34" charset="-122"/>
                <a:ea typeface="微软雅黑" pitchFamily="34" charset="-122"/>
              </a:rPr>
              <a:t>周边</a:t>
            </a:r>
            <a:endParaRPr lang="en-US" altLang="zh-CN" sz="2799" b="1" dirty="0">
              <a:solidFill>
                <a:schemeClr val="bg1"/>
              </a:solidFill>
              <a:latin typeface="微软雅黑" pitchFamily="34" charset="-122"/>
              <a:ea typeface="微软雅黑" pitchFamily="34" charset="-122"/>
            </a:endParaRPr>
          </a:p>
          <a:p>
            <a:r>
              <a:rPr lang="zh-CN" altLang="en-US" sz="2799" b="1" dirty="0">
                <a:solidFill>
                  <a:schemeClr val="bg1"/>
                </a:solidFill>
                <a:latin typeface="微软雅黑" pitchFamily="34" charset="-122"/>
                <a:ea typeface="微软雅黑" pitchFamily="34" charset="-122"/>
              </a:rPr>
              <a:t>市场</a:t>
            </a:r>
          </a:p>
        </p:txBody>
      </p:sp>
      <p:sp>
        <p:nvSpPr>
          <p:cNvPr id="26" name="文本框 27"/>
          <p:cNvSpPr txBox="1"/>
          <p:nvPr/>
        </p:nvSpPr>
        <p:spPr>
          <a:xfrm>
            <a:off x="6688698" y="4205782"/>
            <a:ext cx="902602" cy="953886"/>
          </a:xfrm>
          <a:prstGeom prst="rect">
            <a:avLst/>
          </a:prstGeom>
          <a:noFill/>
        </p:spPr>
        <p:txBody>
          <a:bodyPr wrap="none" rtlCol="0">
            <a:spAutoFit/>
          </a:bodyPr>
          <a:lstStyle/>
          <a:p>
            <a:r>
              <a:rPr lang="zh-CN" altLang="en-US" sz="2799" b="1" dirty="0">
                <a:solidFill>
                  <a:schemeClr val="bg1"/>
                </a:solidFill>
                <a:latin typeface="微软雅黑" pitchFamily="34" charset="-122"/>
                <a:ea typeface="微软雅黑" pitchFamily="34" charset="-122"/>
              </a:rPr>
              <a:t>细分</a:t>
            </a:r>
            <a:endParaRPr lang="en-US" altLang="zh-CN" sz="2799" b="1" dirty="0">
              <a:solidFill>
                <a:schemeClr val="bg1"/>
              </a:solidFill>
              <a:latin typeface="微软雅黑" pitchFamily="34" charset="-122"/>
              <a:ea typeface="微软雅黑" pitchFamily="34" charset="-122"/>
            </a:endParaRPr>
          </a:p>
          <a:p>
            <a:r>
              <a:rPr lang="zh-CN" altLang="en-US" sz="2799" b="1" dirty="0">
                <a:solidFill>
                  <a:schemeClr val="bg1"/>
                </a:solidFill>
                <a:latin typeface="微软雅黑" pitchFamily="34" charset="-122"/>
                <a:ea typeface="微软雅黑" pitchFamily="34" charset="-122"/>
              </a:rPr>
              <a:t>市场</a:t>
            </a:r>
          </a:p>
        </p:txBody>
      </p:sp>
      <p:sp>
        <p:nvSpPr>
          <p:cNvPr id="27" name="文本框 27"/>
          <p:cNvSpPr txBox="1"/>
          <p:nvPr/>
        </p:nvSpPr>
        <p:spPr>
          <a:xfrm>
            <a:off x="8672923" y="3369643"/>
            <a:ext cx="902602" cy="953886"/>
          </a:xfrm>
          <a:prstGeom prst="rect">
            <a:avLst/>
          </a:prstGeom>
          <a:noFill/>
        </p:spPr>
        <p:txBody>
          <a:bodyPr wrap="none" rtlCol="0">
            <a:spAutoFit/>
          </a:bodyPr>
          <a:lstStyle/>
          <a:p>
            <a:r>
              <a:rPr lang="zh-CN" altLang="en-US" sz="2799" b="1" dirty="0">
                <a:solidFill>
                  <a:schemeClr val="bg1"/>
                </a:solidFill>
                <a:latin typeface="微软雅黑" pitchFamily="34" charset="-122"/>
                <a:ea typeface="微软雅黑" pitchFamily="34" charset="-122"/>
              </a:rPr>
              <a:t>高端</a:t>
            </a:r>
            <a:endParaRPr lang="en-US" altLang="zh-CN" sz="2799" b="1" dirty="0">
              <a:solidFill>
                <a:schemeClr val="bg1"/>
              </a:solidFill>
              <a:latin typeface="微软雅黑" pitchFamily="34" charset="-122"/>
              <a:ea typeface="微软雅黑" pitchFamily="34" charset="-122"/>
            </a:endParaRPr>
          </a:p>
          <a:p>
            <a:r>
              <a:rPr lang="zh-CN" altLang="en-US" sz="2799" b="1" dirty="0">
                <a:solidFill>
                  <a:schemeClr val="bg1"/>
                </a:solidFill>
                <a:latin typeface="微软雅黑" pitchFamily="34" charset="-122"/>
                <a:ea typeface="微软雅黑" pitchFamily="34" charset="-122"/>
              </a:rPr>
              <a:t>市场</a:t>
            </a:r>
          </a:p>
        </p:txBody>
      </p:sp>
      <p:sp>
        <p:nvSpPr>
          <p:cNvPr id="14" name="文本框 13"/>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67465665"/>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400" fill="hold"/>
                                        <p:tgtEl>
                                          <p:spTgt spid="16"/>
                                        </p:tgtEl>
                                        <p:attrNameLst>
                                          <p:attrName>ppt_w</p:attrName>
                                        </p:attrNameLst>
                                      </p:cBhvr>
                                      <p:tavLst>
                                        <p:tav tm="0">
                                          <p:val>
                                            <p:fltVal val="0"/>
                                          </p:val>
                                        </p:tav>
                                        <p:tav tm="100000">
                                          <p:val>
                                            <p:strVal val="#ppt_w"/>
                                          </p:val>
                                        </p:tav>
                                      </p:tavLst>
                                    </p:anim>
                                    <p:anim calcmode="lin" valueType="num">
                                      <p:cBhvr>
                                        <p:cTn id="8" dur="400" fill="hold"/>
                                        <p:tgtEl>
                                          <p:spTgt spid="16"/>
                                        </p:tgtEl>
                                        <p:attrNameLst>
                                          <p:attrName>ppt_h</p:attrName>
                                        </p:attrNameLst>
                                      </p:cBhvr>
                                      <p:tavLst>
                                        <p:tav tm="0">
                                          <p:val>
                                            <p:fltVal val="0"/>
                                          </p:val>
                                        </p:tav>
                                        <p:tav tm="100000">
                                          <p:val>
                                            <p:strVal val="#ppt_h"/>
                                          </p:val>
                                        </p:tav>
                                      </p:tavLst>
                                    </p:anim>
                                    <p:animEffect transition="in" filter="fade">
                                      <p:cBhvr>
                                        <p:cTn id="9" dur="400"/>
                                        <p:tgtEl>
                                          <p:spTgt spid="16"/>
                                        </p:tgtEl>
                                      </p:cBhvr>
                                    </p:animEffect>
                                  </p:childTnLst>
                                </p:cTn>
                              </p:par>
                            </p:childTnLst>
                          </p:cTn>
                        </p:par>
                        <p:par>
                          <p:cTn id="10" fill="hold">
                            <p:stCondLst>
                              <p:cond delay="400"/>
                            </p:stCondLst>
                            <p:childTnLst>
                              <p:par>
                                <p:cTn id="11" presetID="53" presetClass="entr" presetSubtype="16" fill="hold" grpId="0" nodeType="afterEffect">
                                  <p:stCondLst>
                                    <p:cond delay="0"/>
                                  </p:stCondLst>
                                  <p:iterate type="lt">
                                    <p:tmPct val="0"/>
                                  </p:iterate>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90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20"/>
                                        </p:tgtEl>
                                      </p:cBhvr>
                                    </p:animEffect>
                                    <p:animScale>
                                      <p:cBhvr>
                                        <p:cTn id="19" dur="250" autoRev="1" fill="hold"/>
                                        <p:tgtEl>
                                          <p:spTgt spid="20"/>
                                        </p:tgtEl>
                                      </p:cBhvr>
                                      <p:by x="105000" y="105000"/>
                                    </p:animScale>
                                  </p:childTnLst>
                                </p:cTn>
                              </p:par>
                              <p:par>
                                <p:cTn id="20" presetID="41" presetClass="entr" presetSubtype="0" fill="hold" grpId="0" nodeType="withEffect">
                                  <p:stCondLst>
                                    <p:cond delay="0"/>
                                  </p:stCondLst>
                                  <p:iterate type="lt">
                                    <p:tmPct val="2811"/>
                                  </p:iterate>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1"/>
                                        </p:tgtEl>
                                        <p:attrNameLst>
                                          <p:attrName>ppt_y</p:attrName>
                                        </p:attrNameLst>
                                      </p:cBhvr>
                                      <p:tavLst>
                                        <p:tav tm="0">
                                          <p:val>
                                            <p:strVal val="#ppt_y"/>
                                          </p:val>
                                        </p:tav>
                                        <p:tav tm="100000">
                                          <p:val>
                                            <p:strVal val="#ppt_y"/>
                                          </p:val>
                                        </p:tav>
                                      </p:tavLst>
                                    </p:anim>
                                    <p:anim calcmode="lin" valueType="num">
                                      <p:cBhvr>
                                        <p:cTn id="24"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1"/>
                                        </p:tgtEl>
                                      </p:cBhvr>
                                    </p:animEffect>
                                  </p:childTnLst>
                                </p:cTn>
                              </p:par>
                            </p:childTnLst>
                          </p:cTn>
                        </p:par>
                        <p:par>
                          <p:cTn id="27" fill="hold">
                            <p:stCondLst>
                              <p:cond delay="1920"/>
                            </p:stCondLst>
                            <p:childTnLst>
                              <p:par>
                                <p:cTn id="28" presetID="5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400" fill="hold"/>
                                        <p:tgtEl>
                                          <p:spTgt spid="17"/>
                                        </p:tgtEl>
                                        <p:attrNameLst>
                                          <p:attrName>ppt_w</p:attrName>
                                        </p:attrNameLst>
                                      </p:cBhvr>
                                      <p:tavLst>
                                        <p:tav tm="0">
                                          <p:val>
                                            <p:fltVal val="0"/>
                                          </p:val>
                                        </p:tav>
                                        <p:tav tm="100000">
                                          <p:val>
                                            <p:strVal val="#ppt_w"/>
                                          </p:val>
                                        </p:tav>
                                      </p:tavLst>
                                    </p:anim>
                                    <p:anim calcmode="lin" valueType="num">
                                      <p:cBhvr>
                                        <p:cTn id="31" dur="400" fill="hold"/>
                                        <p:tgtEl>
                                          <p:spTgt spid="17"/>
                                        </p:tgtEl>
                                        <p:attrNameLst>
                                          <p:attrName>ppt_h</p:attrName>
                                        </p:attrNameLst>
                                      </p:cBhvr>
                                      <p:tavLst>
                                        <p:tav tm="0">
                                          <p:val>
                                            <p:fltVal val="0"/>
                                          </p:val>
                                        </p:tav>
                                        <p:tav tm="100000">
                                          <p:val>
                                            <p:strVal val="#ppt_h"/>
                                          </p:val>
                                        </p:tav>
                                      </p:tavLst>
                                    </p:anim>
                                    <p:animEffect transition="in" filter="fade">
                                      <p:cBhvr>
                                        <p:cTn id="32" dur="400"/>
                                        <p:tgtEl>
                                          <p:spTgt spid="17"/>
                                        </p:tgtEl>
                                      </p:cBhvr>
                                    </p:animEffect>
                                  </p:childTnLst>
                                </p:cTn>
                              </p:par>
                            </p:childTnLst>
                          </p:cTn>
                        </p:par>
                        <p:par>
                          <p:cTn id="33" fill="hold">
                            <p:stCondLst>
                              <p:cond delay="2320"/>
                            </p:stCondLst>
                            <p:childTnLst>
                              <p:par>
                                <p:cTn id="34" presetID="53" presetClass="entr" presetSubtype="16" fill="hold" grpId="0" nodeType="afterEffect">
                                  <p:stCondLst>
                                    <p:cond delay="0"/>
                                  </p:stCondLst>
                                  <p:iterate type="lt">
                                    <p:tmPct val="0"/>
                                  </p:iterate>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par>
                          <p:cTn id="39" fill="hold">
                            <p:stCondLst>
                              <p:cond delay="2820"/>
                            </p:stCondLst>
                            <p:childTnLst>
                              <p:par>
                                <p:cTn id="40" presetID="26" presetClass="emph" presetSubtype="0" fill="hold" grpId="1" nodeType="afterEffect">
                                  <p:stCondLst>
                                    <p:cond delay="0"/>
                                  </p:stCondLst>
                                  <p:iterate type="lt">
                                    <p:tmPct val="0"/>
                                  </p:iterate>
                                  <p:childTnLst>
                                    <p:animEffect transition="out" filter="fade">
                                      <p:cBhvr>
                                        <p:cTn id="41" dur="500" tmFilter="0, 0; .2, .5; .8, .5; 1, 0"/>
                                        <p:tgtEl>
                                          <p:spTgt spid="25"/>
                                        </p:tgtEl>
                                      </p:cBhvr>
                                    </p:animEffect>
                                    <p:animScale>
                                      <p:cBhvr>
                                        <p:cTn id="42" dur="250" autoRev="1" fill="hold"/>
                                        <p:tgtEl>
                                          <p:spTgt spid="25"/>
                                        </p:tgtEl>
                                      </p:cBhvr>
                                      <p:by x="105000" y="105000"/>
                                    </p:animScale>
                                  </p:childTnLst>
                                </p:cTn>
                              </p:par>
                            </p:childTnLst>
                          </p:cTn>
                        </p:par>
                        <p:par>
                          <p:cTn id="43" fill="hold">
                            <p:stCondLst>
                              <p:cond delay="3320"/>
                            </p:stCondLst>
                            <p:childTnLst>
                              <p:par>
                                <p:cTn id="44" presetID="53" presetClass="entr" presetSubtype="16"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400" fill="hold"/>
                                        <p:tgtEl>
                                          <p:spTgt spid="18"/>
                                        </p:tgtEl>
                                        <p:attrNameLst>
                                          <p:attrName>ppt_w</p:attrName>
                                        </p:attrNameLst>
                                      </p:cBhvr>
                                      <p:tavLst>
                                        <p:tav tm="0">
                                          <p:val>
                                            <p:fltVal val="0"/>
                                          </p:val>
                                        </p:tav>
                                        <p:tav tm="100000">
                                          <p:val>
                                            <p:strVal val="#ppt_w"/>
                                          </p:val>
                                        </p:tav>
                                      </p:tavLst>
                                    </p:anim>
                                    <p:anim calcmode="lin" valueType="num">
                                      <p:cBhvr>
                                        <p:cTn id="47" dur="400" fill="hold"/>
                                        <p:tgtEl>
                                          <p:spTgt spid="18"/>
                                        </p:tgtEl>
                                        <p:attrNameLst>
                                          <p:attrName>ppt_h</p:attrName>
                                        </p:attrNameLst>
                                      </p:cBhvr>
                                      <p:tavLst>
                                        <p:tav tm="0">
                                          <p:val>
                                            <p:fltVal val="0"/>
                                          </p:val>
                                        </p:tav>
                                        <p:tav tm="100000">
                                          <p:val>
                                            <p:strVal val="#ppt_h"/>
                                          </p:val>
                                        </p:tav>
                                      </p:tavLst>
                                    </p:anim>
                                    <p:animEffect transition="in" filter="fade">
                                      <p:cBhvr>
                                        <p:cTn id="48" dur="400"/>
                                        <p:tgtEl>
                                          <p:spTgt spid="18"/>
                                        </p:tgtEl>
                                      </p:cBhvr>
                                    </p:animEffect>
                                  </p:childTnLst>
                                </p:cTn>
                              </p:par>
                              <p:par>
                                <p:cTn id="49" presetID="41" presetClass="entr" presetSubtype="0" fill="hold" grpId="0" nodeType="withEffect">
                                  <p:stCondLst>
                                    <p:cond delay="0"/>
                                  </p:stCondLst>
                                  <p:iterate type="lt">
                                    <p:tmPct val="2811"/>
                                  </p:iterate>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22"/>
                                        </p:tgtEl>
                                        <p:attrNameLst>
                                          <p:attrName>ppt_y</p:attrName>
                                        </p:attrNameLst>
                                      </p:cBhvr>
                                      <p:tavLst>
                                        <p:tav tm="0">
                                          <p:val>
                                            <p:strVal val="#ppt_y"/>
                                          </p:val>
                                        </p:tav>
                                        <p:tav tm="100000">
                                          <p:val>
                                            <p:strVal val="#ppt_y"/>
                                          </p:val>
                                        </p:tav>
                                      </p:tavLst>
                                    </p:anim>
                                    <p:anim calcmode="lin" valueType="num">
                                      <p:cBhvr>
                                        <p:cTn id="53"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22"/>
                                        </p:tgtEl>
                                      </p:cBhvr>
                                    </p:animEffect>
                                  </p:childTnLst>
                                </p:cTn>
                              </p:par>
                            </p:childTnLst>
                          </p:cTn>
                        </p:par>
                        <p:par>
                          <p:cTn id="56" fill="hold">
                            <p:stCondLst>
                              <p:cond delay="4340"/>
                            </p:stCondLst>
                            <p:childTnLst>
                              <p:par>
                                <p:cTn id="57" presetID="53" presetClass="entr" presetSubtype="16" fill="hold" grpId="0" nodeType="afterEffect">
                                  <p:stCondLst>
                                    <p:cond delay="0"/>
                                  </p:stCondLst>
                                  <p:iterate type="lt">
                                    <p:tmPct val="0"/>
                                  </p:iterate>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par>
                          <p:cTn id="62" fill="hold">
                            <p:stCondLst>
                              <p:cond delay="4840"/>
                            </p:stCondLst>
                            <p:childTnLst>
                              <p:par>
                                <p:cTn id="63" presetID="26" presetClass="emph" presetSubtype="0" fill="hold" grpId="1" nodeType="afterEffect">
                                  <p:stCondLst>
                                    <p:cond delay="0"/>
                                  </p:stCondLst>
                                  <p:iterate type="lt">
                                    <p:tmPct val="0"/>
                                  </p:iterate>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par>
                                <p:cTn id="66" presetID="41" presetClass="entr" presetSubtype="0" fill="hold" grpId="0" nodeType="withEffect">
                                  <p:stCondLst>
                                    <p:cond delay="0"/>
                                  </p:stCondLst>
                                  <p:iterate type="lt">
                                    <p:tmPct val="2811"/>
                                  </p:iterate>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23"/>
                                        </p:tgtEl>
                                        <p:attrNameLst>
                                          <p:attrName>ppt_y</p:attrName>
                                        </p:attrNameLst>
                                      </p:cBhvr>
                                      <p:tavLst>
                                        <p:tav tm="0">
                                          <p:val>
                                            <p:strVal val="#ppt_y"/>
                                          </p:val>
                                        </p:tav>
                                        <p:tav tm="100000">
                                          <p:val>
                                            <p:strVal val="#ppt_y"/>
                                          </p:val>
                                        </p:tav>
                                      </p:tavLst>
                                    </p:anim>
                                    <p:anim calcmode="lin" valueType="num">
                                      <p:cBhvr>
                                        <p:cTn id="70"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23"/>
                                        </p:tgtEl>
                                      </p:cBhvr>
                                    </p:animEffect>
                                  </p:childTnLst>
                                </p:cTn>
                              </p:par>
                            </p:childTnLst>
                          </p:cTn>
                        </p:par>
                        <p:par>
                          <p:cTn id="73" fill="hold">
                            <p:stCondLst>
                              <p:cond delay="5860"/>
                            </p:stCondLst>
                            <p:childTnLst>
                              <p:par>
                                <p:cTn id="74" presetID="53" presetClass="entr" presetSubtype="16"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400" fill="hold"/>
                                        <p:tgtEl>
                                          <p:spTgt spid="19"/>
                                        </p:tgtEl>
                                        <p:attrNameLst>
                                          <p:attrName>ppt_w</p:attrName>
                                        </p:attrNameLst>
                                      </p:cBhvr>
                                      <p:tavLst>
                                        <p:tav tm="0">
                                          <p:val>
                                            <p:fltVal val="0"/>
                                          </p:val>
                                        </p:tav>
                                        <p:tav tm="100000">
                                          <p:val>
                                            <p:strVal val="#ppt_w"/>
                                          </p:val>
                                        </p:tav>
                                      </p:tavLst>
                                    </p:anim>
                                    <p:anim calcmode="lin" valueType="num">
                                      <p:cBhvr>
                                        <p:cTn id="77" dur="400" fill="hold"/>
                                        <p:tgtEl>
                                          <p:spTgt spid="19"/>
                                        </p:tgtEl>
                                        <p:attrNameLst>
                                          <p:attrName>ppt_h</p:attrName>
                                        </p:attrNameLst>
                                      </p:cBhvr>
                                      <p:tavLst>
                                        <p:tav tm="0">
                                          <p:val>
                                            <p:fltVal val="0"/>
                                          </p:val>
                                        </p:tav>
                                        <p:tav tm="100000">
                                          <p:val>
                                            <p:strVal val="#ppt_h"/>
                                          </p:val>
                                        </p:tav>
                                      </p:tavLst>
                                    </p:anim>
                                    <p:animEffect transition="in" filter="fade">
                                      <p:cBhvr>
                                        <p:cTn id="78" dur="400"/>
                                        <p:tgtEl>
                                          <p:spTgt spid="19"/>
                                        </p:tgtEl>
                                      </p:cBhvr>
                                    </p:animEffect>
                                  </p:childTnLst>
                                </p:cTn>
                              </p:par>
                            </p:childTnLst>
                          </p:cTn>
                        </p:par>
                        <p:par>
                          <p:cTn id="79" fill="hold">
                            <p:stCondLst>
                              <p:cond delay="6260"/>
                            </p:stCondLst>
                            <p:childTnLst>
                              <p:par>
                                <p:cTn id="80" presetID="53" presetClass="entr" presetSubtype="16" fill="hold" grpId="0" nodeType="afterEffect">
                                  <p:stCondLst>
                                    <p:cond delay="0"/>
                                  </p:stCondLst>
                                  <p:iterate type="lt">
                                    <p:tmPct val="0"/>
                                  </p:iterate>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childTnLst>
                          </p:cTn>
                        </p:par>
                        <p:par>
                          <p:cTn id="85" fill="hold">
                            <p:stCondLst>
                              <p:cond delay="6760"/>
                            </p:stCondLst>
                            <p:childTnLst>
                              <p:par>
                                <p:cTn id="86" presetID="26" presetClass="emph" presetSubtype="0" fill="hold" grpId="1" nodeType="afterEffect">
                                  <p:stCondLst>
                                    <p:cond delay="0"/>
                                  </p:stCondLst>
                                  <p:iterate type="lt">
                                    <p:tmPct val="0"/>
                                  </p:iterate>
                                  <p:childTnLst>
                                    <p:animEffect transition="out" filter="fade">
                                      <p:cBhvr>
                                        <p:cTn id="87" dur="500" tmFilter="0, 0; .2, .5; .8, .5; 1, 0"/>
                                        <p:tgtEl>
                                          <p:spTgt spid="27"/>
                                        </p:tgtEl>
                                      </p:cBhvr>
                                    </p:animEffect>
                                    <p:animScale>
                                      <p:cBhvr>
                                        <p:cTn id="88" dur="250" autoRev="1" fill="hold"/>
                                        <p:tgtEl>
                                          <p:spTgt spid="27"/>
                                        </p:tgtEl>
                                      </p:cBhvr>
                                      <p:by x="105000" y="105000"/>
                                    </p:animScale>
                                  </p:childTnLst>
                                </p:cTn>
                              </p:par>
                              <p:par>
                                <p:cTn id="89" presetID="41" presetClass="entr" presetSubtype="0" fill="hold" grpId="0" nodeType="withEffect">
                                  <p:stCondLst>
                                    <p:cond delay="0"/>
                                  </p:stCondLst>
                                  <p:iterate type="lt">
                                    <p:tmPct val="2811"/>
                                  </p:iterate>
                                  <p:childTnLst>
                                    <p:set>
                                      <p:cBhvr>
                                        <p:cTn id="90" dur="1" fill="hold">
                                          <p:stCondLst>
                                            <p:cond delay="0"/>
                                          </p:stCondLst>
                                        </p:cTn>
                                        <p:tgtEl>
                                          <p:spTgt spid="24"/>
                                        </p:tgtEl>
                                        <p:attrNameLst>
                                          <p:attrName>style.visibility</p:attrName>
                                        </p:attrNameLst>
                                      </p:cBhvr>
                                      <p:to>
                                        <p:strVal val="visible"/>
                                      </p:to>
                                    </p:set>
                                    <p:anim calcmode="lin" valueType="num">
                                      <p:cBhvr>
                                        <p:cTn id="91"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24"/>
                                        </p:tgtEl>
                                        <p:attrNameLst>
                                          <p:attrName>ppt_y</p:attrName>
                                        </p:attrNameLst>
                                      </p:cBhvr>
                                      <p:tavLst>
                                        <p:tav tm="0">
                                          <p:val>
                                            <p:strVal val="#ppt_y"/>
                                          </p:val>
                                        </p:tav>
                                        <p:tav tm="100000">
                                          <p:val>
                                            <p:strVal val="#ppt_y"/>
                                          </p:val>
                                        </p:tav>
                                      </p:tavLst>
                                    </p:anim>
                                    <p:anim calcmode="lin" valueType="num">
                                      <p:cBhvr>
                                        <p:cTn id="93"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p:bldP spid="20" grpId="1"/>
      <p:bldP spid="21" grpId="0"/>
      <p:bldP spid="22" grpId="0"/>
      <p:bldP spid="23" grpId="0"/>
      <p:bldP spid="24" grpId="0"/>
      <p:bldP spid="25" grpId="0"/>
      <p:bldP spid="25" grpId="1"/>
      <p:bldP spid="26" grpId="0"/>
      <p:bldP spid="26" grpId="1"/>
      <p:bldP spid="27" grpId="0"/>
      <p:bldP spid="2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98748" y="2237820"/>
            <a:ext cx="2980635" cy="2300164"/>
            <a:chOff x="346759" y="1963484"/>
            <a:chExt cx="2981325" cy="2300696"/>
          </a:xfrm>
        </p:grpSpPr>
        <p:pic>
          <p:nvPicPr>
            <p:cNvPr id="17" name="图片 1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39193" y="2338803"/>
              <a:ext cx="2796456" cy="1306219"/>
            </a:xfrm>
            <a:prstGeom prst="rect">
              <a:avLst/>
            </a:prstGeom>
          </p:spPr>
        </p:pic>
        <p:sp>
          <p:nvSpPr>
            <p:cNvPr id="18" name="图文框 17"/>
            <p:cNvSpPr/>
            <p:nvPr/>
          </p:nvSpPr>
          <p:spPr>
            <a:xfrm>
              <a:off x="346759" y="1963484"/>
              <a:ext cx="2981325" cy="2056857"/>
            </a:xfrm>
            <a:prstGeom prst="frame">
              <a:avLst>
                <a:gd name="adj1" fmla="val 1359"/>
              </a:avLst>
            </a:prstGeom>
            <a:solidFill>
              <a:srgbClr val="E94E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等腰三角形 18"/>
            <p:cNvSpPr/>
            <p:nvPr/>
          </p:nvSpPr>
          <p:spPr>
            <a:xfrm rot="10800000">
              <a:off x="1695994" y="4020340"/>
              <a:ext cx="282854" cy="2438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4622576" y="2237820"/>
            <a:ext cx="2980635" cy="2300164"/>
            <a:chOff x="4605337" y="1963484"/>
            <a:chExt cx="2981325" cy="2300696"/>
          </a:xfrm>
        </p:grpSpPr>
        <p:pic>
          <p:nvPicPr>
            <p:cNvPr id="21" name="图片 2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68964" y="2059760"/>
              <a:ext cx="2654070" cy="1864304"/>
            </a:xfrm>
            <a:prstGeom prst="rect">
              <a:avLst/>
            </a:prstGeom>
          </p:spPr>
        </p:pic>
        <p:sp>
          <p:nvSpPr>
            <p:cNvPr id="22" name="图文框 21"/>
            <p:cNvSpPr/>
            <p:nvPr/>
          </p:nvSpPr>
          <p:spPr>
            <a:xfrm>
              <a:off x="4605337" y="1963484"/>
              <a:ext cx="2981325" cy="2056857"/>
            </a:xfrm>
            <a:prstGeom prst="frame">
              <a:avLst>
                <a:gd name="adj1" fmla="val 1359"/>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等腰三角形 22"/>
            <p:cNvSpPr/>
            <p:nvPr/>
          </p:nvSpPr>
          <p:spPr>
            <a:xfrm rot="10800000">
              <a:off x="5954573" y="4020340"/>
              <a:ext cx="282854" cy="243840"/>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8446404" y="2237820"/>
            <a:ext cx="2980635" cy="2300164"/>
            <a:chOff x="8382277" y="1963484"/>
            <a:chExt cx="2981325" cy="2300696"/>
          </a:xfrm>
        </p:grpSpPr>
        <p:pic>
          <p:nvPicPr>
            <p:cNvPr id="25" name="图片 24"/>
            <p:cNvPicPr>
              <a:picLocks/>
            </p:cNvPicPr>
            <p:nvPr/>
          </p:nvPicPr>
          <p:blipFill>
            <a:blip r:embed="rId5">
              <a:extLst>
                <a:ext uri="{28A0092B-C50C-407E-A947-70E740481C1C}">
                  <a14:useLocalDpi xmlns:a14="http://schemas.microsoft.com/office/drawing/2010/main" val="0"/>
                </a:ext>
              </a:extLst>
            </a:blip>
            <a:stretch>
              <a:fillRect/>
            </a:stretch>
          </p:blipFill>
          <p:spPr>
            <a:xfrm>
              <a:off x="8665537" y="2059760"/>
              <a:ext cx="2414806" cy="1864304"/>
            </a:xfrm>
            <a:prstGeom prst="rect">
              <a:avLst/>
            </a:prstGeom>
          </p:spPr>
        </p:pic>
        <p:sp>
          <p:nvSpPr>
            <p:cNvPr id="26" name="图文框 25"/>
            <p:cNvSpPr/>
            <p:nvPr/>
          </p:nvSpPr>
          <p:spPr>
            <a:xfrm>
              <a:off x="8382277" y="1963484"/>
              <a:ext cx="2981325" cy="2056857"/>
            </a:xfrm>
            <a:prstGeom prst="frame">
              <a:avLst>
                <a:gd name="adj1" fmla="val 1359"/>
              </a:avLst>
            </a:prstGeom>
            <a:solidFill>
              <a:srgbClr val="E94E6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等腰三角形 26"/>
            <p:cNvSpPr/>
            <p:nvPr/>
          </p:nvSpPr>
          <p:spPr>
            <a:xfrm rot="10800000">
              <a:off x="9731512" y="4020340"/>
              <a:ext cx="282854" cy="2438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1091705" y="4775422"/>
            <a:ext cx="2394718" cy="1630652"/>
            <a:chOff x="1073651" y="4254023"/>
            <a:chExt cx="2395272" cy="1631029"/>
          </a:xfrm>
        </p:grpSpPr>
        <p:sp>
          <p:nvSpPr>
            <p:cNvPr id="29" name="圆角矩形 28"/>
            <p:cNvSpPr/>
            <p:nvPr/>
          </p:nvSpPr>
          <p:spPr>
            <a:xfrm>
              <a:off x="1442612" y="4254023"/>
              <a:ext cx="1657350" cy="4572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073651" y="4823223"/>
              <a:ext cx="2395272" cy="1061829"/>
            </a:xfrm>
            <a:prstGeom prst="rect">
              <a:avLst/>
            </a:prstGeom>
          </p:spPr>
          <p:txBody>
            <a:bodyPr wrap="square">
              <a:spAutoFit/>
            </a:bodyPr>
            <a:lstStyle/>
            <a:p>
              <a:pPr algn="ct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31" name="文本框 67"/>
            <p:cNvSpPr txBox="1"/>
            <p:nvPr/>
          </p:nvSpPr>
          <p:spPr>
            <a:xfrm>
              <a:off x="1717288" y="4303791"/>
              <a:ext cx="1107996" cy="369332"/>
            </a:xfrm>
            <a:prstGeom prst="rect">
              <a:avLst/>
            </a:prstGeom>
            <a:noFill/>
          </p:spPr>
          <p:txBody>
            <a:bodyPr wrap="none" rtlCol="0">
              <a:spAutoFit/>
            </a:bodyPr>
            <a:lstStyle/>
            <a:p>
              <a:pPr algn="ctr"/>
              <a:r>
                <a:rPr lang="zh-CN" altLang="en-US" dirty="0">
                  <a:solidFill>
                    <a:schemeClr val="bg1"/>
                  </a:solidFill>
                  <a:latin typeface="微软雅黑 Light" panose="020B0502040204020203" pitchFamily="34" charset="-122"/>
                  <a:ea typeface="微软雅黑 Light" panose="020B0502040204020203" pitchFamily="34" charset="-122"/>
                </a:rPr>
                <a:t>文本内容</a:t>
              </a:r>
            </a:p>
          </p:txBody>
        </p:sp>
      </p:grpSp>
      <p:grpSp>
        <p:nvGrpSpPr>
          <p:cNvPr id="32" name="组合 31"/>
          <p:cNvGrpSpPr/>
          <p:nvPr/>
        </p:nvGrpSpPr>
        <p:grpSpPr>
          <a:xfrm>
            <a:off x="4915532" y="4775422"/>
            <a:ext cx="2394718" cy="1630652"/>
            <a:chOff x="4898364" y="4254023"/>
            <a:chExt cx="2395272" cy="1631029"/>
          </a:xfrm>
        </p:grpSpPr>
        <p:sp>
          <p:nvSpPr>
            <p:cNvPr id="33" name="圆角矩形 32"/>
            <p:cNvSpPr/>
            <p:nvPr/>
          </p:nvSpPr>
          <p:spPr>
            <a:xfrm>
              <a:off x="5267325" y="4254023"/>
              <a:ext cx="1657350" cy="4572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898364" y="4823223"/>
              <a:ext cx="2395272" cy="1061829"/>
            </a:xfrm>
            <a:prstGeom prst="rect">
              <a:avLst/>
            </a:prstGeom>
          </p:spPr>
          <p:txBody>
            <a:bodyPr wrap="square">
              <a:spAutoFit/>
            </a:bodyPr>
            <a:lstStyle/>
            <a:p>
              <a:pPr algn="ct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35" name="文本框 71"/>
            <p:cNvSpPr txBox="1"/>
            <p:nvPr/>
          </p:nvSpPr>
          <p:spPr>
            <a:xfrm>
              <a:off x="5542001" y="4303791"/>
              <a:ext cx="1107996" cy="369332"/>
            </a:xfrm>
            <a:prstGeom prst="rect">
              <a:avLst/>
            </a:prstGeom>
            <a:noFill/>
          </p:spPr>
          <p:txBody>
            <a:bodyPr wrap="none" rtlCol="0">
              <a:spAutoFit/>
            </a:bodyPr>
            <a:lstStyle/>
            <a:p>
              <a:pPr algn="ctr"/>
              <a:r>
                <a:rPr lang="zh-CN" altLang="en-US" dirty="0">
                  <a:solidFill>
                    <a:schemeClr val="bg1"/>
                  </a:solidFill>
                  <a:latin typeface="微软雅黑 Light" panose="020B0502040204020203" pitchFamily="34" charset="-122"/>
                  <a:ea typeface="微软雅黑 Light" panose="020B0502040204020203" pitchFamily="34" charset="-122"/>
                </a:rPr>
                <a:t>文本内容</a:t>
              </a:r>
            </a:p>
          </p:txBody>
        </p:sp>
      </p:grpSp>
      <p:grpSp>
        <p:nvGrpSpPr>
          <p:cNvPr id="36" name="组合 35"/>
          <p:cNvGrpSpPr/>
          <p:nvPr/>
        </p:nvGrpSpPr>
        <p:grpSpPr>
          <a:xfrm>
            <a:off x="8739360" y="4775422"/>
            <a:ext cx="2394718" cy="1630652"/>
            <a:chOff x="8723077" y="4254023"/>
            <a:chExt cx="2395272" cy="1631029"/>
          </a:xfrm>
        </p:grpSpPr>
        <p:sp>
          <p:nvSpPr>
            <p:cNvPr id="37" name="圆角矩形 36"/>
            <p:cNvSpPr/>
            <p:nvPr/>
          </p:nvSpPr>
          <p:spPr>
            <a:xfrm>
              <a:off x="9092038" y="4254023"/>
              <a:ext cx="1657350" cy="4572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723077" y="4823223"/>
              <a:ext cx="2395272" cy="1061829"/>
            </a:xfrm>
            <a:prstGeom prst="rect">
              <a:avLst/>
            </a:prstGeom>
            <a:solidFill>
              <a:srgbClr val="F1F1F1">
                <a:alpha val="52000"/>
              </a:srgbClr>
            </a:solidFill>
          </p:spPr>
          <p:txBody>
            <a:bodyPr wrap="square" rtlCol="0">
              <a:spAutoFit/>
            </a:bodyPr>
            <a:lstStyle/>
            <a:p>
              <a:pPr algn="ct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rPr>
                <a:t>此处添加详细文本描述，建议与标题相关并符合整体语言风格，语言描述尽量简。</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39" name="文本框 75"/>
            <p:cNvSpPr txBox="1"/>
            <p:nvPr/>
          </p:nvSpPr>
          <p:spPr>
            <a:xfrm>
              <a:off x="9366714" y="4303791"/>
              <a:ext cx="1107996" cy="369332"/>
            </a:xfrm>
            <a:prstGeom prst="rect">
              <a:avLst/>
            </a:prstGeom>
            <a:noFill/>
          </p:spPr>
          <p:txBody>
            <a:bodyPr wrap="none" rtlCol="0">
              <a:spAutoFit/>
            </a:bodyPr>
            <a:lstStyle/>
            <a:p>
              <a:pPr algn="ctr"/>
              <a:r>
                <a:rPr lang="zh-CN" altLang="en-US" dirty="0">
                  <a:solidFill>
                    <a:schemeClr val="bg1"/>
                  </a:solidFill>
                  <a:latin typeface="微软雅黑 Light" panose="020B0502040204020203" pitchFamily="34" charset="-122"/>
                  <a:ea typeface="微软雅黑 Light" panose="020B0502040204020203" pitchFamily="34" charset="-122"/>
                </a:rPr>
                <a:t>文本内容</a:t>
              </a:r>
            </a:p>
          </p:txBody>
        </p:sp>
      </p:grpSp>
      <p:sp>
        <p:nvSpPr>
          <p:cNvPr id="40" name="文本框 39"/>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22164609"/>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2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ppt_w</p:attrName>
                                        </p:attrNameLst>
                                      </p:cBhvr>
                                      <p:tavLst>
                                        <p:tav tm="0" fmla="#ppt_w*sin(2.5*pi*$)">
                                          <p:val>
                                            <p:fltVal val="0"/>
                                          </p:val>
                                        </p:tav>
                                        <p:tav tm="100000">
                                          <p:val>
                                            <p:fltVal val="1"/>
                                          </p:val>
                                        </p:tav>
                                      </p:tavLst>
                                    </p:anim>
                                    <p:anim calcmode="lin" valueType="num">
                                      <p:cBhvr>
                                        <p:cTn id="14" dur="500" fill="hold"/>
                                        <p:tgtEl>
                                          <p:spTgt spid="2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4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ppt_w</p:attrName>
                                        </p:attrNameLst>
                                      </p:cBhvr>
                                      <p:tavLst>
                                        <p:tav tm="0" fmla="#ppt_w*sin(2.5*pi*$)">
                                          <p:val>
                                            <p:fltVal val="0"/>
                                          </p:val>
                                        </p:tav>
                                        <p:tav tm="100000">
                                          <p:val>
                                            <p:fltVal val="1"/>
                                          </p:val>
                                        </p:tav>
                                      </p:tavLst>
                                    </p:anim>
                                    <p:anim calcmode="lin" valueType="num">
                                      <p:cBhvr>
                                        <p:cTn id="19" dur="500" fill="hold"/>
                                        <p:tgtEl>
                                          <p:spTgt spid="24"/>
                                        </p:tgtEl>
                                        <p:attrNameLst>
                                          <p:attrName>ppt_h</p:attrName>
                                        </p:attrNameLst>
                                      </p:cBhvr>
                                      <p:tavLst>
                                        <p:tav tm="0">
                                          <p:val>
                                            <p:strVal val="#ppt_h"/>
                                          </p:val>
                                        </p:tav>
                                        <p:tav tm="100000">
                                          <p:val>
                                            <p:strVal val="#ppt_h"/>
                                          </p:val>
                                        </p:tav>
                                      </p:tavLst>
                                    </p:anim>
                                  </p:childTnLst>
                                </p:cTn>
                              </p:par>
                            </p:childTnLst>
                          </p:cTn>
                        </p:par>
                        <p:par>
                          <p:cTn id="20" fill="hold">
                            <p:stCondLst>
                              <p:cond delay="900"/>
                            </p:stCondLst>
                            <p:childTnLst>
                              <p:par>
                                <p:cTn id="21" presetID="22" presetClass="entr" presetSubtype="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20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500"/>
                                        <p:tgtEl>
                                          <p:spTgt spid="32"/>
                                        </p:tgtEl>
                                      </p:cBhvr>
                                    </p:animEffect>
                                  </p:childTnLst>
                                </p:cTn>
                              </p:par>
                              <p:par>
                                <p:cTn id="27" presetID="22" presetClass="entr" presetSubtype="1" fill="hold" nodeType="withEffect">
                                  <p:stCondLst>
                                    <p:cond delay="40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5"/>
          <p:cNvSpPr>
            <a:spLocks/>
          </p:cNvSpPr>
          <p:nvPr/>
        </p:nvSpPr>
        <p:spPr bwMode="auto">
          <a:xfrm>
            <a:off x="2034589" y="3457700"/>
            <a:ext cx="1625049" cy="145518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9525" cap="flat">
            <a:noFill/>
            <a:prstDash val="solid"/>
            <a:miter lim="800000"/>
            <a:headEnd/>
            <a:tailEnd/>
          </a:ln>
          <a:extLst/>
        </p:spPr>
        <p:txBody>
          <a:bodyPr vert="horz" wrap="square" lIns="182417" tIns="91209" rIns="182417" bIns="91209" numCol="1" anchor="t" anchorCtr="0" compatLnSpc="1">
            <a:prstTxWarp prst="textNoShape">
              <a:avLst/>
            </a:prstTxWarp>
          </a:bodyPr>
          <a:lstStyle/>
          <a:p>
            <a:endParaRPr lang="zh-CN" altLang="en-US"/>
          </a:p>
        </p:txBody>
      </p:sp>
      <p:sp>
        <p:nvSpPr>
          <p:cNvPr id="59" name="TextBox 58"/>
          <p:cNvSpPr txBox="1"/>
          <p:nvPr/>
        </p:nvSpPr>
        <p:spPr>
          <a:xfrm>
            <a:off x="2352934" y="3735422"/>
            <a:ext cx="997879" cy="861575"/>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2799" b="1" dirty="0"/>
              <a:t>添加标题</a:t>
            </a:r>
          </a:p>
        </p:txBody>
      </p:sp>
      <p:sp>
        <p:nvSpPr>
          <p:cNvPr id="60" name="圆角矩形 59"/>
          <p:cNvSpPr/>
          <p:nvPr/>
        </p:nvSpPr>
        <p:spPr>
          <a:xfrm>
            <a:off x="4995700" y="2409038"/>
            <a:ext cx="4918703" cy="492644"/>
          </a:xfrm>
          <a:prstGeom prst="roundRect">
            <a:avLst>
              <a:gd name="adj" fmla="val 206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417" tIns="91209" rIns="182417" bIns="91209" rtlCol="0" anchor="ctr"/>
          <a:lstStyle/>
          <a:p>
            <a:pPr algn="ctr"/>
            <a:endParaRPr lang="zh-CN" altLang="en-US">
              <a:solidFill>
                <a:schemeClr val="tx1">
                  <a:lumMod val="75000"/>
                  <a:lumOff val="25000"/>
                </a:schemeClr>
              </a:solidFill>
            </a:endParaRPr>
          </a:p>
        </p:txBody>
      </p:sp>
      <p:sp>
        <p:nvSpPr>
          <p:cNvPr id="61" name="Freeform 5"/>
          <p:cNvSpPr>
            <a:spLocks/>
          </p:cNvSpPr>
          <p:nvPr/>
        </p:nvSpPr>
        <p:spPr bwMode="auto">
          <a:xfrm>
            <a:off x="4073602" y="2513605"/>
            <a:ext cx="601258" cy="3390137"/>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tx1">
              <a:lumMod val="50000"/>
              <a:lumOff val="50000"/>
            </a:schemeClr>
          </a:solidFill>
          <a:ln>
            <a:noFill/>
          </a:ln>
        </p:spPr>
        <p:txBody>
          <a:bodyPr vert="horz" wrap="square" lIns="182417" tIns="91209" rIns="182417" bIns="91209" numCol="1" anchor="t" anchorCtr="0" compatLnSpc="1">
            <a:prstTxWarp prst="textNoShape">
              <a:avLst/>
            </a:prstTxWarp>
          </a:bodyPr>
          <a:lstStyle/>
          <a:p>
            <a:endParaRPr lang="zh-CN" altLang="en-US"/>
          </a:p>
        </p:txBody>
      </p:sp>
      <p:sp>
        <p:nvSpPr>
          <p:cNvPr id="62" name="圆角矩形 61"/>
          <p:cNvSpPr/>
          <p:nvPr/>
        </p:nvSpPr>
        <p:spPr>
          <a:xfrm>
            <a:off x="4995700" y="3154272"/>
            <a:ext cx="4918703" cy="492644"/>
          </a:xfrm>
          <a:prstGeom prst="roundRect">
            <a:avLst>
              <a:gd name="adj" fmla="val 252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417" tIns="91209" rIns="182417" bIns="91209" rtlCol="0" anchor="ctr"/>
          <a:lstStyle/>
          <a:p>
            <a:pPr algn="ctr"/>
            <a:endParaRPr lang="zh-CN" altLang="en-US">
              <a:solidFill>
                <a:schemeClr val="tx1">
                  <a:lumMod val="75000"/>
                  <a:lumOff val="25000"/>
                </a:schemeClr>
              </a:solidFill>
            </a:endParaRPr>
          </a:p>
        </p:txBody>
      </p:sp>
      <p:sp>
        <p:nvSpPr>
          <p:cNvPr id="63" name="圆角矩形 62"/>
          <p:cNvSpPr/>
          <p:nvPr/>
        </p:nvSpPr>
        <p:spPr>
          <a:xfrm>
            <a:off x="4995700" y="3903134"/>
            <a:ext cx="4918703" cy="492644"/>
          </a:xfrm>
          <a:prstGeom prst="roundRect">
            <a:avLst>
              <a:gd name="adj" fmla="val 252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2417" tIns="91209" rIns="182417" bIns="91209" rtlCol="0" anchor="ctr"/>
          <a:lstStyle/>
          <a:p>
            <a:pPr algn="ctr"/>
            <a:endParaRPr lang="zh-CN" altLang="en-US">
              <a:solidFill>
                <a:schemeClr val="tx1">
                  <a:lumMod val="75000"/>
                  <a:lumOff val="25000"/>
                </a:schemeClr>
              </a:solidFill>
            </a:endParaRPr>
          </a:p>
        </p:txBody>
      </p:sp>
      <p:sp>
        <p:nvSpPr>
          <p:cNvPr id="64" name="圆角矩形 63"/>
          <p:cNvSpPr/>
          <p:nvPr/>
        </p:nvSpPr>
        <p:spPr>
          <a:xfrm>
            <a:off x="4995700" y="4666564"/>
            <a:ext cx="4918703" cy="492644"/>
          </a:xfrm>
          <a:prstGeom prst="roundRect">
            <a:avLst>
              <a:gd name="adj" fmla="val 2682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417" tIns="91209" rIns="182417" bIns="91209" rtlCol="0" anchor="ctr"/>
          <a:lstStyle/>
          <a:p>
            <a:pPr algn="ctr"/>
            <a:endParaRPr lang="zh-CN" altLang="en-US">
              <a:solidFill>
                <a:schemeClr val="tx1">
                  <a:lumMod val="75000"/>
                  <a:lumOff val="25000"/>
                </a:schemeClr>
              </a:solidFill>
            </a:endParaRPr>
          </a:p>
        </p:txBody>
      </p:sp>
      <p:sp>
        <p:nvSpPr>
          <p:cNvPr id="65" name="TextBox 64"/>
          <p:cNvSpPr txBox="1"/>
          <p:nvPr/>
        </p:nvSpPr>
        <p:spPr>
          <a:xfrm>
            <a:off x="5374747" y="2486472"/>
            <a:ext cx="4127418" cy="33232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20000"/>
              </a:lnSpc>
            </a:pPr>
            <a:r>
              <a:rPr lang="zh-CN" altLang="en-US" sz="1800" dirty="0">
                <a:solidFill>
                  <a:schemeClr val="bg1"/>
                </a:solidFill>
              </a:rPr>
              <a:t>点击输入本栏的具体的说明分项内容。</a:t>
            </a:r>
            <a:endParaRPr lang="en-US" altLang="zh-CN" sz="1800" dirty="0">
              <a:solidFill>
                <a:schemeClr val="bg1"/>
              </a:solidFill>
            </a:endParaRPr>
          </a:p>
        </p:txBody>
      </p:sp>
      <p:sp>
        <p:nvSpPr>
          <p:cNvPr id="66" name="TextBox 65"/>
          <p:cNvSpPr txBox="1"/>
          <p:nvPr/>
        </p:nvSpPr>
        <p:spPr>
          <a:xfrm>
            <a:off x="5374747" y="3220627"/>
            <a:ext cx="4127418" cy="33232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20000"/>
              </a:lnSpc>
            </a:pPr>
            <a:r>
              <a:rPr lang="zh-CN" altLang="en-US" sz="1800" dirty="0">
                <a:solidFill>
                  <a:schemeClr val="bg1"/>
                </a:solidFill>
              </a:rPr>
              <a:t>点击输入本栏的具体的说明分项内容。</a:t>
            </a:r>
            <a:endParaRPr lang="en-US" altLang="zh-CN" sz="1800" dirty="0">
              <a:solidFill>
                <a:schemeClr val="bg1"/>
              </a:solidFill>
            </a:endParaRPr>
          </a:p>
        </p:txBody>
      </p:sp>
      <p:sp>
        <p:nvSpPr>
          <p:cNvPr id="67" name="TextBox 66"/>
          <p:cNvSpPr txBox="1"/>
          <p:nvPr/>
        </p:nvSpPr>
        <p:spPr>
          <a:xfrm>
            <a:off x="5374747" y="4027531"/>
            <a:ext cx="4127418" cy="33232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20000"/>
              </a:lnSpc>
            </a:pPr>
            <a:r>
              <a:rPr lang="zh-CN" altLang="en-US" sz="1800" dirty="0">
                <a:solidFill>
                  <a:schemeClr val="bg1"/>
                </a:solidFill>
              </a:rPr>
              <a:t>点击输入本栏的具体的说明分项内容。</a:t>
            </a:r>
            <a:endParaRPr lang="en-US" altLang="zh-CN" sz="1800" dirty="0">
              <a:solidFill>
                <a:schemeClr val="bg1"/>
              </a:solidFill>
            </a:endParaRPr>
          </a:p>
        </p:txBody>
      </p:sp>
      <p:sp>
        <p:nvSpPr>
          <p:cNvPr id="68" name="TextBox 67"/>
          <p:cNvSpPr txBox="1"/>
          <p:nvPr/>
        </p:nvSpPr>
        <p:spPr>
          <a:xfrm>
            <a:off x="5374747" y="4732918"/>
            <a:ext cx="4127418" cy="33232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20000"/>
              </a:lnSpc>
            </a:pPr>
            <a:r>
              <a:rPr lang="zh-CN" altLang="en-US" sz="1800" dirty="0">
                <a:solidFill>
                  <a:schemeClr val="bg1"/>
                </a:solidFill>
              </a:rPr>
              <a:t>点击输入本栏的具体的说明分项内容。</a:t>
            </a:r>
            <a:endParaRPr lang="en-US" altLang="zh-CN" sz="1800" dirty="0">
              <a:solidFill>
                <a:schemeClr val="bg1"/>
              </a:solidFill>
            </a:endParaRPr>
          </a:p>
        </p:txBody>
      </p:sp>
      <p:sp>
        <p:nvSpPr>
          <p:cNvPr id="69" name="圆角矩形 68"/>
          <p:cNvSpPr/>
          <p:nvPr/>
        </p:nvSpPr>
        <p:spPr>
          <a:xfrm>
            <a:off x="5018677" y="5450016"/>
            <a:ext cx="4918703" cy="492644"/>
          </a:xfrm>
          <a:prstGeom prst="roundRect">
            <a:avLst>
              <a:gd name="adj" fmla="val 268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417" tIns="91209" rIns="182417" bIns="91209" rtlCol="0" anchor="ctr"/>
          <a:lstStyle/>
          <a:p>
            <a:pPr algn="ctr"/>
            <a:endParaRPr lang="zh-CN" altLang="en-US">
              <a:solidFill>
                <a:schemeClr val="tx1">
                  <a:lumMod val="75000"/>
                  <a:lumOff val="25000"/>
                </a:schemeClr>
              </a:solidFill>
            </a:endParaRPr>
          </a:p>
        </p:txBody>
      </p:sp>
      <p:sp>
        <p:nvSpPr>
          <p:cNvPr id="70" name="TextBox 69"/>
          <p:cNvSpPr txBox="1"/>
          <p:nvPr/>
        </p:nvSpPr>
        <p:spPr>
          <a:xfrm>
            <a:off x="5374747" y="5530882"/>
            <a:ext cx="4127418" cy="33232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20000"/>
              </a:lnSpc>
            </a:pPr>
            <a:r>
              <a:rPr lang="zh-CN" altLang="en-US" sz="1800" dirty="0">
                <a:solidFill>
                  <a:schemeClr val="bg1"/>
                </a:solidFill>
              </a:rPr>
              <a:t>点击输入本栏的具体的说明分项内容。</a:t>
            </a:r>
            <a:endParaRPr lang="en-US" altLang="zh-CN" sz="1800" dirty="0">
              <a:solidFill>
                <a:schemeClr val="bg1"/>
              </a:solidFill>
            </a:endParaRPr>
          </a:p>
        </p:txBody>
      </p:sp>
      <p:sp>
        <p:nvSpPr>
          <p:cNvPr id="15" name="文本框 14"/>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58769147"/>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anim calcmode="lin" valueType="num">
                                      <p:cBhvr>
                                        <p:cTn id="8" dur="2000" fill="hold"/>
                                        <p:tgtEl>
                                          <p:spTgt spid="59"/>
                                        </p:tgtEl>
                                        <p:attrNameLst>
                                          <p:attrName>ppt_w</p:attrName>
                                        </p:attrNameLst>
                                      </p:cBhvr>
                                      <p:tavLst>
                                        <p:tav tm="0" fmla="#ppt_w*sin(2.5*pi*$)">
                                          <p:val>
                                            <p:fltVal val="0"/>
                                          </p:val>
                                        </p:tav>
                                        <p:tav tm="100000">
                                          <p:val>
                                            <p:fltVal val="1"/>
                                          </p:val>
                                        </p:tav>
                                      </p:tavLst>
                                    </p:anim>
                                    <p:anim calcmode="lin" valueType="num">
                                      <p:cBhvr>
                                        <p:cTn id="9" dur="2000" fill="hold"/>
                                        <p:tgtEl>
                                          <p:spTgt spid="5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2000"/>
                                        <p:tgtEl>
                                          <p:spTgt spid="58"/>
                                        </p:tgtEl>
                                      </p:cBhvr>
                                    </p:animEffect>
                                    <p:anim calcmode="lin" valueType="num">
                                      <p:cBhvr>
                                        <p:cTn id="13" dur="2000" fill="hold"/>
                                        <p:tgtEl>
                                          <p:spTgt spid="58"/>
                                        </p:tgtEl>
                                        <p:attrNameLst>
                                          <p:attrName>ppt_w</p:attrName>
                                        </p:attrNameLst>
                                      </p:cBhvr>
                                      <p:tavLst>
                                        <p:tav tm="0" fmla="#ppt_w*sin(2.5*pi*$)">
                                          <p:val>
                                            <p:fltVal val="0"/>
                                          </p:val>
                                        </p:tav>
                                        <p:tav tm="100000">
                                          <p:val>
                                            <p:fltVal val="1"/>
                                          </p:val>
                                        </p:tav>
                                      </p:tavLst>
                                    </p:anim>
                                    <p:anim calcmode="lin" valueType="num">
                                      <p:cBhvr>
                                        <p:cTn id="14" dur="2000" fill="hold"/>
                                        <p:tgtEl>
                                          <p:spTgt spid="58"/>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6" presetClass="entr" presetSubtype="42"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barn(outHorizontal)">
                                      <p:cBhvr>
                                        <p:cTn id="18" dur="500"/>
                                        <p:tgtEl>
                                          <p:spTgt spid="61"/>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left)">
                                      <p:cBhvr>
                                        <p:cTn id="25" dur="500"/>
                                        <p:tgtEl>
                                          <p:spTgt spid="60"/>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500"/>
                                        <p:tgtEl>
                                          <p:spTgt spid="6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left)">
                                      <p:cBhvr>
                                        <p:cTn id="32" dur="500"/>
                                        <p:tgtEl>
                                          <p:spTgt spid="66"/>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left)">
                                      <p:cBhvr>
                                        <p:cTn id="36" dur="500"/>
                                        <p:tgtEl>
                                          <p:spTgt spid="6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left)">
                                      <p:cBhvr>
                                        <p:cTn id="39" dur="500"/>
                                        <p:tgtEl>
                                          <p:spTgt spid="67"/>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wipe(left)">
                                      <p:cBhvr>
                                        <p:cTn id="46" dur="500"/>
                                        <p:tgtEl>
                                          <p:spTgt spid="68"/>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left)">
                                      <p:cBhvr>
                                        <p:cTn id="50" dur="500"/>
                                        <p:tgtEl>
                                          <p:spTgt spid="6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left)">
                                      <p:cBhvr>
                                        <p:cTn id="5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0" grpId="0" animBg="1"/>
      <p:bldP spid="61" grpId="0" animBg="1"/>
      <p:bldP spid="62" grpId="0" animBg="1"/>
      <p:bldP spid="63" grpId="0" animBg="1"/>
      <p:bldP spid="64" grpId="0" animBg="1"/>
      <p:bldP spid="65" grpId="0"/>
      <p:bldP spid="66" grpId="0"/>
      <p:bldP spid="67" grpId="0"/>
      <p:bldP spid="68" grpId="0"/>
      <p:bldP spid="69" grpId="0" animBg="1"/>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6"/>
          <p:cNvGrpSpPr/>
          <p:nvPr>
            <p:custDataLst>
              <p:tags r:id="rId1"/>
            </p:custDataLst>
          </p:nvPr>
        </p:nvGrpSpPr>
        <p:grpSpPr>
          <a:xfrm>
            <a:off x="1687283" y="2447798"/>
            <a:ext cx="2699032" cy="551415"/>
            <a:chOff x="1437142" y="2489645"/>
            <a:chExt cx="2699657" cy="551543"/>
          </a:xfrm>
        </p:grpSpPr>
        <p:sp>
          <p:nvSpPr>
            <p:cNvPr id="17" name="1"/>
            <p:cNvSpPr/>
            <p:nvPr/>
          </p:nvSpPr>
          <p:spPr>
            <a:xfrm>
              <a:off x="1437142" y="2489645"/>
              <a:ext cx="2699657" cy="551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14"/>
            <p:cNvSpPr/>
            <p:nvPr/>
          </p:nvSpPr>
          <p:spPr>
            <a:xfrm>
              <a:off x="1706266" y="2565361"/>
              <a:ext cx="2161409" cy="400110"/>
            </a:xfrm>
            <a:prstGeom prst="rect">
              <a:avLst/>
            </a:prstGeom>
          </p:spPr>
          <p:txBody>
            <a:bodyPr wrap="square">
              <a:spAutoFit/>
            </a:bodyPr>
            <a:lstStyle/>
            <a:p>
              <a:pPr algn="just"/>
              <a:r>
                <a:rPr lang="zh-CN" altLang="en-US" sz="20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加入你标题描述</a:t>
              </a:r>
              <a:endParaRPr lang="en-US" altLang="zh-CN" sz="2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grpSp>
        <p:nvGrpSpPr>
          <p:cNvPr id="19" name="5"/>
          <p:cNvGrpSpPr/>
          <p:nvPr>
            <p:custDataLst>
              <p:tags r:id="rId2"/>
            </p:custDataLst>
          </p:nvPr>
        </p:nvGrpSpPr>
        <p:grpSpPr>
          <a:xfrm>
            <a:off x="4881606" y="2447798"/>
            <a:ext cx="2699032" cy="551415"/>
            <a:chOff x="4632205" y="2489645"/>
            <a:chExt cx="2699657" cy="551543"/>
          </a:xfrm>
        </p:grpSpPr>
        <p:sp>
          <p:nvSpPr>
            <p:cNvPr id="20" name="2"/>
            <p:cNvSpPr/>
            <p:nvPr/>
          </p:nvSpPr>
          <p:spPr>
            <a:xfrm>
              <a:off x="4632205" y="2489645"/>
              <a:ext cx="2699657" cy="551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15"/>
            <p:cNvSpPr/>
            <p:nvPr/>
          </p:nvSpPr>
          <p:spPr>
            <a:xfrm>
              <a:off x="4901329" y="2565361"/>
              <a:ext cx="2161409" cy="400110"/>
            </a:xfrm>
            <a:prstGeom prst="rect">
              <a:avLst/>
            </a:prstGeom>
          </p:spPr>
          <p:txBody>
            <a:bodyPr wrap="square">
              <a:spAutoFit/>
            </a:bodyPr>
            <a:lstStyle/>
            <a:p>
              <a:pPr algn="just"/>
              <a:r>
                <a:rPr lang="zh-CN" altLang="en-US" sz="20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加入你标题描述</a:t>
              </a:r>
              <a:endParaRPr lang="en-US" altLang="zh-CN" sz="2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grpSp>
        <p:nvGrpSpPr>
          <p:cNvPr id="22" name="4"/>
          <p:cNvGrpSpPr/>
          <p:nvPr>
            <p:custDataLst>
              <p:tags r:id="rId3"/>
            </p:custDataLst>
          </p:nvPr>
        </p:nvGrpSpPr>
        <p:grpSpPr>
          <a:xfrm>
            <a:off x="8075930" y="2447798"/>
            <a:ext cx="2699032" cy="551415"/>
            <a:chOff x="7827268" y="2489645"/>
            <a:chExt cx="2699657" cy="551543"/>
          </a:xfrm>
        </p:grpSpPr>
        <p:sp>
          <p:nvSpPr>
            <p:cNvPr id="23" name="13"/>
            <p:cNvSpPr/>
            <p:nvPr/>
          </p:nvSpPr>
          <p:spPr>
            <a:xfrm>
              <a:off x="7827268" y="2489645"/>
              <a:ext cx="2699657" cy="5515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16"/>
            <p:cNvSpPr/>
            <p:nvPr/>
          </p:nvSpPr>
          <p:spPr>
            <a:xfrm>
              <a:off x="8096392" y="2565361"/>
              <a:ext cx="2161409" cy="400110"/>
            </a:xfrm>
            <a:prstGeom prst="rect">
              <a:avLst/>
            </a:prstGeom>
          </p:spPr>
          <p:txBody>
            <a:bodyPr wrap="square">
              <a:spAutoFit/>
            </a:bodyPr>
            <a:lstStyle/>
            <a:p>
              <a:pPr algn="just"/>
              <a:r>
                <a:rPr lang="zh-CN" altLang="en-US" sz="2000" dirty="0">
                  <a:solidFill>
                    <a:schemeClr val="bg1"/>
                  </a:solidFill>
                  <a:latin typeface="华文细黑" panose="02010600040101010101" pitchFamily="2" charset="-122"/>
                  <a:ea typeface="华文细黑" panose="02010600040101010101" pitchFamily="2" charset="-122"/>
                  <a:cs typeface="Arial" panose="020B0604020202020204" pitchFamily="34" charset="0"/>
                </a:rPr>
                <a:t>加入你标题描述</a:t>
              </a:r>
              <a:endParaRPr lang="en-US" altLang="zh-CN" sz="2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grpSp>
      <p:pic>
        <p:nvPicPr>
          <p:cNvPr id="25" name="8"/>
          <p:cNvPicPr>
            <a:picLocks noChangeAspect="1"/>
          </p:cNvPicPr>
          <p:nvPr>
            <p:custDataLst>
              <p:tags r:id="rId4"/>
            </p:custDataLst>
          </p:nvPr>
        </p:nvPicPr>
        <p:blipFill rotWithShape="1">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16785" r="16785"/>
          <a:stretch/>
        </p:blipFill>
        <p:spPr>
          <a:xfrm>
            <a:off x="2242499" y="3231315"/>
            <a:ext cx="1551193" cy="1551193"/>
          </a:xfrm>
          <a:prstGeom prst="ellipse">
            <a:avLst/>
          </a:prstGeom>
        </p:spPr>
      </p:pic>
      <p:pic>
        <p:nvPicPr>
          <p:cNvPr id="26" name="9"/>
          <p:cNvPicPr>
            <a:picLocks noChangeAspect="1"/>
          </p:cNvPicPr>
          <p:nvPr>
            <p:custDataLst>
              <p:tags r:id="rId5"/>
            </p:custDataLst>
          </p:nvPr>
        </p:nvPicPr>
        <p:blipFill rotWithShape="1">
          <a:blip r:embed="rId17" cstate="print">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rcRect l="13128" r="13128"/>
          <a:stretch/>
        </p:blipFill>
        <p:spPr>
          <a:xfrm>
            <a:off x="5460614" y="3231315"/>
            <a:ext cx="1551193" cy="1551193"/>
          </a:xfrm>
          <a:prstGeom prst="ellipse">
            <a:avLst/>
          </a:prstGeom>
        </p:spPr>
      </p:pic>
      <p:pic>
        <p:nvPicPr>
          <p:cNvPr id="27" name="10"/>
          <p:cNvPicPr>
            <a:picLocks noChangeAspect="1"/>
          </p:cNvPicPr>
          <p:nvPr>
            <p:custDataLst>
              <p:tags r:id="rId6"/>
            </p:custDataLst>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val="0"/>
              </a:ext>
            </a:extLst>
          </a:blip>
          <a:srcRect l="16680" r="16680"/>
          <a:stretch/>
        </p:blipFill>
        <p:spPr>
          <a:xfrm>
            <a:off x="8678729" y="3231315"/>
            <a:ext cx="1551193" cy="1551193"/>
          </a:xfrm>
          <a:prstGeom prst="ellipse">
            <a:avLst/>
          </a:prstGeom>
        </p:spPr>
      </p:pic>
      <p:sp>
        <p:nvSpPr>
          <p:cNvPr id="28" name="23"/>
          <p:cNvSpPr/>
          <p:nvPr>
            <p:custDataLst>
              <p:tags r:id="rId7"/>
            </p:custDataLst>
          </p:nvPr>
        </p:nvSpPr>
        <p:spPr>
          <a:xfrm>
            <a:off x="1889998" y="5289109"/>
            <a:ext cx="2231165" cy="584640"/>
          </a:xfrm>
          <a:prstGeom prst="rect">
            <a:avLst/>
          </a:prstGeom>
        </p:spPr>
        <p:txBody>
          <a:bodyPr wrap="square">
            <a:spAutoFit/>
          </a:bodyPr>
          <a:lstStyle/>
          <a:p>
            <a:pPr lvl="0" algn="ctr"/>
            <a:r>
              <a:rPr lang="zh-CN" altLang="en-US" sz="1600" dirty="0">
                <a:solidFill>
                  <a:schemeClr val="bg1">
                    <a:lumMod val="50000"/>
                  </a:schemeClr>
                </a:solidFill>
                <a:latin typeface="微软雅黑" pitchFamily="34" charset="-122"/>
                <a:ea typeface="微软雅黑" pitchFamily="34" charset="-122"/>
                <a:cs typeface="Calibri" pitchFamily="34" charset="0"/>
              </a:rPr>
              <a:t>加入文字描文字描述文案描述表达。</a:t>
            </a:r>
            <a:endParaRPr lang="en-US" altLang="zh-CN" sz="1600" dirty="0">
              <a:solidFill>
                <a:schemeClr val="bg1">
                  <a:lumMod val="50000"/>
                </a:schemeClr>
              </a:solidFill>
              <a:latin typeface="微软雅黑" pitchFamily="34" charset="-122"/>
              <a:ea typeface="微软雅黑" pitchFamily="34" charset="-122"/>
            </a:endParaRPr>
          </a:p>
        </p:txBody>
      </p:sp>
      <p:sp>
        <p:nvSpPr>
          <p:cNvPr id="29" name="24"/>
          <p:cNvSpPr/>
          <p:nvPr>
            <p:custDataLst>
              <p:tags r:id="rId8"/>
            </p:custDataLst>
          </p:nvPr>
        </p:nvSpPr>
        <p:spPr>
          <a:xfrm>
            <a:off x="1950401" y="4889092"/>
            <a:ext cx="2110357" cy="400017"/>
          </a:xfrm>
          <a:prstGeom prst="rect">
            <a:avLst/>
          </a:prstGeom>
        </p:spPr>
        <p:txBody>
          <a:bodyPr wrap="square">
            <a:spAutoFit/>
          </a:bodyPr>
          <a:lstStyle/>
          <a:p>
            <a:pPr algn="ctr"/>
            <a:r>
              <a:rPr lang="zh-CN" altLang="en-US" sz="2000" dirty="0">
                <a:solidFill>
                  <a:schemeClr val="tx1">
                    <a:lumMod val="50000"/>
                    <a:lumOff val="50000"/>
                  </a:schemeClr>
                </a:solidFill>
                <a:latin typeface="华文细黑" panose="02010600040101010101" pitchFamily="2" charset="-122"/>
                <a:ea typeface="华文细黑" panose="02010600040101010101" pitchFamily="2" charset="-122"/>
                <a:cs typeface="Arial" panose="020B0604020202020204" pitchFamily="34" charset="0"/>
              </a:rPr>
              <a:t>加入你的标题</a:t>
            </a:r>
            <a:endParaRPr lang="en-US" altLang="zh-CN" sz="2000" dirty="0">
              <a:solidFill>
                <a:schemeClr val="tx1">
                  <a:lumMod val="50000"/>
                  <a:lumOff val="5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0" name="27"/>
          <p:cNvSpPr/>
          <p:nvPr>
            <p:custDataLst>
              <p:tags r:id="rId9"/>
            </p:custDataLst>
          </p:nvPr>
        </p:nvSpPr>
        <p:spPr>
          <a:xfrm>
            <a:off x="5080413" y="5317661"/>
            <a:ext cx="2231165" cy="584640"/>
          </a:xfrm>
          <a:prstGeom prst="rect">
            <a:avLst/>
          </a:prstGeom>
        </p:spPr>
        <p:txBody>
          <a:bodyPr wrap="square">
            <a:spAutoFit/>
          </a:bodyPr>
          <a:lstStyle/>
          <a:p>
            <a:pPr lvl="0" algn="ctr"/>
            <a:r>
              <a:rPr lang="zh-CN" altLang="en-US" sz="1600" dirty="0">
                <a:solidFill>
                  <a:schemeClr val="bg1">
                    <a:lumMod val="50000"/>
                  </a:schemeClr>
                </a:solidFill>
                <a:latin typeface="微软雅黑" pitchFamily="34" charset="-122"/>
                <a:ea typeface="微软雅黑" pitchFamily="34" charset="-122"/>
                <a:cs typeface="Calibri" pitchFamily="34" charset="0"/>
              </a:rPr>
              <a:t>加入文字描文字描述文案描述表达。</a:t>
            </a:r>
            <a:endParaRPr lang="en-US" altLang="zh-CN" sz="1600" dirty="0">
              <a:solidFill>
                <a:schemeClr val="bg1">
                  <a:lumMod val="50000"/>
                </a:schemeClr>
              </a:solidFill>
              <a:latin typeface="微软雅黑" pitchFamily="34" charset="-122"/>
              <a:ea typeface="微软雅黑" pitchFamily="34" charset="-122"/>
            </a:endParaRPr>
          </a:p>
        </p:txBody>
      </p:sp>
      <p:sp>
        <p:nvSpPr>
          <p:cNvPr id="31" name="28"/>
          <p:cNvSpPr/>
          <p:nvPr>
            <p:custDataLst>
              <p:tags r:id="rId10"/>
            </p:custDataLst>
          </p:nvPr>
        </p:nvSpPr>
        <p:spPr>
          <a:xfrm>
            <a:off x="5140816" y="4917645"/>
            <a:ext cx="2110357" cy="400017"/>
          </a:xfrm>
          <a:prstGeom prst="rect">
            <a:avLst/>
          </a:prstGeom>
        </p:spPr>
        <p:txBody>
          <a:bodyPr wrap="square">
            <a:spAutoFit/>
          </a:bodyPr>
          <a:lstStyle/>
          <a:p>
            <a:pPr algn="ctr"/>
            <a:r>
              <a:rPr lang="zh-CN" altLang="en-US" sz="2000" dirty="0">
                <a:solidFill>
                  <a:schemeClr val="tx1">
                    <a:lumMod val="50000"/>
                    <a:lumOff val="50000"/>
                  </a:schemeClr>
                </a:solidFill>
                <a:latin typeface="华文细黑" panose="02010600040101010101" pitchFamily="2" charset="-122"/>
                <a:ea typeface="华文细黑" panose="02010600040101010101" pitchFamily="2" charset="-122"/>
                <a:cs typeface="Arial" panose="020B0604020202020204" pitchFamily="34" charset="0"/>
              </a:rPr>
              <a:t>加入你的标题</a:t>
            </a:r>
            <a:endParaRPr lang="en-US" altLang="zh-CN" sz="2000" dirty="0">
              <a:solidFill>
                <a:schemeClr val="tx1">
                  <a:lumMod val="50000"/>
                  <a:lumOff val="5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2" name="29"/>
          <p:cNvSpPr/>
          <p:nvPr>
            <p:custDataLst>
              <p:tags r:id="rId11"/>
            </p:custDataLst>
          </p:nvPr>
        </p:nvSpPr>
        <p:spPr>
          <a:xfrm>
            <a:off x="8344992" y="5317661"/>
            <a:ext cx="2231165" cy="584640"/>
          </a:xfrm>
          <a:prstGeom prst="rect">
            <a:avLst/>
          </a:prstGeom>
        </p:spPr>
        <p:txBody>
          <a:bodyPr wrap="square">
            <a:spAutoFit/>
          </a:bodyPr>
          <a:lstStyle/>
          <a:p>
            <a:pPr lvl="0" algn="ctr"/>
            <a:r>
              <a:rPr lang="zh-CN" altLang="en-US" sz="1600" dirty="0">
                <a:solidFill>
                  <a:schemeClr val="bg1">
                    <a:lumMod val="50000"/>
                  </a:schemeClr>
                </a:solidFill>
                <a:latin typeface="微软雅黑" pitchFamily="34" charset="-122"/>
                <a:ea typeface="微软雅黑" pitchFamily="34" charset="-122"/>
                <a:cs typeface="Calibri" pitchFamily="34" charset="0"/>
              </a:rPr>
              <a:t>加入文字描文字描述文案描述表达。</a:t>
            </a:r>
            <a:endParaRPr lang="en-US" altLang="zh-CN" sz="1600" dirty="0">
              <a:solidFill>
                <a:schemeClr val="bg1">
                  <a:lumMod val="50000"/>
                </a:schemeClr>
              </a:solidFill>
              <a:latin typeface="微软雅黑" pitchFamily="34" charset="-122"/>
              <a:ea typeface="微软雅黑" pitchFamily="34" charset="-122"/>
            </a:endParaRPr>
          </a:p>
        </p:txBody>
      </p:sp>
      <p:sp>
        <p:nvSpPr>
          <p:cNvPr id="33" name="30"/>
          <p:cNvSpPr/>
          <p:nvPr>
            <p:custDataLst>
              <p:tags r:id="rId12"/>
            </p:custDataLst>
          </p:nvPr>
        </p:nvSpPr>
        <p:spPr>
          <a:xfrm>
            <a:off x="8405395" y="4917645"/>
            <a:ext cx="2110357" cy="400017"/>
          </a:xfrm>
          <a:prstGeom prst="rect">
            <a:avLst/>
          </a:prstGeom>
        </p:spPr>
        <p:txBody>
          <a:bodyPr wrap="square">
            <a:spAutoFit/>
          </a:bodyPr>
          <a:lstStyle/>
          <a:p>
            <a:pPr algn="ctr"/>
            <a:r>
              <a:rPr lang="zh-CN" altLang="en-US" sz="2000" dirty="0">
                <a:solidFill>
                  <a:schemeClr val="tx1">
                    <a:lumMod val="50000"/>
                    <a:lumOff val="50000"/>
                  </a:schemeClr>
                </a:solidFill>
                <a:latin typeface="华文细黑" panose="02010600040101010101" pitchFamily="2" charset="-122"/>
                <a:ea typeface="华文细黑" panose="02010600040101010101" pitchFamily="2" charset="-122"/>
                <a:cs typeface="Arial" panose="020B0604020202020204" pitchFamily="34" charset="0"/>
              </a:rPr>
              <a:t>加入你的标题</a:t>
            </a:r>
            <a:endParaRPr lang="en-US" altLang="zh-CN" sz="2000" dirty="0">
              <a:solidFill>
                <a:schemeClr val="tx1">
                  <a:lumMod val="50000"/>
                  <a:lumOff val="50000"/>
                </a:schemeClr>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34" name="文本框 33"/>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78625675"/>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8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21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24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30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6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9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120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18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210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240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5" name="Freeform 3026"/>
          <p:cNvSpPr>
            <a:spLocks/>
          </p:cNvSpPr>
          <p:nvPr/>
        </p:nvSpPr>
        <p:spPr bwMode="auto">
          <a:xfrm flipH="1">
            <a:off x="13091211" y="-488316"/>
            <a:ext cx="45719" cy="508075247"/>
          </a:xfrm>
          <a:custGeom>
            <a:avLst/>
            <a:gdLst>
              <a:gd name="T0" fmla="*/ 0 h 3"/>
              <a:gd name="T1" fmla="*/ 3 h 3"/>
              <a:gd name="T2" fmla="*/ 0 h 3"/>
            </a:gdLst>
            <a:ahLst/>
            <a:cxnLst>
              <a:cxn ang="0">
                <a:pos x="0" y="T0"/>
              </a:cxn>
              <a:cxn ang="0">
                <a:pos x="0" y="T1"/>
              </a:cxn>
              <a:cxn ang="0">
                <a:pos x="0" y="T2"/>
              </a:cxn>
            </a:cxnLst>
            <a:rect l="0" t="0" r="r" b="b"/>
            <a:pathLst>
              <a:path h="3">
                <a:moveTo>
                  <a:pt x="0" y="0"/>
                </a:moveTo>
                <a:cubicBezTo>
                  <a:pt x="0" y="1"/>
                  <a:pt x="0" y="2"/>
                  <a:pt x="0" y="3"/>
                </a:cubicBezTo>
                <a:cubicBezTo>
                  <a:pt x="0" y="0"/>
                  <a:pt x="0" y="0"/>
                  <a:pt x="0" y="0"/>
                </a:cubicBezTo>
              </a:path>
            </a:pathLst>
          </a:custGeom>
          <a:solidFill>
            <a:srgbClr val="C14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3239" name="Freeform 3220"/>
          <p:cNvSpPr>
            <a:spLocks/>
          </p:cNvSpPr>
          <p:nvPr/>
        </p:nvSpPr>
        <p:spPr bwMode="auto">
          <a:xfrm flipH="1">
            <a:off x="13091211" y="-488317"/>
            <a:ext cx="45719" cy="362917423"/>
          </a:xfrm>
          <a:custGeom>
            <a:avLst/>
            <a:gdLst>
              <a:gd name="T0" fmla="*/ 0 h 2"/>
              <a:gd name="T1" fmla="*/ 2 h 2"/>
              <a:gd name="T2" fmla="*/ 0 h 2"/>
            </a:gdLst>
            <a:ahLst/>
            <a:cxnLst>
              <a:cxn ang="0">
                <a:pos x="0" y="T0"/>
              </a:cxn>
              <a:cxn ang="0">
                <a:pos x="0" y="T1"/>
              </a:cxn>
              <a:cxn ang="0">
                <a:pos x="0" y="T2"/>
              </a:cxn>
            </a:cxnLst>
            <a:rect l="0" t="0" r="r" b="b"/>
            <a:pathLst>
              <a:path h="2">
                <a:moveTo>
                  <a:pt x="0" y="0"/>
                </a:moveTo>
                <a:cubicBezTo>
                  <a:pt x="0" y="1"/>
                  <a:pt x="0" y="1"/>
                  <a:pt x="0" y="2"/>
                </a:cubicBezTo>
                <a:cubicBezTo>
                  <a:pt x="0" y="1"/>
                  <a:pt x="0" y="0"/>
                  <a:pt x="0" y="0"/>
                </a:cubicBezTo>
              </a:path>
            </a:pathLst>
          </a:custGeom>
          <a:solidFill>
            <a:srgbClr val="FFD4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22" name="TextBox 10"/>
          <p:cNvSpPr txBox="1"/>
          <p:nvPr/>
        </p:nvSpPr>
        <p:spPr>
          <a:xfrm>
            <a:off x="1079468" y="1946400"/>
            <a:ext cx="5291833" cy="830997"/>
          </a:xfrm>
          <a:prstGeom prst="rect">
            <a:avLst/>
          </a:prstGeom>
          <a:noFill/>
        </p:spPr>
        <p:txBody>
          <a:bodyPr wrap="none" lIns="91440" tIns="45720" rIns="91440" bIns="45720">
            <a:spAutoFit/>
          </a:bodyPr>
          <a:lstStyle/>
          <a:p>
            <a:pPr>
              <a:defRPr/>
            </a:pPr>
            <a:r>
              <a:rPr lang="zh-CN" altLang="en-US" sz="4800" b="1" dirty="0" smtClean="0">
                <a:solidFill>
                  <a:srgbClr val="00A03C"/>
                </a:solidFill>
                <a:latin typeface="微软雅黑" pitchFamily="34" charset="-122"/>
                <a:ea typeface="微软雅黑" pitchFamily="34" charset="-122"/>
              </a:rPr>
              <a:t>演讲完毕 谢谢观赏</a:t>
            </a:r>
            <a:endParaRPr lang="zh-CN" altLang="en-US" sz="4800" b="1" dirty="0">
              <a:solidFill>
                <a:srgbClr val="00A03C"/>
              </a:solidFill>
              <a:latin typeface="微软雅黑" pitchFamily="34" charset="-122"/>
              <a:ea typeface="微软雅黑" pitchFamily="34" charset="-122"/>
            </a:endParaRPr>
          </a:p>
        </p:txBody>
      </p:sp>
      <p:cxnSp>
        <p:nvCxnSpPr>
          <p:cNvPr id="8" name="直接连接符 7"/>
          <p:cNvCxnSpPr/>
          <p:nvPr/>
        </p:nvCxnSpPr>
        <p:spPr>
          <a:xfrm>
            <a:off x="1125062" y="3440065"/>
            <a:ext cx="54120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135638" y="3573016"/>
            <a:ext cx="5372141" cy="461665"/>
          </a:xfrm>
          <a:prstGeom prst="rect">
            <a:avLst/>
          </a:prstGeom>
        </p:spPr>
        <p:txBody>
          <a:bodyPr wrap="square" lIns="91440" tIns="45720" rIns="91440" bIns="45720">
            <a:spAutoFit/>
          </a:bodyPr>
          <a:lstStyle/>
          <a:p>
            <a:pPr algn="just"/>
            <a:r>
              <a:rPr lang="en-US" altLang="zh-CN" sz="1200" dirty="0">
                <a:solidFill>
                  <a:schemeClr val="tx1">
                    <a:lumMod val="75000"/>
                    <a:lumOff val="25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rPr>
              <a:t>The Concepts National Income And National Product Have Roughly The Same Value And Can Be Used Interchangeably If Our Interest Is In Their</a:t>
            </a:r>
          </a:p>
        </p:txBody>
      </p:sp>
      <p:sp>
        <p:nvSpPr>
          <p:cNvPr id="27" name="矩形 26"/>
          <p:cNvSpPr/>
          <p:nvPr/>
        </p:nvSpPr>
        <p:spPr>
          <a:xfrm>
            <a:off x="1125062" y="2916845"/>
            <a:ext cx="6123665" cy="400110"/>
          </a:xfrm>
          <a:prstGeom prst="rect">
            <a:avLst/>
          </a:prstGeom>
        </p:spPr>
        <p:txBody>
          <a:bodyPr wrap="square" lIns="91440" tIns="45720" rIns="91440" bIns="45720">
            <a:spAutoFit/>
          </a:bodyPr>
          <a:lstStyle/>
          <a:p>
            <a:pPr algn="just"/>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工作总结</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财务汇报</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商务</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演示</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银行通用</a:t>
            </a:r>
            <a:r>
              <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一键变色</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636" y="2455"/>
            <a:ext cx="5665540" cy="6039873"/>
          </a:xfrm>
          <a:prstGeom prst="rect">
            <a:avLst/>
          </a:prstGeom>
        </p:spPr>
      </p:pic>
    </p:spTree>
    <p:extLst>
      <p:ext uri="{BB962C8B-B14F-4D97-AF65-F5344CB8AC3E}">
        <p14:creationId xmlns:p14="http://schemas.microsoft.com/office/powerpoint/2010/main" val="119601658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200"/>
                                        <p:tgtEl>
                                          <p:spTgt spid="26"/>
                                        </p:tgtEl>
                                      </p:cBhvr>
                                    </p:animEffect>
                                    <p:anim calcmode="lin" valueType="num">
                                      <p:cBhvr>
                                        <p:cTn id="22" dur="1200" fill="hold"/>
                                        <p:tgtEl>
                                          <p:spTgt spid="26"/>
                                        </p:tgtEl>
                                        <p:attrNameLst>
                                          <p:attrName>ppt_x</p:attrName>
                                        </p:attrNameLst>
                                      </p:cBhvr>
                                      <p:tavLst>
                                        <p:tav tm="0">
                                          <p:val>
                                            <p:strVal val="#ppt_x"/>
                                          </p:val>
                                        </p:tav>
                                        <p:tav tm="100000">
                                          <p:val>
                                            <p:strVal val="#ppt_x"/>
                                          </p:val>
                                        </p:tav>
                                      </p:tavLst>
                                    </p:anim>
                                    <p:anim calcmode="lin" valueType="num">
                                      <p:cBhvr>
                                        <p:cTn id="23" dur="12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69"/>
          <p:cNvSpPr>
            <a:spLocks noChangeArrowheads="1"/>
          </p:cNvSpPr>
          <p:nvPr/>
        </p:nvSpPr>
        <p:spPr bwMode="auto">
          <a:xfrm>
            <a:off x="3504566" y="3629371"/>
            <a:ext cx="5135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buFont typeface="Arial" charset="0"/>
              <a:buNone/>
            </a:pPr>
            <a:r>
              <a:rPr lang="zh-CN" altLang="en-US" sz="3200" b="1" dirty="0">
                <a:solidFill>
                  <a:schemeClr val="accent1"/>
                </a:solidFill>
                <a:latin typeface="微软雅黑" panose="020B0503020204020204" pitchFamily="34" charset="-122"/>
                <a:ea typeface="微软雅黑" panose="020B0503020204020204" pitchFamily="34" charset="-122"/>
              </a:rPr>
              <a:t>在此处添加文字</a:t>
            </a:r>
            <a:endParaRPr lang="en-US" altLang="zh-CN" sz="3200" b="1" dirty="0">
              <a:solidFill>
                <a:schemeClr val="accent1"/>
              </a:solidFill>
              <a:latin typeface="微软雅黑" pitchFamily="34" charset="-122"/>
              <a:ea typeface="微软雅黑" pitchFamily="34" charset="-122"/>
              <a:sym typeface="微软雅黑" pitchFamily="34" charset="-122"/>
            </a:endParaRPr>
          </a:p>
        </p:txBody>
      </p:sp>
      <p:sp>
        <p:nvSpPr>
          <p:cNvPr id="29" name="矩形 70"/>
          <p:cNvSpPr>
            <a:spLocks noChangeArrowheads="1"/>
          </p:cNvSpPr>
          <p:nvPr/>
        </p:nvSpPr>
        <p:spPr bwMode="auto">
          <a:xfrm>
            <a:off x="1302159" y="4293096"/>
            <a:ext cx="9568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rPr>
              <a:t>在此处添加文字，在此处在此处添加文字在此处添加</a:t>
            </a:r>
          </a:p>
        </p:txBody>
      </p:sp>
      <p:cxnSp>
        <p:nvCxnSpPr>
          <p:cNvPr id="30" name="直接连接符 29"/>
          <p:cNvCxnSpPr/>
          <p:nvPr/>
        </p:nvCxnSpPr>
        <p:spPr>
          <a:xfrm>
            <a:off x="2353986" y="3937225"/>
            <a:ext cx="1455927"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315706" y="3937225"/>
            <a:ext cx="1379300" cy="1"/>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3926704" y="923197"/>
            <a:ext cx="4325047" cy="2605977"/>
            <a:chOff x="3923819" y="592184"/>
            <a:chExt cx="4326048" cy="2606580"/>
          </a:xfrm>
        </p:grpSpPr>
        <p:sp>
          <p:nvSpPr>
            <p:cNvPr id="34" name="等腰三角形 33"/>
            <p:cNvSpPr/>
            <p:nvPr/>
          </p:nvSpPr>
          <p:spPr>
            <a:xfrm rot="2484028">
              <a:off x="4705566" y="592184"/>
              <a:ext cx="2729112" cy="2606580"/>
            </a:xfrm>
            <a:custGeom>
              <a:avLst/>
              <a:gdLst/>
              <a:ahLst/>
              <a:cxnLst/>
              <a:rect l="l" t="t" r="r" b="b"/>
              <a:pathLst>
                <a:path w="2729112" h="2606580">
                  <a:moveTo>
                    <a:pt x="0" y="1706340"/>
                  </a:moveTo>
                  <a:lnTo>
                    <a:pt x="1935431" y="0"/>
                  </a:lnTo>
                  <a:lnTo>
                    <a:pt x="2729112" y="900240"/>
                  </a:lnTo>
                  <a:lnTo>
                    <a:pt x="2531475" y="1074484"/>
                  </a:lnTo>
                  <a:lnTo>
                    <a:pt x="2658139" y="1269688"/>
                  </a:lnTo>
                  <a:lnTo>
                    <a:pt x="2310063" y="1269688"/>
                  </a:lnTo>
                  <a:lnTo>
                    <a:pt x="793681" y="26065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94"/>
            <p:cNvSpPr txBox="1"/>
            <p:nvPr/>
          </p:nvSpPr>
          <p:spPr>
            <a:xfrm>
              <a:off x="3923819" y="1706374"/>
              <a:ext cx="4326048" cy="479780"/>
            </a:xfrm>
            <a:prstGeom prst="rect">
              <a:avLst/>
            </a:prstGeom>
            <a:noFill/>
          </p:spPr>
          <p:txBody>
            <a:bodyPr wrap="square" lIns="68564" tIns="34283" rIns="68564" bIns="34283" rtlCol="0">
              <a:spAutoFit/>
            </a:bodyPr>
            <a:lstStyle/>
            <a:p>
              <a:pPr algn="ctr"/>
              <a:r>
                <a:rPr lang="en-US" altLang="zh-CN" sz="2667" b="1" dirty="0">
                  <a:solidFill>
                    <a:schemeClr val="bg1"/>
                  </a:solidFill>
                  <a:latin typeface="微软雅黑" pitchFamily="34" charset="-122"/>
                  <a:ea typeface="微软雅黑" pitchFamily="34" charset="-122"/>
                </a:rPr>
                <a:t>Part 01</a:t>
              </a:r>
              <a:endParaRPr lang="zh-CN" altLang="en-US" sz="2667" b="1" dirty="0">
                <a:solidFill>
                  <a:schemeClr val="bg1"/>
                </a:solidFill>
                <a:latin typeface="微软雅黑" pitchFamily="34" charset="-122"/>
                <a:ea typeface="微软雅黑" pitchFamily="34" charset="-122"/>
              </a:endParaRPr>
            </a:p>
          </p:txBody>
        </p:sp>
      </p:grpSp>
      <p:sp>
        <p:nvSpPr>
          <p:cNvPr id="37" name="矩形 36"/>
          <p:cNvSpPr/>
          <p:nvPr/>
        </p:nvSpPr>
        <p:spPr>
          <a:xfrm>
            <a:off x="3792" y="6501341"/>
            <a:ext cx="12187592" cy="3566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31027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750"/>
                                        <p:tgtEl>
                                          <p:spTgt spid="38"/>
                                        </p:tgtEl>
                                      </p:cBhvr>
                                    </p:animEffect>
                                    <p:anim calcmode="lin" valueType="num">
                                      <p:cBhvr>
                                        <p:cTn id="12" dur="750" fill="hold"/>
                                        <p:tgtEl>
                                          <p:spTgt spid="38"/>
                                        </p:tgtEl>
                                        <p:attrNameLst>
                                          <p:attrName>ppt_x</p:attrName>
                                        </p:attrNameLst>
                                      </p:cBhvr>
                                      <p:tavLst>
                                        <p:tav tm="0">
                                          <p:val>
                                            <p:strVal val="#ppt_x"/>
                                          </p:val>
                                        </p:tav>
                                        <p:tav tm="100000">
                                          <p:val>
                                            <p:strVal val="#ppt_x"/>
                                          </p:val>
                                        </p:tav>
                                      </p:tavLst>
                                    </p:anim>
                                    <p:anim calcmode="lin" valueType="num">
                                      <p:cBhvr>
                                        <p:cTn id="13" dur="75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2"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3"/>
          <p:cNvSpPr/>
          <p:nvPr/>
        </p:nvSpPr>
        <p:spPr>
          <a:xfrm>
            <a:off x="2065573" y="2407155"/>
            <a:ext cx="2297295" cy="2297295"/>
          </a:xfrm>
          <a:custGeom>
            <a:avLst/>
            <a:gdLst>
              <a:gd name="connsiteX0" fmla="*/ 0 w 2297295"/>
              <a:gd name="connsiteY0" fmla="*/ 1148648 h 2297295"/>
              <a:gd name="connsiteX1" fmla="*/ 1148648 w 2297295"/>
              <a:gd name="connsiteY1" fmla="*/ 0 h 2297295"/>
              <a:gd name="connsiteX2" fmla="*/ 2297296 w 2297295"/>
              <a:gd name="connsiteY2" fmla="*/ 1148648 h 2297295"/>
              <a:gd name="connsiteX3" fmla="*/ 1148648 w 2297295"/>
              <a:gd name="connsiteY3" fmla="*/ 2297296 h 2297295"/>
              <a:gd name="connsiteX4" fmla="*/ 0 w 2297295"/>
              <a:gd name="connsiteY4" fmla="*/ 1148648 h 229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295" h="2297295">
                <a:moveTo>
                  <a:pt x="0" y="1148648"/>
                </a:moveTo>
                <a:cubicBezTo>
                  <a:pt x="0" y="514267"/>
                  <a:pt x="514267" y="0"/>
                  <a:pt x="1148648" y="0"/>
                </a:cubicBezTo>
                <a:cubicBezTo>
                  <a:pt x="1783029" y="0"/>
                  <a:pt x="2297296" y="514267"/>
                  <a:pt x="2297296" y="1148648"/>
                </a:cubicBezTo>
                <a:cubicBezTo>
                  <a:pt x="2297296" y="1783029"/>
                  <a:pt x="1783029" y="2297296"/>
                  <a:pt x="1148648" y="2297296"/>
                </a:cubicBezTo>
                <a:cubicBezTo>
                  <a:pt x="514267" y="2297296"/>
                  <a:pt x="0" y="1783029"/>
                  <a:pt x="0" y="1148648"/>
                </a:cubicBezTo>
                <a:close/>
              </a:path>
            </a:pathLst>
          </a:custGeom>
          <a:blipFill dpi="0" rotWithShape="1">
            <a:blip r:embed="rId3"/>
            <a:srcRect/>
            <a:stretch>
              <a:fillRect/>
            </a:stretch>
          </a:blipFill>
          <a:ln w="63500">
            <a:solidFill>
              <a:schemeClr val="accent1"/>
            </a:solid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462859" tIns="396121" rIns="462859" bIns="396121" numCol="1" spcCol="1270" anchor="ctr" anchorCtr="0">
            <a:noAutofit/>
          </a:bodyPr>
          <a:lstStyle/>
          <a:p>
            <a:pPr algn="ctr" defTabSz="2089098">
              <a:lnSpc>
                <a:spcPct val="90000"/>
              </a:lnSpc>
              <a:spcBef>
                <a:spcPct val="0"/>
              </a:spcBef>
              <a:spcAft>
                <a:spcPct val="35000"/>
              </a:spcAft>
            </a:pPr>
            <a:endParaRPr lang="id-ID" sz="4700" dirty="0">
              <a:solidFill>
                <a:schemeClr val="tx2"/>
              </a:solidFill>
              <a:latin typeface="微软雅黑" panose="020B0503020204020204" pitchFamily="34" charset="-122"/>
              <a:ea typeface="微软雅黑" panose="020B0503020204020204" pitchFamily="34" charset="-122"/>
            </a:endParaRPr>
          </a:p>
        </p:txBody>
      </p:sp>
      <p:sp>
        <p:nvSpPr>
          <p:cNvPr id="5" name="Freeform 16"/>
          <p:cNvSpPr/>
          <p:nvPr/>
        </p:nvSpPr>
        <p:spPr>
          <a:xfrm>
            <a:off x="4897811" y="2427070"/>
            <a:ext cx="2297295" cy="2297295"/>
          </a:xfrm>
          <a:custGeom>
            <a:avLst/>
            <a:gdLst>
              <a:gd name="connsiteX0" fmla="*/ 0 w 2297295"/>
              <a:gd name="connsiteY0" fmla="*/ 1148648 h 2297295"/>
              <a:gd name="connsiteX1" fmla="*/ 1148648 w 2297295"/>
              <a:gd name="connsiteY1" fmla="*/ 0 h 2297295"/>
              <a:gd name="connsiteX2" fmla="*/ 2297296 w 2297295"/>
              <a:gd name="connsiteY2" fmla="*/ 1148648 h 2297295"/>
              <a:gd name="connsiteX3" fmla="*/ 1148648 w 2297295"/>
              <a:gd name="connsiteY3" fmla="*/ 2297296 h 2297295"/>
              <a:gd name="connsiteX4" fmla="*/ 0 w 2297295"/>
              <a:gd name="connsiteY4" fmla="*/ 1148648 h 229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295" h="2297295">
                <a:moveTo>
                  <a:pt x="0" y="1148648"/>
                </a:moveTo>
                <a:cubicBezTo>
                  <a:pt x="0" y="514267"/>
                  <a:pt x="514267" y="0"/>
                  <a:pt x="1148648" y="0"/>
                </a:cubicBezTo>
                <a:cubicBezTo>
                  <a:pt x="1783029" y="0"/>
                  <a:pt x="2297296" y="514267"/>
                  <a:pt x="2297296" y="1148648"/>
                </a:cubicBezTo>
                <a:cubicBezTo>
                  <a:pt x="2297296" y="1783029"/>
                  <a:pt x="1783029" y="2297296"/>
                  <a:pt x="1148648" y="2297296"/>
                </a:cubicBezTo>
                <a:cubicBezTo>
                  <a:pt x="514267" y="2297296"/>
                  <a:pt x="0" y="1783029"/>
                  <a:pt x="0" y="1148648"/>
                </a:cubicBezTo>
                <a:close/>
              </a:path>
            </a:pathLst>
          </a:custGeom>
          <a:blipFill dpi="0" rotWithShape="1">
            <a:blip r:embed="rId4"/>
            <a:srcRect/>
            <a:stretch>
              <a:fillRect/>
            </a:stretch>
          </a:blipFill>
          <a:ln w="63500">
            <a:solidFill>
              <a:schemeClr val="accent3"/>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62859" tIns="396121" rIns="462859" bIns="396121" numCol="1" spcCol="1270" anchor="ctr" anchorCtr="0">
            <a:noAutofit/>
          </a:bodyPr>
          <a:lstStyle/>
          <a:p>
            <a:pPr algn="ctr" defTabSz="2089098">
              <a:lnSpc>
                <a:spcPct val="90000"/>
              </a:lnSpc>
              <a:spcBef>
                <a:spcPct val="0"/>
              </a:spcBef>
              <a:spcAft>
                <a:spcPct val="35000"/>
              </a:spcAft>
            </a:pPr>
            <a:endParaRPr lang="id-ID" sz="4700" dirty="0">
              <a:solidFill>
                <a:schemeClr val="tx2"/>
              </a:solidFill>
              <a:latin typeface="微软雅黑" panose="020B0503020204020204" pitchFamily="34" charset="-122"/>
              <a:ea typeface="微软雅黑" panose="020B0503020204020204" pitchFamily="34" charset="-122"/>
            </a:endParaRPr>
          </a:p>
        </p:txBody>
      </p:sp>
      <p:sp>
        <p:nvSpPr>
          <p:cNvPr id="6" name="Freeform 17"/>
          <p:cNvSpPr/>
          <p:nvPr/>
        </p:nvSpPr>
        <p:spPr>
          <a:xfrm>
            <a:off x="7579083" y="2407155"/>
            <a:ext cx="2297295" cy="2297295"/>
          </a:xfrm>
          <a:custGeom>
            <a:avLst/>
            <a:gdLst>
              <a:gd name="connsiteX0" fmla="*/ 0 w 2297295"/>
              <a:gd name="connsiteY0" fmla="*/ 1148648 h 2297295"/>
              <a:gd name="connsiteX1" fmla="*/ 1148648 w 2297295"/>
              <a:gd name="connsiteY1" fmla="*/ 0 h 2297295"/>
              <a:gd name="connsiteX2" fmla="*/ 2297296 w 2297295"/>
              <a:gd name="connsiteY2" fmla="*/ 1148648 h 2297295"/>
              <a:gd name="connsiteX3" fmla="*/ 1148648 w 2297295"/>
              <a:gd name="connsiteY3" fmla="*/ 2297296 h 2297295"/>
              <a:gd name="connsiteX4" fmla="*/ 0 w 2297295"/>
              <a:gd name="connsiteY4" fmla="*/ 1148648 h 229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295" h="2297295">
                <a:moveTo>
                  <a:pt x="0" y="1148648"/>
                </a:moveTo>
                <a:cubicBezTo>
                  <a:pt x="0" y="514267"/>
                  <a:pt x="514267" y="0"/>
                  <a:pt x="1148648" y="0"/>
                </a:cubicBezTo>
                <a:cubicBezTo>
                  <a:pt x="1783029" y="0"/>
                  <a:pt x="2297296" y="514267"/>
                  <a:pt x="2297296" y="1148648"/>
                </a:cubicBezTo>
                <a:cubicBezTo>
                  <a:pt x="2297296" y="1783029"/>
                  <a:pt x="1783029" y="2297296"/>
                  <a:pt x="1148648" y="2297296"/>
                </a:cubicBezTo>
                <a:cubicBezTo>
                  <a:pt x="514267" y="2297296"/>
                  <a:pt x="0" y="1783029"/>
                  <a:pt x="0" y="1148648"/>
                </a:cubicBezTo>
                <a:close/>
              </a:path>
            </a:pathLst>
          </a:custGeom>
          <a:blipFill dpi="0" rotWithShape="1">
            <a:blip r:embed="rId5"/>
            <a:srcRect/>
            <a:stretch>
              <a:fillRect/>
            </a:stretch>
          </a:blipFill>
          <a:ln w="63500">
            <a:solidFill>
              <a:schemeClr val="accent4"/>
            </a:solidFill>
          </a:ln>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462859" tIns="396121" rIns="462859" bIns="396121" numCol="1" spcCol="1270" anchor="ctr" anchorCtr="0">
            <a:noAutofit/>
          </a:bodyPr>
          <a:lstStyle/>
          <a:p>
            <a:pPr algn="ctr" defTabSz="2089098">
              <a:lnSpc>
                <a:spcPct val="90000"/>
              </a:lnSpc>
              <a:spcBef>
                <a:spcPct val="0"/>
              </a:spcBef>
              <a:spcAft>
                <a:spcPct val="35000"/>
              </a:spcAft>
            </a:pPr>
            <a:endParaRPr lang="id-ID" sz="4700" dirty="0">
              <a:solidFill>
                <a:schemeClr val="tx2"/>
              </a:solidFill>
              <a:latin typeface="微软雅黑" panose="020B0503020204020204" pitchFamily="34" charset="-122"/>
              <a:ea typeface="微软雅黑" panose="020B0503020204020204" pitchFamily="34" charset="-122"/>
            </a:endParaRPr>
          </a:p>
        </p:txBody>
      </p:sp>
      <p:grpSp>
        <p:nvGrpSpPr>
          <p:cNvPr id="7" name="Group 21"/>
          <p:cNvGrpSpPr/>
          <p:nvPr/>
        </p:nvGrpSpPr>
        <p:grpSpPr>
          <a:xfrm>
            <a:off x="9993717" y="3303495"/>
            <a:ext cx="1298364" cy="544448"/>
            <a:chOff x="9992129" y="3303494"/>
            <a:chExt cx="1298364" cy="544448"/>
          </a:xfrm>
        </p:grpSpPr>
        <p:sp>
          <p:nvSpPr>
            <p:cNvPr id="8" name="Oval 18"/>
            <p:cNvSpPr/>
            <p:nvPr/>
          </p:nvSpPr>
          <p:spPr>
            <a:xfrm>
              <a:off x="11072418" y="3466574"/>
              <a:ext cx="218075" cy="218285"/>
            </a:xfrm>
            <a:prstGeom prst="ellipse">
              <a:avLst/>
            </a:prstGeom>
            <a:solidFill>
              <a:schemeClr val="accent6"/>
            </a:solidFill>
            <a:ln>
              <a:noFill/>
            </a:ln>
          </p:spPr>
          <p:style>
            <a:lnRef idx="2">
              <a:schemeClr val="lt1">
                <a:hueOff val="0"/>
                <a:satOff val="0"/>
                <a:lumOff val="0"/>
                <a:alphaOff val="0"/>
              </a:schemeClr>
            </a:lnRef>
            <a:fillRef idx="1">
              <a:schemeClr val="accent3">
                <a:hueOff val="112479"/>
                <a:satOff val="5757"/>
                <a:lumOff val="2418"/>
                <a:alphaOff val="0"/>
              </a:schemeClr>
            </a:fillRef>
            <a:effectRef idx="0">
              <a:schemeClr val="accent3">
                <a:hueOff val="112479"/>
                <a:satOff val="5757"/>
                <a:lumOff val="2418"/>
                <a:alphaOff val="0"/>
              </a:schemeClr>
            </a:effectRef>
            <a:fontRef idx="minor">
              <a:schemeClr val="lt1"/>
            </a:fontRef>
          </p:style>
          <p:txBody>
            <a:bodyPr/>
            <a:lstStyle/>
            <a:p>
              <a:endParaRPr lang="zh-CN" altLang="en-US">
                <a:ea typeface="微软雅黑" panose="020B0503020204020204" pitchFamily="34" charset="-122"/>
              </a:endParaRPr>
            </a:p>
          </p:txBody>
        </p:sp>
        <p:sp>
          <p:nvSpPr>
            <p:cNvPr id="9" name="Oval 19"/>
            <p:cNvSpPr/>
            <p:nvPr/>
          </p:nvSpPr>
          <p:spPr>
            <a:xfrm>
              <a:off x="10653902" y="3425132"/>
              <a:ext cx="301176" cy="301171"/>
            </a:xfrm>
            <a:prstGeom prst="ellipse">
              <a:avLst/>
            </a:prstGeom>
            <a:solidFill>
              <a:schemeClr val="accent5"/>
            </a:solidFill>
            <a:ln>
              <a:noFill/>
            </a:ln>
          </p:spPr>
          <p:style>
            <a:lnRef idx="2">
              <a:schemeClr val="lt1">
                <a:hueOff val="0"/>
                <a:satOff val="0"/>
                <a:lumOff val="0"/>
                <a:alphaOff val="0"/>
              </a:schemeClr>
            </a:lnRef>
            <a:fillRef idx="1">
              <a:schemeClr val="accent3">
                <a:hueOff val="393678"/>
                <a:satOff val="20151"/>
                <a:lumOff val="8464"/>
                <a:alphaOff val="0"/>
              </a:schemeClr>
            </a:fillRef>
            <a:effectRef idx="0">
              <a:schemeClr val="accent3">
                <a:hueOff val="393678"/>
                <a:satOff val="20151"/>
                <a:lumOff val="8464"/>
                <a:alphaOff val="0"/>
              </a:schemeClr>
            </a:effectRef>
            <a:fontRef idx="minor">
              <a:schemeClr val="lt1"/>
            </a:fontRef>
          </p:style>
          <p:txBody>
            <a:bodyPr/>
            <a:lstStyle/>
            <a:p>
              <a:endParaRPr lang="zh-CN" altLang="en-US">
                <a:ea typeface="微软雅黑" panose="020B0503020204020204" pitchFamily="34" charset="-122"/>
              </a:endParaRPr>
            </a:p>
          </p:txBody>
        </p:sp>
        <p:sp>
          <p:nvSpPr>
            <p:cNvPr id="10" name="Oval 20"/>
            <p:cNvSpPr/>
            <p:nvPr/>
          </p:nvSpPr>
          <p:spPr>
            <a:xfrm>
              <a:off x="9992129" y="3303494"/>
              <a:ext cx="544433" cy="544448"/>
            </a:xfrm>
            <a:prstGeom prst="ellipse">
              <a:avLst/>
            </a:prstGeom>
            <a:solidFill>
              <a:schemeClr val="accent4"/>
            </a:solidFill>
            <a:ln>
              <a:noFill/>
            </a:ln>
          </p:spPr>
          <p:style>
            <a:lnRef idx="2">
              <a:schemeClr val="lt1">
                <a:hueOff val="0"/>
                <a:satOff val="0"/>
                <a:lumOff val="0"/>
                <a:alphaOff val="0"/>
              </a:schemeClr>
            </a:lnRef>
            <a:fillRef idx="1">
              <a:schemeClr val="accent3">
                <a:hueOff val="449917"/>
                <a:satOff val="23029"/>
                <a:lumOff val="9673"/>
                <a:alphaOff val="0"/>
              </a:schemeClr>
            </a:fillRef>
            <a:effectRef idx="0">
              <a:schemeClr val="accent3">
                <a:hueOff val="449917"/>
                <a:satOff val="23029"/>
                <a:lumOff val="9673"/>
                <a:alphaOff val="0"/>
              </a:schemeClr>
            </a:effectRef>
            <a:fontRef idx="minor">
              <a:schemeClr val="lt1"/>
            </a:fontRef>
          </p:style>
          <p:txBody>
            <a:bodyPr/>
            <a:lstStyle/>
            <a:p>
              <a:endParaRPr lang="zh-CN" altLang="en-US">
                <a:ea typeface="微软雅黑" panose="020B0503020204020204" pitchFamily="34" charset="-122"/>
              </a:endParaRPr>
            </a:p>
          </p:txBody>
        </p:sp>
      </p:grpSp>
      <p:grpSp>
        <p:nvGrpSpPr>
          <p:cNvPr id="11" name="Group 22"/>
          <p:cNvGrpSpPr/>
          <p:nvPr/>
        </p:nvGrpSpPr>
        <p:grpSpPr>
          <a:xfrm rot="10800000">
            <a:off x="649868" y="3303492"/>
            <a:ext cx="1298364" cy="544448"/>
            <a:chOff x="9992129" y="3303494"/>
            <a:chExt cx="1298364" cy="544448"/>
          </a:xfrm>
        </p:grpSpPr>
        <p:sp>
          <p:nvSpPr>
            <p:cNvPr id="12" name="Oval 23"/>
            <p:cNvSpPr/>
            <p:nvPr/>
          </p:nvSpPr>
          <p:spPr>
            <a:xfrm>
              <a:off x="11072418" y="3466574"/>
              <a:ext cx="218075" cy="218285"/>
            </a:xfrm>
            <a:prstGeom prst="ellipse">
              <a:avLst/>
            </a:prstGeom>
            <a:solidFill>
              <a:schemeClr val="accent1"/>
            </a:solidFill>
            <a:ln>
              <a:noFill/>
            </a:ln>
          </p:spPr>
          <p:style>
            <a:lnRef idx="2">
              <a:schemeClr val="lt1">
                <a:hueOff val="0"/>
                <a:satOff val="0"/>
                <a:lumOff val="0"/>
                <a:alphaOff val="0"/>
              </a:schemeClr>
            </a:lnRef>
            <a:fillRef idx="1">
              <a:schemeClr val="accent3">
                <a:hueOff val="112479"/>
                <a:satOff val="5757"/>
                <a:lumOff val="2418"/>
                <a:alphaOff val="0"/>
              </a:schemeClr>
            </a:fillRef>
            <a:effectRef idx="0">
              <a:schemeClr val="accent3">
                <a:hueOff val="112479"/>
                <a:satOff val="5757"/>
                <a:lumOff val="2418"/>
                <a:alphaOff val="0"/>
              </a:schemeClr>
            </a:effectRef>
            <a:fontRef idx="minor">
              <a:schemeClr val="lt1"/>
            </a:fontRef>
          </p:style>
          <p:txBody>
            <a:bodyPr/>
            <a:lstStyle/>
            <a:p>
              <a:endParaRPr lang="zh-CN" altLang="en-US">
                <a:ea typeface="微软雅黑" panose="020B0503020204020204" pitchFamily="34" charset="-122"/>
              </a:endParaRPr>
            </a:p>
          </p:txBody>
        </p:sp>
        <p:sp>
          <p:nvSpPr>
            <p:cNvPr id="13" name="Oval 24"/>
            <p:cNvSpPr/>
            <p:nvPr/>
          </p:nvSpPr>
          <p:spPr>
            <a:xfrm>
              <a:off x="10653902" y="3425132"/>
              <a:ext cx="301176" cy="301171"/>
            </a:xfrm>
            <a:prstGeom prst="ellipse">
              <a:avLst/>
            </a:prstGeom>
            <a:solidFill>
              <a:schemeClr val="accent2"/>
            </a:solidFill>
            <a:ln>
              <a:noFill/>
            </a:ln>
          </p:spPr>
          <p:style>
            <a:lnRef idx="2">
              <a:schemeClr val="lt1">
                <a:hueOff val="0"/>
                <a:satOff val="0"/>
                <a:lumOff val="0"/>
                <a:alphaOff val="0"/>
              </a:schemeClr>
            </a:lnRef>
            <a:fillRef idx="1">
              <a:schemeClr val="accent3">
                <a:hueOff val="393678"/>
                <a:satOff val="20151"/>
                <a:lumOff val="8464"/>
                <a:alphaOff val="0"/>
              </a:schemeClr>
            </a:fillRef>
            <a:effectRef idx="0">
              <a:schemeClr val="accent3">
                <a:hueOff val="393678"/>
                <a:satOff val="20151"/>
                <a:lumOff val="8464"/>
                <a:alphaOff val="0"/>
              </a:schemeClr>
            </a:effectRef>
            <a:fontRef idx="minor">
              <a:schemeClr val="lt1"/>
            </a:fontRef>
          </p:style>
          <p:txBody>
            <a:bodyPr/>
            <a:lstStyle/>
            <a:p>
              <a:endParaRPr lang="zh-CN" altLang="en-US">
                <a:ea typeface="微软雅黑" panose="020B0503020204020204" pitchFamily="34" charset="-122"/>
              </a:endParaRPr>
            </a:p>
          </p:txBody>
        </p:sp>
        <p:sp>
          <p:nvSpPr>
            <p:cNvPr id="14" name="Oval 25"/>
            <p:cNvSpPr/>
            <p:nvPr/>
          </p:nvSpPr>
          <p:spPr>
            <a:xfrm>
              <a:off x="9992129" y="3303494"/>
              <a:ext cx="544433" cy="544448"/>
            </a:xfrm>
            <a:prstGeom prst="ellipse">
              <a:avLst/>
            </a:prstGeom>
            <a:solidFill>
              <a:schemeClr val="accent3"/>
            </a:solidFill>
            <a:ln>
              <a:noFill/>
            </a:ln>
          </p:spPr>
          <p:style>
            <a:lnRef idx="2">
              <a:schemeClr val="lt1">
                <a:hueOff val="0"/>
                <a:satOff val="0"/>
                <a:lumOff val="0"/>
                <a:alphaOff val="0"/>
              </a:schemeClr>
            </a:lnRef>
            <a:fillRef idx="1">
              <a:schemeClr val="accent3">
                <a:hueOff val="449917"/>
                <a:satOff val="23029"/>
                <a:lumOff val="9673"/>
                <a:alphaOff val="0"/>
              </a:schemeClr>
            </a:fillRef>
            <a:effectRef idx="0">
              <a:schemeClr val="accent3">
                <a:hueOff val="449917"/>
                <a:satOff val="23029"/>
                <a:lumOff val="9673"/>
                <a:alphaOff val="0"/>
              </a:schemeClr>
            </a:effectRef>
            <a:fontRef idx="minor">
              <a:schemeClr val="lt1"/>
            </a:fontRef>
          </p:style>
          <p:txBody>
            <a:bodyPr/>
            <a:lstStyle/>
            <a:p>
              <a:endParaRPr lang="zh-CN" altLang="en-US">
                <a:ea typeface="微软雅黑" panose="020B0503020204020204" pitchFamily="34" charset="-122"/>
              </a:endParaRPr>
            </a:p>
          </p:txBody>
        </p:sp>
      </p:grpSp>
      <p:sp>
        <p:nvSpPr>
          <p:cNvPr id="15" name="Content Placeholder 2"/>
          <p:cNvSpPr txBox="1">
            <a:spLocks/>
          </p:cNvSpPr>
          <p:nvPr/>
        </p:nvSpPr>
        <p:spPr>
          <a:xfrm>
            <a:off x="1350905" y="5109383"/>
            <a:ext cx="9391111" cy="65620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nSpc>
                <a:spcPct val="120000"/>
              </a:lnSpc>
            </a:pPr>
            <a:r>
              <a:rPr lang="zh-CN" altLang="en-US" sz="1333" dirty="0">
                <a:solidFill>
                  <a:schemeClr val="tx2"/>
                </a:solidFill>
                <a:latin typeface="微软雅黑" pitchFamily="34" charset="-122"/>
                <a:ea typeface="微软雅黑" pitchFamily="34" charset="-122"/>
                <a:sym typeface="Arial" pitchFamily="34" charset="0"/>
              </a:rPr>
              <a:t>单击此处编辑您要的内容，建议您在展示时采用微软雅黑字体，本模版所有图形线条及其相应素材均可自由编辑、改色、替换。</a:t>
            </a:r>
            <a:endParaRPr lang="en-US" altLang="zh-CN" sz="1333" dirty="0">
              <a:solidFill>
                <a:schemeClr val="tx2"/>
              </a:solidFill>
              <a:latin typeface="微软雅黑" pitchFamily="34" charset="-122"/>
              <a:ea typeface="微软雅黑" pitchFamily="34" charset="-122"/>
              <a:sym typeface="Arial" pitchFamily="34" charset="0"/>
            </a:endParaRPr>
          </a:p>
        </p:txBody>
      </p:sp>
      <p:sp>
        <p:nvSpPr>
          <p:cNvPr id="16" name="文本框 15"/>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2439449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22" presetClass="entr" presetSubtype="2" fill="hold"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par>
                                <p:cTn id="23" presetID="22" presetClass="entr" presetSubtype="8" fill="hold" nodeType="with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45" presetClass="entr" presetSubtype="0" fill="hold" grpId="0" nodeType="withEffect">
                                  <p:stCondLst>
                                    <p:cond delay="1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anim calcmode="lin" valueType="num">
                                      <p:cBhvr>
                                        <p:cTn id="29" dur="2000" fill="hold"/>
                                        <p:tgtEl>
                                          <p:spTgt spid="15"/>
                                        </p:tgtEl>
                                        <p:attrNameLst>
                                          <p:attrName>ppt_w</p:attrName>
                                        </p:attrNameLst>
                                      </p:cBhvr>
                                      <p:tavLst>
                                        <p:tav tm="0" fmla="#ppt_w*sin(2.5*pi*$)">
                                          <p:val>
                                            <p:fltVal val="0"/>
                                          </p:val>
                                        </p:tav>
                                        <p:tav tm="100000">
                                          <p:val>
                                            <p:fltVal val="1"/>
                                          </p:val>
                                        </p:tav>
                                      </p:tavLst>
                                    </p:anim>
                                    <p:anim calcmode="lin" valueType="num">
                                      <p:cBhvr>
                                        <p:cTn id="30"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2241235" y="2264187"/>
            <a:ext cx="3272909" cy="3274093"/>
          </a:xfrm>
          <a:prstGeom prst="ellipse">
            <a:avLst/>
          </a:prstGeom>
          <a:noFill/>
          <a:ln w="9525">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829" tIns="60915" rIns="121829" bIns="60915" rtlCol="0" anchor="ctr"/>
          <a:lstStyle/>
          <a:p>
            <a:pPr algn="ctr"/>
            <a:endParaRPr lang="zh-CN" altLang="en-US" sz="1575"/>
          </a:p>
        </p:txBody>
      </p:sp>
      <p:grpSp>
        <p:nvGrpSpPr>
          <p:cNvPr id="9" name="组合 8"/>
          <p:cNvGrpSpPr/>
          <p:nvPr/>
        </p:nvGrpSpPr>
        <p:grpSpPr>
          <a:xfrm>
            <a:off x="2887920" y="1558813"/>
            <a:ext cx="1767697" cy="1768332"/>
            <a:chOff x="1463339" y="1072758"/>
            <a:chExt cx="1546058" cy="1546058"/>
          </a:xfrm>
          <a:effectLst>
            <a:outerShdw blurRad="330200" dist="215900" dir="6900000" sx="91000" sy="91000" algn="t" rotWithShape="0">
              <a:prstClr val="black">
                <a:alpha val="49000"/>
              </a:prstClr>
            </a:outerShdw>
          </a:effectLst>
        </p:grpSpPr>
        <p:sp>
          <p:nvSpPr>
            <p:cNvPr id="10" name="同心圆 9"/>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solidFill>
                  <a:schemeClr val="tx1"/>
                </a:solidFill>
              </a:endParaRPr>
            </a:p>
          </p:txBody>
        </p:sp>
        <p:sp>
          <p:nvSpPr>
            <p:cNvPr id="11" name="椭圆 10"/>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grpSp>
      <p:grpSp>
        <p:nvGrpSpPr>
          <p:cNvPr id="12" name="组合 11"/>
          <p:cNvGrpSpPr/>
          <p:nvPr/>
        </p:nvGrpSpPr>
        <p:grpSpPr>
          <a:xfrm>
            <a:off x="3102832" y="1773803"/>
            <a:ext cx="1337865" cy="1338344"/>
            <a:chOff x="4207298" y="1512123"/>
            <a:chExt cx="1003762" cy="1003758"/>
          </a:xfrm>
        </p:grpSpPr>
        <p:sp>
          <p:nvSpPr>
            <p:cNvPr id="13" name="椭圆 12"/>
            <p:cNvSpPr/>
            <p:nvPr/>
          </p:nvSpPr>
          <p:spPr>
            <a:xfrm>
              <a:off x="4207298" y="1512123"/>
              <a:ext cx="1003762" cy="1003758"/>
            </a:xfrm>
            <a:prstGeom prst="ellipse">
              <a:avLst/>
            </a:prstGeom>
            <a:solidFill>
              <a:schemeClr val="accent1"/>
            </a:solidFill>
            <a:ln>
              <a:noFill/>
            </a:ln>
            <a:effectLst>
              <a:innerShdw blurRad="114300">
                <a:schemeClr val="bg1">
                  <a:lumMod val="50000"/>
                  <a:alpha val="9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sp>
          <p:nvSpPr>
            <p:cNvPr id="14" name="TextBox 14"/>
            <p:cNvSpPr txBox="1"/>
            <p:nvPr/>
          </p:nvSpPr>
          <p:spPr>
            <a:xfrm>
              <a:off x="4421826" y="1744219"/>
              <a:ext cx="624833" cy="432811"/>
            </a:xfrm>
            <a:prstGeom prst="rect">
              <a:avLst/>
            </a:prstGeom>
            <a:noFill/>
          </p:spPr>
          <p:txBody>
            <a:bodyPr wrap="square" rtlCol="0">
              <a:spAutoFit/>
            </a:bodyPr>
            <a:lstStyle/>
            <a:p>
              <a:r>
                <a:rPr lang="zh-CN" altLang="en-US" sz="1575" dirty="0">
                  <a:solidFill>
                    <a:schemeClr val="bg1"/>
                  </a:solidFill>
                  <a:latin typeface="微软雅黑" panose="020B0503020204020204" pitchFamily="34" charset="-122"/>
                  <a:ea typeface="微软雅黑" panose="020B0503020204020204" pitchFamily="34" charset="-122"/>
                </a:rPr>
                <a:t>添加</a:t>
              </a:r>
              <a:endParaRPr lang="en-US" altLang="zh-CN" sz="1575" dirty="0">
                <a:solidFill>
                  <a:schemeClr val="bg1"/>
                </a:solidFill>
                <a:latin typeface="微软雅黑" panose="020B0503020204020204" pitchFamily="34" charset="-122"/>
                <a:ea typeface="微软雅黑" panose="020B0503020204020204" pitchFamily="34" charset="-122"/>
              </a:endParaRPr>
            </a:p>
            <a:p>
              <a:r>
                <a:rPr lang="zh-CN" altLang="en-US" sz="1575" dirty="0">
                  <a:solidFill>
                    <a:schemeClr val="bg1"/>
                  </a:solidFill>
                  <a:latin typeface="微软雅黑" panose="020B0503020204020204" pitchFamily="34" charset="-122"/>
                  <a:ea typeface="微软雅黑" panose="020B0503020204020204" pitchFamily="34" charset="-122"/>
                </a:rPr>
                <a:t>内容</a:t>
              </a:r>
            </a:p>
          </p:txBody>
        </p:sp>
      </p:grpSp>
      <p:grpSp>
        <p:nvGrpSpPr>
          <p:cNvPr id="15" name="组合 14"/>
          <p:cNvGrpSpPr/>
          <p:nvPr/>
        </p:nvGrpSpPr>
        <p:grpSpPr>
          <a:xfrm>
            <a:off x="1447643" y="3660886"/>
            <a:ext cx="1767699" cy="1768332"/>
            <a:chOff x="1463339" y="1072758"/>
            <a:chExt cx="1546058" cy="1546058"/>
          </a:xfrm>
          <a:effectLst>
            <a:outerShdw blurRad="330200" dist="215900" dir="6900000" sx="91000" sy="91000" algn="t" rotWithShape="0">
              <a:prstClr val="black">
                <a:alpha val="49000"/>
              </a:prstClr>
            </a:outerShdw>
          </a:effectLst>
        </p:grpSpPr>
        <p:sp>
          <p:nvSpPr>
            <p:cNvPr id="16" name="同心圆 1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solidFill>
                  <a:schemeClr val="tx1"/>
                </a:solidFill>
              </a:endParaRPr>
            </a:p>
          </p:txBody>
        </p:sp>
        <p:sp>
          <p:nvSpPr>
            <p:cNvPr id="17" name="椭圆 16"/>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grpSp>
      <p:grpSp>
        <p:nvGrpSpPr>
          <p:cNvPr id="18" name="组合 17"/>
          <p:cNvGrpSpPr/>
          <p:nvPr/>
        </p:nvGrpSpPr>
        <p:grpSpPr>
          <a:xfrm>
            <a:off x="1662561" y="3875876"/>
            <a:ext cx="1337867" cy="1338344"/>
            <a:chOff x="3089228" y="3088680"/>
            <a:chExt cx="1003763" cy="1003758"/>
          </a:xfrm>
        </p:grpSpPr>
        <p:sp>
          <p:nvSpPr>
            <p:cNvPr id="19" name="椭圆 18"/>
            <p:cNvSpPr/>
            <p:nvPr/>
          </p:nvSpPr>
          <p:spPr>
            <a:xfrm>
              <a:off x="3089228" y="3088680"/>
              <a:ext cx="1003763" cy="1003758"/>
            </a:xfrm>
            <a:prstGeom prst="ellipse">
              <a:avLst/>
            </a:prstGeom>
            <a:solidFill>
              <a:schemeClr val="accent2"/>
            </a:solidFill>
            <a:ln>
              <a:noFill/>
            </a:ln>
            <a:effectLst>
              <a:innerShdw blurRad="63500" dist="50800" dir="18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dirty="0"/>
            </a:p>
          </p:txBody>
        </p:sp>
        <p:sp>
          <p:nvSpPr>
            <p:cNvPr id="20" name="TextBox 19"/>
            <p:cNvSpPr txBox="1"/>
            <p:nvPr/>
          </p:nvSpPr>
          <p:spPr>
            <a:xfrm>
              <a:off x="3308043" y="3314659"/>
              <a:ext cx="700535" cy="432811"/>
            </a:xfrm>
            <a:prstGeom prst="rect">
              <a:avLst/>
            </a:prstGeom>
            <a:noFill/>
          </p:spPr>
          <p:txBody>
            <a:bodyPr wrap="square" rtlCol="0">
              <a:spAutoFit/>
            </a:bodyPr>
            <a:lstStyle/>
            <a:p>
              <a:r>
                <a:rPr lang="zh-CN" altLang="en-US" sz="1575" dirty="0">
                  <a:solidFill>
                    <a:schemeClr val="bg1"/>
                  </a:solidFill>
                  <a:latin typeface="微软雅黑" panose="020B0503020204020204" pitchFamily="34" charset="-122"/>
                  <a:ea typeface="微软雅黑" panose="020B0503020204020204" pitchFamily="34" charset="-122"/>
                </a:rPr>
                <a:t>添加</a:t>
              </a:r>
              <a:endParaRPr lang="en-US" altLang="zh-CN" sz="1575" dirty="0">
                <a:solidFill>
                  <a:schemeClr val="bg1"/>
                </a:solidFill>
                <a:latin typeface="微软雅黑" panose="020B0503020204020204" pitchFamily="34" charset="-122"/>
                <a:ea typeface="微软雅黑" panose="020B0503020204020204" pitchFamily="34" charset="-122"/>
              </a:endParaRPr>
            </a:p>
            <a:p>
              <a:r>
                <a:rPr lang="zh-CN" altLang="en-US" sz="1575" dirty="0">
                  <a:solidFill>
                    <a:schemeClr val="bg1"/>
                  </a:solidFill>
                  <a:latin typeface="微软雅黑" panose="020B0503020204020204" pitchFamily="34" charset="-122"/>
                  <a:ea typeface="微软雅黑" panose="020B0503020204020204" pitchFamily="34" charset="-122"/>
                </a:rPr>
                <a:t>内容</a:t>
              </a:r>
            </a:p>
          </p:txBody>
        </p:sp>
      </p:grpSp>
      <p:grpSp>
        <p:nvGrpSpPr>
          <p:cNvPr id="21" name="组合 20"/>
          <p:cNvGrpSpPr/>
          <p:nvPr/>
        </p:nvGrpSpPr>
        <p:grpSpPr>
          <a:xfrm>
            <a:off x="4351761" y="3660886"/>
            <a:ext cx="1767699" cy="1768332"/>
            <a:chOff x="1463339" y="1072758"/>
            <a:chExt cx="1546058" cy="1546058"/>
          </a:xfrm>
          <a:effectLst>
            <a:outerShdw blurRad="330200" dist="215900" dir="6900000" sx="91000" sy="91000" algn="t" rotWithShape="0">
              <a:prstClr val="black">
                <a:alpha val="49000"/>
              </a:prstClr>
            </a:outerShdw>
          </a:effectLst>
        </p:grpSpPr>
        <p:sp>
          <p:nvSpPr>
            <p:cNvPr id="22" name="同心圆 2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solidFill>
                  <a:schemeClr val="tx1"/>
                </a:solidFill>
              </a:endParaRPr>
            </a:p>
          </p:txBody>
        </p:sp>
        <p:sp>
          <p:nvSpPr>
            <p:cNvPr id="23" name="椭圆 22"/>
            <p:cNvSpPr/>
            <p:nvPr/>
          </p:nvSpPr>
          <p:spPr>
            <a:xfrm>
              <a:off x="1484232" y="1093651"/>
              <a:ext cx="1504273" cy="1504273"/>
            </a:xfrm>
            <a:prstGeom prst="ellipse">
              <a:avLst/>
            </a:prstGeom>
            <a:gradFill>
              <a:gsLst>
                <a:gs pos="0">
                  <a:schemeClr val="bg1"/>
                </a:gs>
                <a:gs pos="51000">
                  <a:schemeClr val="bg1">
                    <a:lumMod val="95000"/>
                  </a:schemeClr>
                </a:gs>
                <a:gs pos="100000">
                  <a:srgbClr val="C5C5C5"/>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grpSp>
      <p:grpSp>
        <p:nvGrpSpPr>
          <p:cNvPr id="24" name="组合 23"/>
          <p:cNvGrpSpPr/>
          <p:nvPr/>
        </p:nvGrpSpPr>
        <p:grpSpPr>
          <a:xfrm>
            <a:off x="4566681" y="3875876"/>
            <a:ext cx="1337867" cy="1338344"/>
            <a:chOff x="5305581" y="3088680"/>
            <a:chExt cx="1003763" cy="1003758"/>
          </a:xfrm>
          <a:solidFill>
            <a:schemeClr val="accent3"/>
          </a:solidFill>
        </p:grpSpPr>
        <p:sp>
          <p:nvSpPr>
            <p:cNvPr id="25" name="椭圆 24"/>
            <p:cNvSpPr/>
            <p:nvPr/>
          </p:nvSpPr>
          <p:spPr>
            <a:xfrm>
              <a:off x="5305581" y="3088680"/>
              <a:ext cx="1003763" cy="1003758"/>
            </a:xfrm>
            <a:prstGeom prst="ellipse">
              <a:avLst/>
            </a:prstGeom>
            <a:grpFill/>
            <a:ln>
              <a:noFill/>
            </a:ln>
            <a:effectLst>
              <a:innerShdw blurRad="63500" dist="50800" dir="660000">
                <a:prstClr val="black">
                  <a:alpha val="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75"/>
            </a:p>
          </p:txBody>
        </p:sp>
        <p:sp>
          <p:nvSpPr>
            <p:cNvPr id="26" name="TextBox 9"/>
            <p:cNvSpPr txBox="1"/>
            <p:nvPr/>
          </p:nvSpPr>
          <p:spPr>
            <a:xfrm>
              <a:off x="5508104" y="3267393"/>
              <a:ext cx="761358" cy="432811"/>
            </a:xfrm>
            <a:prstGeom prst="rect">
              <a:avLst/>
            </a:prstGeom>
            <a:grpFill/>
          </p:spPr>
          <p:txBody>
            <a:bodyPr wrap="square" rtlCol="0">
              <a:spAutoFit/>
            </a:bodyPr>
            <a:lstStyle/>
            <a:p>
              <a:r>
                <a:rPr lang="zh-CN" altLang="en-US" sz="1575" dirty="0">
                  <a:solidFill>
                    <a:schemeClr val="bg1"/>
                  </a:solidFill>
                  <a:latin typeface="微软雅黑" panose="020B0503020204020204" pitchFamily="34" charset="-122"/>
                  <a:ea typeface="微软雅黑" panose="020B0503020204020204" pitchFamily="34" charset="-122"/>
                </a:rPr>
                <a:t>添加</a:t>
              </a:r>
              <a:endParaRPr lang="en-US" altLang="zh-CN" sz="1575" dirty="0">
                <a:solidFill>
                  <a:schemeClr val="bg1"/>
                </a:solidFill>
                <a:latin typeface="微软雅黑" panose="020B0503020204020204" pitchFamily="34" charset="-122"/>
                <a:ea typeface="微软雅黑" panose="020B0503020204020204" pitchFamily="34" charset="-122"/>
              </a:endParaRPr>
            </a:p>
            <a:p>
              <a:r>
                <a:rPr lang="zh-CN" altLang="en-US" sz="1575" dirty="0">
                  <a:solidFill>
                    <a:schemeClr val="bg1"/>
                  </a:solidFill>
                  <a:latin typeface="微软雅黑" panose="020B0503020204020204" pitchFamily="34" charset="-122"/>
                  <a:ea typeface="微软雅黑" panose="020B0503020204020204" pitchFamily="34" charset="-122"/>
                </a:rPr>
                <a:t>内容</a:t>
              </a:r>
            </a:p>
          </p:txBody>
        </p:sp>
      </p:grpSp>
      <p:sp>
        <p:nvSpPr>
          <p:cNvPr id="27" name="Arc 3"/>
          <p:cNvSpPr/>
          <p:nvPr/>
        </p:nvSpPr>
        <p:spPr>
          <a:xfrm rot="1012582">
            <a:off x="3705396" y="2110109"/>
            <a:ext cx="2107235" cy="2107997"/>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21829" tIns="60915" rIns="121829" bIns="60915" rtlCol="0" anchor="ctr"/>
          <a:lstStyle/>
          <a:p>
            <a:pPr algn="ctr"/>
            <a:endParaRPr lang="en-US" sz="1575">
              <a:solidFill>
                <a:schemeClr val="accent2"/>
              </a:solidFill>
            </a:endParaRPr>
          </a:p>
        </p:txBody>
      </p:sp>
      <p:sp>
        <p:nvSpPr>
          <p:cNvPr id="28" name="Arc 3"/>
          <p:cNvSpPr/>
          <p:nvPr/>
        </p:nvSpPr>
        <p:spPr>
          <a:xfrm rot="8151960">
            <a:off x="2718147" y="3865071"/>
            <a:ext cx="2107235" cy="2107997"/>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21829" tIns="60915" rIns="121829" bIns="60915" rtlCol="0" anchor="ctr"/>
          <a:lstStyle/>
          <a:p>
            <a:pPr algn="ctr"/>
            <a:endParaRPr lang="en-US" sz="1575">
              <a:solidFill>
                <a:schemeClr val="accent2"/>
              </a:solidFill>
            </a:endParaRPr>
          </a:p>
        </p:txBody>
      </p:sp>
      <p:sp>
        <p:nvSpPr>
          <p:cNvPr id="29" name="Arc 3"/>
          <p:cNvSpPr/>
          <p:nvPr/>
        </p:nvSpPr>
        <p:spPr>
          <a:xfrm rot="15479340">
            <a:off x="1634127" y="2163558"/>
            <a:ext cx="2107997" cy="2107235"/>
          </a:xfrm>
          <a:prstGeom prst="arc">
            <a:avLst/>
          </a:prstGeom>
          <a:ln w="22225">
            <a:solidFill>
              <a:schemeClr val="bg1">
                <a:lumMod val="50000"/>
              </a:schemeClr>
            </a:solidFill>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121829" tIns="60915" rIns="121829" bIns="60915" rtlCol="0" anchor="ctr"/>
          <a:lstStyle/>
          <a:p>
            <a:pPr algn="ctr"/>
            <a:endParaRPr lang="en-US" sz="1575">
              <a:solidFill>
                <a:schemeClr val="accent2"/>
              </a:solidFill>
            </a:endParaRPr>
          </a:p>
        </p:txBody>
      </p:sp>
      <p:sp>
        <p:nvSpPr>
          <p:cNvPr id="30" name="TextBox 56"/>
          <p:cNvSpPr txBox="1"/>
          <p:nvPr/>
        </p:nvSpPr>
        <p:spPr>
          <a:xfrm>
            <a:off x="6901928" y="2604359"/>
            <a:ext cx="3627065" cy="630851"/>
          </a:xfrm>
          <a:prstGeom prst="rect">
            <a:avLst/>
          </a:prstGeom>
          <a:noFill/>
        </p:spPr>
        <p:txBody>
          <a:bodyPr wrap="square" lIns="121829" tIns="60915" rIns="121829" bIns="60915" rtlCol="0">
            <a:spAutoFit/>
          </a:bodyPr>
          <a:lstStyle/>
          <a:p>
            <a:pPr>
              <a:lnSpc>
                <a:spcPct val="15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7031066" y="2055139"/>
            <a:ext cx="2949862" cy="451412"/>
            <a:chOff x="1155515" y="1431873"/>
            <a:chExt cx="2213197" cy="338559"/>
          </a:xfrm>
        </p:grpSpPr>
        <p:cxnSp>
          <p:nvCxnSpPr>
            <p:cNvPr id="32" name="Straight Connector 38"/>
            <p:cNvCxnSpPr/>
            <p:nvPr/>
          </p:nvCxnSpPr>
          <p:spPr bwMode="auto">
            <a:xfrm flipV="1">
              <a:off x="1190045" y="1770430"/>
              <a:ext cx="2034652" cy="2"/>
            </a:xfrm>
            <a:prstGeom prst="line">
              <a:avLst/>
            </a:prstGeom>
            <a:ln w="635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1155515" y="1431873"/>
              <a:ext cx="2213197" cy="288541"/>
              <a:chOff x="1155515" y="1431873"/>
              <a:chExt cx="2213197" cy="288541"/>
            </a:xfrm>
          </p:grpSpPr>
          <p:sp>
            <p:nvSpPr>
              <p:cNvPr id="34" name="Rounded Rectangle 43"/>
              <p:cNvSpPr/>
              <p:nvPr/>
            </p:nvSpPr>
            <p:spPr>
              <a:xfrm>
                <a:off x="1155515" y="1463818"/>
                <a:ext cx="720000" cy="243888"/>
              </a:xfrm>
              <a:prstGeom prst="roundRect">
                <a:avLst>
                  <a:gd name="adj" fmla="val 46832"/>
                </a:avLst>
              </a:prstGeom>
              <a:solidFill>
                <a:schemeClr val="tx2"/>
              </a:solidFill>
              <a:ln>
                <a:noFill/>
              </a:ln>
              <a:effectLst>
                <a:outerShdw blurRad="165100" dist="889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75"/>
              </a:p>
            </p:txBody>
          </p:sp>
          <p:sp>
            <p:nvSpPr>
              <p:cNvPr id="35" name="TextBox 61"/>
              <p:cNvSpPr txBox="1"/>
              <p:nvPr/>
            </p:nvSpPr>
            <p:spPr>
              <a:xfrm>
                <a:off x="1196081" y="1452693"/>
                <a:ext cx="638867" cy="219291"/>
              </a:xfrm>
              <a:prstGeom prst="rect">
                <a:avLst/>
              </a:prstGeom>
              <a:noFill/>
            </p:spPr>
            <p:txBody>
              <a:bodyPr wrap="none" rtlCol="0">
                <a:spAutoFit/>
              </a:bodyPr>
              <a:lstStyle/>
              <a:p>
                <a:pPr algn="ctr"/>
                <a:r>
                  <a:rPr lang="zh-CN" altLang="en-US" sz="1300" dirty="0">
                    <a:solidFill>
                      <a:schemeClr val="bg1"/>
                    </a:solidFill>
                    <a:latin typeface="微软雅黑" panose="020B0503020204020204" pitchFamily="34" charset="-122"/>
                    <a:ea typeface="微软雅黑" panose="020B0503020204020204" pitchFamily="34" charset="-122"/>
                  </a:rPr>
                  <a:t>添加内容</a:t>
                </a:r>
                <a:endParaRPr lang="id-ID" sz="1300" dirty="0">
                  <a:solidFill>
                    <a:schemeClr val="bg1"/>
                  </a:solidFill>
                  <a:latin typeface="微软雅黑" panose="020B0503020204020204" pitchFamily="34" charset="-122"/>
                  <a:ea typeface="微软雅黑" panose="020B0503020204020204" pitchFamily="34" charset="-122"/>
                </a:endParaRPr>
              </a:p>
            </p:txBody>
          </p:sp>
          <p:sp>
            <p:nvSpPr>
              <p:cNvPr id="36" name="TextBox 62"/>
              <p:cNvSpPr txBox="1"/>
              <p:nvPr/>
            </p:nvSpPr>
            <p:spPr>
              <a:xfrm>
                <a:off x="1918640" y="1431873"/>
                <a:ext cx="1450072" cy="288541"/>
              </a:xfrm>
              <a:prstGeom prst="rect">
                <a:avLst/>
              </a:prstGeom>
              <a:noFill/>
            </p:spPr>
            <p:txBody>
              <a:bodyPr wrap="square" rtlCol="0">
                <a:spAutoFit/>
              </a:bodyPr>
              <a:lstStyle/>
              <a:p>
                <a:r>
                  <a:rPr lang="en-US" altLang="zh-CN" sz="1900" dirty="0">
                    <a:solidFill>
                      <a:schemeClr val="tx1">
                        <a:lumMod val="75000"/>
                        <a:lumOff val="25000"/>
                      </a:schemeClr>
                    </a:solidFill>
                    <a:latin typeface="方正兰亭纤黑_GBK" panose="02000000000000000000" pitchFamily="2" charset="-122"/>
                    <a:ea typeface="方正兰亭纤黑_GBK" panose="02000000000000000000" pitchFamily="2" charset="-122"/>
                  </a:rPr>
                  <a:t>Add Content</a:t>
                </a:r>
                <a:endParaRPr lang="zh-CN" altLang="en-US" sz="1900" dirty="0">
                  <a:solidFill>
                    <a:schemeClr val="tx1">
                      <a:lumMod val="75000"/>
                      <a:lumOff val="25000"/>
                    </a:schemeClr>
                  </a:solidFill>
                  <a:latin typeface="方正兰亭纤黑_GBK" panose="02000000000000000000" pitchFamily="2" charset="-122"/>
                  <a:ea typeface="方正兰亭纤黑_GBK" panose="02000000000000000000" pitchFamily="2" charset="-122"/>
                </a:endParaRPr>
              </a:p>
            </p:txBody>
          </p:sp>
        </p:grpSp>
      </p:grpSp>
      <p:grpSp>
        <p:nvGrpSpPr>
          <p:cNvPr id="37" name="Group 21"/>
          <p:cNvGrpSpPr/>
          <p:nvPr/>
        </p:nvGrpSpPr>
        <p:grpSpPr>
          <a:xfrm>
            <a:off x="6882905" y="4014022"/>
            <a:ext cx="3853585" cy="830868"/>
            <a:chOff x="4608212" y="2925551"/>
            <a:chExt cx="2891235" cy="623151"/>
          </a:xfrm>
        </p:grpSpPr>
        <p:sp>
          <p:nvSpPr>
            <p:cNvPr id="38" name="TextBox 64"/>
            <p:cNvSpPr txBox="1"/>
            <p:nvPr/>
          </p:nvSpPr>
          <p:spPr>
            <a:xfrm>
              <a:off x="4608212" y="2925551"/>
              <a:ext cx="571504" cy="623151"/>
            </a:xfrm>
            <a:prstGeom prst="rect">
              <a:avLst/>
            </a:prstGeom>
            <a:noFill/>
          </p:spPr>
          <p:txBody>
            <a:bodyPr wrap="square" rtlCol="0">
              <a:spAutoFit/>
            </a:bodyPr>
            <a:lstStyle/>
            <a:p>
              <a:r>
                <a:rPr lang="id-ID" sz="4799" dirty="0">
                  <a:solidFill>
                    <a:schemeClr val="tx1">
                      <a:lumMod val="50000"/>
                      <a:lumOff val="50000"/>
                    </a:schemeClr>
                  </a:solidFill>
                  <a:latin typeface="+mj-lt"/>
                </a:rPr>
                <a:t>2.</a:t>
              </a:r>
            </a:p>
          </p:txBody>
        </p:sp>
        <p:sp>
          <p:nvSpPr>
            <p:cNvPr id="39" name="Rectangle 23"/>
            <p:cNvSpPr/>
            <p:nvPr/>
          </p:nvSpPr>
          <p:spPr>
            <a:xfrm>
              <a:off x="5072066" y="3035103"/>
              <a:ext cx="2427381" cy="450123"/>
            </a:xfrm>
            <a:prstGeom prst="rect">
              <a:avLst/>
            </a:prstGeom>
          </p:spPr>
          <p:txBody>
            <a:bodyPr wrap="square">
              <a:spAutoFit/>
            </a:bodyPr>
            <a:lstStyle/>
            <a:p>
              <a:pPr>
                <a:lnSpc>
                  <a:spcPct val="15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0" name="Group 24"/>
          <p:cNvGrpSpPr/>
          <p:nvPr/>
        </p:nvGrpSpPr>
        <p:grpSpPr>
          <a:xfrm>
            <a:off x="6867356" y="4825434"/>
            <a:ext cx="3757611" cy="830868"/>
            <a:chOff x="4608212" y="2925551"/>
            <a:chExt cx="2819227" cy="623151"/>
          </a:xfrm>
        </p:grpSpPr>
        <p:sp>
          <p:nvSpPr>
            <p:cNvPr id="41" name="TextBox 67"/>
            <p:cNvSpPr txBox="1"/>
            <p:nvPr/>
          </p:nvSpPr>
          <p:spPr>
            <a:xfrm>
              <a:off x="4608212" y="2925551"/>
              <a:ext cx="571504" cy="623151"/>
            </a:xfrm>
            <a:prstGeom prst="rect">
              <a:avLst/>
            </a:prstGeom>
            <a:noFill/>
          </p:spPr>
          <p:txBody>
            <a:bodyPr wrap="square" rtlCol="0">
              <a:spAutoFit/>
            </a:bodyPr>
            <a:lstStyle/>
            <a:p>
              <a:r>
                <a:rPr lang="id-ID" sz="4799" dirty="0">
                  <a:solidFill>
                    <a:schemeClr val="tx1">
                      <a:lumMod val="50000"/>
                      <a:lumOff val="50000"/>
                    </a:schemeClr>
                  </a:solidFill>
                  <a:latin typeface="+mj-lt"/>
                </a:rPr>
                <a:t>3</a:t>
              </a:r>
              <a:r>
                <a:rPr lang="id-ID" altLang="zh-CN" sz="4799" dirty="0">
                  <a:solidFill>
                    <a:schemeClr val="tx1">
                      <a:lumMod val="50000"/>
                      <a:lumOff val="50000"/>
                    </a:schemeClr>
                  </a:solidFill>
                </a:rPr>
                <a:t>.</a:t>
              </a:r>
              <a:endParaRPr lang="id-ID" sz="4799" dirty="0">
                <a:solidFill>
                  <a:schemeClr val="tx1">
                    <a:lumMod val="50000"/>
                    <a:lumOff val="50000"/>
                  </a:schemeClr>
                </a:solidFill>
                <a:latin typeface="+mj-lt"/>
              </a:endParaRPr>
            </a:p>
          </p:txBody>
        </p:sp>
        <p:sp>
          <p:nvSpPr>
            <p:cNvPr id="42" name="Rectangle 26"/>
            <p:cNvSpPr/>
            <p:nvPr/>
          </p:nvSpPr>
          <p:spPr>
            <a:xfrm>
              <a:off x="5072066" y="3035103"/>
              <a:ext cx="2355373" cy="450123"/>
            </a:xfrm>
            <a:prstGeom prst="rect">
              <a:avLst/>
            </a:prstGeom>
          </p:spPr>
          <p:txBody>
            <a:bodyPr wrap="square">
              <a:spAutoFit/>
            </a:bodyPr>
            <a:lstStyle/>
            <a:p>
              <a:pPr>
                <a:lnSpc>
                  <a:spcPct val="150000"/>
                </a:lnSpc>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a:t>
              </a:r>
              <a:endPar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3" name="Group 20"/>
          <p:cNvGrpSpPr/>
          <p:nvPr/>
        </p:nvGrpSpPr>
        <p:grpSpPr>
          <a:xfrm>
            <a:off x="6882904" y="3204776"/>
            <a:ext cx="3661635" cy="830868"/>
            <a:chOff x="4608212" y="2925552"/>
            <a:chExt cx="2747219" cy="706195"/>
          </a:xfrm>
        </p:grpSpPr>
        <p:sp>
          <p:nvSpPr>
            <p:cNvPr id="44" name="TextBox 70"/>
            <p:cNvSpPr txBox="1"/>
            <p:nvPr/>
          </p:nvSpPr>
          <p:spPr>
            <a:xfrm>
              <a:off x="4608212" y="2925552"/>
              <a:ext cx="571504" cy="706195"/>
            </a:xfrm>
            <a:prstGeom prst="rect">
              <a:avLst/>
            </a:prstGeom>
            <a:noFill/>
          </p:spPr>
          <p:txBody>
            <a:bodyPr wrap="square" rtlCol="0">
              <a:spAutoFit/>
            </a:bodyPr>
            <a:lstStyle/>
            <a:p>
              <a:r>
                <a:rPr lang="id-ID" sz="4799" dirty="0">
                  <a:solidFill>
                    <a:schemeClr val="tx1">
                      <a:lumMod val="50000"/>
                      <a:lumOff val="50000"/>
                    </a:schemeClr>
                  </a:solidFill>
                  <a:latin typeface="+mj-lt"/>
                </a:rPr>
                <a:t>1</a:t>
              </a:r>
              <a:r>
                <a:rPr lang="id-ID" altLang="zh-CN" sz="4799" dirty="0">
                  <a:solidFill>
                    <a:schemeClr val="tx1">
                      <a:lumMod val="50000"/>
                      <a:lumOff val="50000"/>
                    </a:schemeClr>
                  </a:solidFill>
                </a:rPr>
                <a:t>.</a:t>
              </a:r>
              <a:endParaRPr lang="id-ID" sz="4799" dirty="0">
                <a:solidFill>
                  <a:schemeClr val="tx1">
                    <a:lumMod val="50000"/>
                    <a:lumOff val="50000"/>
                  </a:schemeClr>
                </a:solidFill>
                <a:latin typeface="+mj-lt"/>
              </a:endParaRPr>
            </a:p>
          </p:txBody>
        </p:sp>
        <p:sp>
          <p:nvSpPr>
            <p:cNvPr id="45" name="Rectangle 19"/>
            <p:cNvSpPr/>
            <p:nvPr/>
          </p:nvSpPr>
          <p:spPr>
            <a:xfrm>
              <a:off x="5072066" y="3035104"/>
              <a:ext cx="2283365" cy="431630"/>
            </a:xfrm>
            <a:prstGeom prst="rect">
              <a:avLst/>
            </a:prstGeom>
          </p:spPr>
          <p:txBody>
            <a:bodyPr wrap="square">
              <a:spAutoFit/>
            </a:bodyPr>
            <a:lstStyle/>
            <a:p>
              <a:pPr>
                <a:lnSpc>
                  <a:spcPct val="15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在此框中选择粘贴，并选择只保留文字。您的内容打在这里，或者通过复制您的文本后，在此框</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6" name="文本框 45"/>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69814965"/>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8" presetClass="emph" presetSubtype="0" fill="hold" grpId="1" nodeType="afterEffect">
                                  <p:stCondLst>
                                    <p:cond delay="0"/>
                                  </p:stCondLst>
                                  <p:childTnLst>
                                    <p:animRot by="-21600000">
                                      <p:cBhvr>
                                        <p:cTn id="12" dur="2000" fill="hold"/>
                                        <p:tgtEl>
                                          <p:spTgt spid="8"/>
                                        </p:tgtEl>
                                        <p:attrNameLst>
                                          <p:attrName>r</p:attrName>
                                        </p:attrNameLst>
                                      </p:cBhvr>
                                    </p:animRot>
                                  </p:childTnLst>
                                </p:cTn>
                              </p:par>
                              <p:par>
                                <p:cTn id="13" presetID="23" presetClass="entr" presetSubtype="27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strVal val="2/3*#ppt_w"/>
                                          </p:val>
                                        </p:tav>
                                        <p:tav tm="100000">
                                          <p:val>
                                            <p:strVal val="#ppt_w"/>
                                          </p:val>
                                        </p:tav>
                                      </p:tavLst>
                                    </p:anim>
                                    <p:anim calcmode="lin" valueType="num">
                                      <p:cBhvr>
                                        <p:cTn id="16" dur="500" fill="hold"/>
                                        <p:tgtEl>
                                          <p:spTgt spid="9"/>
                                        </p:tgtEl>
                                        <p:attrNameLst>
                                          <p:attrName>ppt_h</p:attrName>
                                        </p:attrNameLst>
                                      </p:cBhvr>
                                      <p:tavLst>
                                        <p:tav tm="0">
                                          <p:val>
                                            <p:strVal val="2/3*#ppt_h"/>
                                          </p:val>
                                        </p:tav>
                                        <p:tav tm="100000">
                                          <p:val>
                                            <p:strVal val="#ppt_h"/>
                                          </p:val>
                                        </p:tav>
                                      </p:tavLst>
                                    </p:anim>
                                  </p:childTnLst>
                                </p:cTn>
                              </p:par>
                              <p:par>
                                <p:cTn id="17" presetID="23" presetClass="entr" presetSubtype="28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3*#ppt_w"/>
                                          </p:val>
                                        </p:tav>
                                        <p:tav tm="100000">
                                          <p:val>
                                            <p:strVal val="#ppt_w"/>
                                          </p:val>
                                        </p:tav>
                                      </p:tavLst>
                                    </p:anim>
                                    <p:anim calcmode="lin" valueType="num">
                                      <p:cBhvr>
                                        <p:cTn id="20" dur="500" fill="hold"/>
                                        <p:tgtEl>
                                          <p:spTgt spid="12"/>
                                        </p:tgtEl>
                                        <p:attrNameLst>
                                          <p:attrName>ppt_h</p:attrName>
                                        </p:attrNameLst>
                                      </p:cBhvr>
                                      <p:tavLst>
                                        <p:tav tm="0">
                                          <p:val>
                                            <p:strVal val="4/3*#ppt_h"/>
                                          </p:val>
                                        </p:tav>
                                        <p:tav tm="100000">
                                          <p:val>
                                            <p:strVal val="#ppt_h"/>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par>
                                <p:cTn id="24" presetID="23" presetClass="entr" presetSubtype="272" fill="hold" nodeType="withEffect">
                                  <p:stCondLst>
                                    <p:cond delay="70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strVal val="2/3*#ppt_w"/>
                                          </p:val>
                                        </p:tav>
                                        <p:tav tm="100000">
                                          <p:val>
                                            <p:strVal val="#ppt_w"/>
                                          </p:val>
                                        </p:tav>
                                      </p:tavLst>
                                    </p:anim>
                                    <p:anim calcmode="lin" valueType="num">
                                      <p:cBhvr>
                                        <p:cTn id="27" dur="500" fill="hold"/>
                                        <p:tgtEl>
                                          <p:spTgt spid="21"/>
                                        </p:tgtEl>
                                        <p:attrNameLst>
                                          <p:attrName>ppt_h</p:attrName>
                                        </p:attrNameLst>
                                      </p:cBhvr>
                                      <p:tavLst>
                                        <p:tav tm="0">
                                          <p:val>
                                            <p:strVal val="2/3*#ppt_h"/>
                                          </p:val>
                                        </p:tav>
                                        <p:tav tm="100000">
                                          <p:val>
                                            <p:strVal val="#ppt_h"/>
                                          </p:val>
                                        </p:tav>
                                      </p:tavLst>
                                    </p:anim>
                                  </p:childTnLst>
                                </p:cTn>
                              </p:par>
                              <p:par>
                                <p:cTn id="28" presetID="23" presetClass="entr" presetSubtype="288" fill="hold" nodeType="withEffect">
                                  <p:stCondLst>
                                    <p:cond delay="70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strVal val="4/3*#ppt_w"/>
                                          </p:val>
                                        </p:tav>
                                        <p:tav tm="100000">
                                          <p:val>
                                            <p:strVal val="#ppt_w"/>
                                          </p:val>
                                        </p:tav>
                                      </p:tavLst>
                                    </p:anim>
                                    <p:anim calcmode="lin" valueType="num">
                                      <p:cBhvr>
                                        <p:cTn id="31" dur="500" fill="hold"/>
                                        <p:tgtEl>
                                          <p:spTgt spid="24"/>
                                        </p:tgtEl>
                                        <p:attrNameLst>
                                          <p:attrName>ppt_h</p:attrName>
                                        </p:attrNameLst>
                                      </p:cBhvr>
                                      <p:tavLst>
                                        <p:tav tm="0">
                                          <p:val>
                                            <p:strVal val="4/3*#ppt_h"/>
                                          </p:val>
                                        </p:tav>
                                        <p:tav tm="100000">
                                          <p:val>
                                            <p:strVal val="#ppt_h"/>
                                          </p:val>
                                        </p:tav>
                                      </p:tavLst>
                                    </p:anim>
                                  </p:childTnLst>
                                </p:cTn>
                              </p:par>
                              <p:par>
                                <p:cTn id="32" presetID="22" presetClass="entr" presetSubtype="2" fill="hold" grpId="0" nodeType="withEffect">
                                  <p:stCondLst>
                                    <p:cond delay="120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500"/>
                                        <p:tgtEl>
                                          <p:spTgt spid="28"/>
                                        </p:tgtEl>
                                      </p:cBhvr>
                                    </p:animEffect>
                                  </p:childTnLst>
                                </p:cTn>
                              </p:par>
                              <p:par>
                                <p:cTn id="35" presetID="23" presetClass="entr" presetSubtype="272" fill="hold" nodeType="withEffect">
                                  <p:stCondLst>
                                    <p:cond delay="14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strVal val="2/3*#ppt_w"/>
                                          </p:val>
                                        </p:tav>
                                        <p:tav tm="100000">
                                          <p:val>
                                            <p:strVal val="#ppt_w"/>
                                          </p:val>
                                        </p:tav>
                                      </p:tavLst>
                                    </p:anim>
                                    <p:anim calcmode="lin" valueType="num">
                                      <p:cBhvr>
                                        <p:cTn id="38" dur="500" fill="hold"/>
                                        <p:tgtEl>
                                          <p:spTgt spid="15"/>
                                        </p:tgtEl>
                                        <p:attrNameLst>
                                          <p:attrName>ppt_h</p:attrName>
                                        </p:attrNameLst>
                                      </p:cBhvr>
                                      <p:tavLst>
                                        <p:tav tm="0">
                                          <p:val>
                                            <p:strVal val="2/3*#ppt_h"/>
                                          </p:val>
                                        </p:tav>
                                        <p:tav tm="100000">
                                          <p:val>
                                            <p:strVal val="#ppt_h"/>
                                          </p:val>
                                        </p:tav>
                                      </p:tavLst>
                                    </p:anim>
                                  </p:childTnLst>
                                </p:cTn>
                              </p:par>
                              <p:par>
                                <p:cTn id="39" presetID="23" presetClass="entr" presetSubtype="288" fill="hold" nodeType="withEffect">
                                  <p:stCondLst>
                                    <p:cond delay="140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strVal val="4/3*#ppt_w"/>
                                          </p:val>
                                        </p:tav>
                                        <p:tav tm="100000">
                                          <p:val>
                                            <p:strVal val="#ppt_w"/>
                                          </p:val>
                                        </p:tav>
                                      </p:tavLst>
                                    </p:anim>
                                    <p:anim calcmode="lin" valueType="num">
                                      <p:cBhvr>
                                        <p:cTn id="42" dur="500" fill="hold"/>
                                        <p:tgtEl>
                                          <p:spTgt spid="18"/>
                                        </p:tgtEl>
                                        <p:attrNameLst>
                                          <p:attrName>ppt_h</p:attrName>
                                        </p:attrNameLst>
                                      </p:cBhvr>
                                      <p:tavLst>
                                        <p:tav tm="0">
                                          <p:val>
                                            <p:strVal val="4/3*#ppt_h"/>
                                          </p:val>
                                        </p:tav>
                                        <p:tav tm="100000">
                                          <p:val>
                                            <p:strVal val="#ppt_h"/>
                                          </p:val>
                                        </p:tav>
                                      </p:tavLst>
                                    </p:anim>
                                  </p:childTnLst>
                                </p:cTn>
                              </p:par>
                              <p:par>
                                <p:cTn id="43" presetID="22" presetClass="entr" presetSubtype="4" fill="hold" grpId="0" nodeType="withEffect">
                                  <p:stCondLst>
                                    <p:cond delay="1800"/>
                                  </p:stCondLst>
                                  <p:childTnLst>
                                    <p:set>
                                      <p:cBhvr>
                                        <p:cTn id="44" dur="1" fill="hold">
                                          <p:stCondLst>
                                            <p:cond delay="0"/>
                                          </p:stCondLst>
                                        </p:cTn>
                                        <p:tgtEl>
                                          <p:spTgt spid="29"/>
                                        </p:tgtEl>
                                        <p:attrNameLst>
                                          <p:attrName>style.visibility</p:attrName>
                                        </p:attrNameLst>
                                      </p:cBhvr>
                                      <p:to>
                                        <p:strVal val="visible"/>
                                      </p:to>
                                    </p:set>
                                    <p:animEffect transition="in" filter="wipe(down)">
                                      <p:cBhvr>
                                        <p:cTn id="45" dur="500"/>
                                        <p:tgtEl>
                                          <p:spTgt spid="29"/>
                                        </p:tgtEl>
                                      </p:cBhvr>
                                    </p:animEffect>
                                  </p:childTnLst>
                                </p:cTn>
                              </p:par>
                            </p:childTnLst>
                          </p:cTn>
                        </p:par>
                        <p:par>
                          <p:cTn id="46" fill="hold">
                            <p:stCondLst>
                              <p:cond delay="2800"/>
                            </p:stCondLst>
                            <p:childTnLst>
                              <p:par>
                                <p:cTn id="47" presetID="10" presetClass="entr" presetSubtype="0"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par>
                          <p:cTn id="50" fill="hold">
                            <p:stCondLst>
                              <p:cond delay="3300"/>
                            </p:stCondLst>
                            <p:childTnLst>
                              <p:par>
                                <p:cTn id="51" presetID="47" presetClass="entr" presetSubtype="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par>
                          <p:cTn id="56" fill="hold">
                            <p:stCondLst>
                              <p:cond delay="4300"/>
                            </p:stCondLst>
                            <p:childTnLst>
                              <p:par>
                                <p:cTn id="57" presetID="12" presetClass="entr" presetSubtype="1"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p:tgtEl>
                                          <p:spTgt spid="43"/>
                                        </p:tgtEl>
                                        <p:attrNameLst>
                                          <p:attrName>ppt_y</p:attrName>
                                        </p:attrNameLst>
                                      </p:cBhvr>
                                      <p:tavLst>
                                        <p:tav tm="0">
                                          <p:val>
                                            <p:strVal val="#ppt_y-#ppt_h*1.125000"/>
                                          </p:val>
                                        </p:tav>
                                        <p:tav tm="100000">
                                          <p:val>
                                            <p:strVal val="#ppt_y"/>
                                          </p:val>
                                        </p:tav>
                                      </p:tavLst>
                                    </p:anim>
                                    <p:animEffect transition="in" filter="wipe(down)">
                                      <p:cBhvr>
                                        <p:cTn id="60" dur="500"/>
                                        <p:tgtEl>
                                          <p:spTgt spid="43"/>
                                        </p:tgtEl>
                                      </p:cBhvr>
                                    </p:animEffect>
                                  </p:childTnLst>
                                </p:cTn>
                              </p:par>
                            </p:childTnLst>
                          </p:cTn>
                        </p:par>
                        <p:par>
                          <p:cTn id="61" fill="hold">
                            <p:stCondLst>
                              <p:cond delay="4800"/>
                            </p:stCondLst>
                            <p:childTnLst>
                              <p:par>
                                <p:cTn id="62" presetID="12" presetClass="entr" presetSubtype="1"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500"/>
                                        <p:tgtEl>
                                          <p:spTgt spid="37"/>
                                        </p:tgtEl>
                                        <p:attrNameLst>
                                          <p:attrName>ppt_y</p:attrName>
                                        </p:attrNameLst>
                                      </p:cBhvr>
                                      <p:tavLst>
                                        <p:tav tm="0">
                                          <p:val>
                                            <p:strVal val="#ppt_y-#ppt_h*1.125000"/>
                                          </p:val>
                                        </p:tav>
                                        <p:tav tm="100000">
                                          <p:val>
                                            <p:strVal val="#ppt_y"/>
                                          </p:val>
                                        </p:tav>
                                      </p:tavLst>
                                    </p:anim>
                                    <p:animEffect transition="in" filter="wipe(down)">
                                      <p:cBhvr>
                                        <p:cTn id="65" dur="500"/>
                                        <p:tgtEl>
                                          <p:spTgt spid="37"/>
                                        </p:tgtEl>
                                      </p:cBhvr>
                                    </p:animEffect>
                                  </p:childTnLst>
                                </p:cTn>
                              </p:par>
                            </p:childTnLst>
                          </p:cTn>
                        </p:par>
                        <p:par>
                          <p:cTn id="66" fill="hold">
                            <p:stCondLst>
                              <p:cond delay="5300"/>
                            </p:stCondLst>
                            <p:childTnLst>
                              <p:par>
                                <p:cTn id="67" presetID="12" presetClass="entr" presetSubtype="1" fill="hold" nodeType="after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p:tgtEl>
                                          <p:spTgt spid="40"/>
                                        </p:tgtEl>
                                        <p:attrNameLst>
                                          <p:attrName>ppt_y</p:attrName>
                                        </p:attrNameLst>
                                      </p:cBhvr>
                                      <p:tavLst>
                                        <p:tav tm="0">
                                          <p:val>
                                            <p:strVal val="#ppt_y-#ppt_h*1.125000"/>
                                          </p:val>
                                        </p:tav>
                                        <p:tav tm="100000">
                                          <p:val>
                                            <p:strVal val="#ppt_y"/>
                                          </p:val>
                                        </p:tav>
                                      </p:tavLst>
                                    </p:anim>
                                    <p:animEffect transition="in" filter="wipe(down)">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28" grpId="0" animBg="1"/>
      <p:bldP spid="29"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bwMode="auto">
          <a:xfrm>
            <a:off x="4239155" y="4165601"/>
            <a:ext cx="1265767" cy="1540933"/>
            <a:chOff x="3178461" y="3124342"/>
            <a:chExt cx="949325" cy="1155700"/>
          </a:xfrm>
        </p:grpSpPr>
        <p:sp>
          <p:nvSpPr>
            <p:cNvPr id="9" name="Freeform 7"/>
            <p:cNvSpPr/>
            <p:nvPr/>
          </p:nvSpPr>
          <p:spPr bwMode="auto">
            <a:xfrm>
              <a:off x="3178461" y="3124342"/>
              <a:ext cx="949325" cy="1155700"/>
            </a:xfrm>
            <a:custGeom>
              <a:avLst/>
              <a:gdLst>
                <a:gd name="T0" fmla="*/ 389 w 573"/>
                <a:gd name="T1" fmla="*/ 198 h 697"/>
                <a:gd name="T2" fmla="*/ 487 w 573"/>
                <a:gd name="T3" fmla="*/ 194 h 697"/>
                <a:gd name="T4" fmla="*/ 436 w 573"/>
                <a:gd name="T5" fmla="*/ 277 h 697"/>
                <a:gd name="T6" fmla="*/ 573 w 573"/>
                <a:gd name="T7" fmla="*/ 404 h 697"/>
                <a:gd name="T8" fmla="*/ 394 w 573"/>
                <a:gd name="T9" fmla="*/ 697 h 697"/>
                <a:gd name="T10" fmla="*/ 0 w 573"/>
                <a:gd name="T11" fmla="*/ 3 h 697"/>
                <a:gd name="T12" fmla="*/ 344 w 573"/>
                <a:gd name="T13" fmla="*/ 0 h 697"/>
                <a:gd name="T14" fmla="*/ 389 w 573"/>
                <a:gd name="T15" fmla="*/ 198 h 6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3" h="697">
                  <a:moveTo>
                    <a:pt x="389" y="198"/>
                  </a:moveTo>
                  <a:cubicBezTo>
                    <a:pt x="487" y="194"/>
                    <a:pt x="487" y="194"/>
                    <a:pt x="487" y="194"/>
                  </a:cubicBezTo>
                  <a:cubicBezTo>
                    <a:pt x="436" y="277"/>
                    <a:pt x="436" y="277"/>
                    <a:pt x="436" y="277"/>
                  </a:cubicBezTo>
                  <a:cubicBezTo>
                    <a:pt x="473" y="328"/>
                    <a:pt x="520" y="371"/>
                    <a:pt x="573" y="404"/>
                  </a:cubicBezTo>
                  <a:cubicBezTo>
                    <a:pt x="394" y="697"/>
                    <a:pt x="394" y="697"/>
                    <a:pt x="394" y="697"/>
                  </a:cubicBezTo>
                  <a:cubicBezTo>
                    <a:pt x="152" y="549"/>
                    <a:pt x="3" y="287"/>
                    <a:pt x="0" y="3"/>
                  </a:cubicBezTo>
                  <a:cubicBezTo>
                    <a:pt x="344" y="0"/>
                    <a:pt x="344" y="0"/>
                    <a:pt x="344" y="0"/>
                  </a:cubicBezTo>
                  <a:cubicBezTo>
                    <a:pt x="345" y="71"/>
                    <a:pt x="361" y="138"/>
                    <a:pt x="389" y="198"/>
                  </a:cubicBezTo>
                  <a:close/>
                </a:path>
              </a:pathLst>
            </a:custGeom>
            <a:solidFill>
              <a:srgbClr val="455761"/>
            </a:solid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0" name="Group 12"/>
            <p:cNvGrpSpPr>
              <a:grpSpLocks noChangeAspect="1"/>
            </p:cNvGrpSpPr>
            <p:nvPr/>
          </p:nvGrpSpPr>
          <p:grpSpPr>
            <a:xfrm>
              <a:off x="3500701" y="3533708"/>
              <a:ext cx="216000" cy="175766"/>
              <a:chOff x="1550139" y="1314466"/>
              <a:chExt cx="509139" cy="414300"/>
            </a:xfrm>
            <a:solidFill>
              <a:schemeClr val="bg1"/>
            </a:solidFill>
          </p:grpSpPr>
          <p:sp>
            <p:nvSpPr>
              <p:cNvPr id="11"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14" name="组合 13"/>
          <p:cNvGrpSpPr/>
          <p:nvPr/>
        </p:nvGrpSpPr>
        <p:grpSpPr bwMode="auto">
          <a:xfrm>
            <a:off x="6607705" y="2601385"/>
            <a:ext cx="1267883" cy="1540933"/>
            <a:chOff x="4954873" y="1951179"/>
            <a:chExt cx="950913" cy="1155700"/>
          </a:xfrm>
          <a:solidFill>
            <a:schemeClr val="accent3"/>
          </a:solidFill>
        </p:grpSpPr>
        <p:sp>
          <p:nvSpPr>
            <p:cNvPr id="15" name="Freeform 10"/>
            <p:cNvSpPr/>
            <p:nvPr/>
          </p:nvSpPr>
          <p:spPr bwMode="auto">
            <a:xfrm>
              <a:off x="4954873" y="1951179"/>
              <a:ext cx="950913" cy="1155700"/>
            </a:xfrm>
            <a:custGeom>
              <a:avLst/>
              <a:gdLst>
                <a:gd name="T0" fmla="*/ 0 w 574"/>
                <a:gd name="T1" fmla="*/ 293 h 697"/>
                <a:gd name="T2" fmla="*/ 178 w 574"/>
                <a:gd name="T3" fmla="*/ 0 h 697"/>
                <a:gd name="T4" fmla="*/ 574 w 574"/>
                <a:gd name="T5" fmla="*/ 692 h 697"/>
                <a:gd name="T6" fmla="*/ 231 w 574"/>
                <a:gd name="T7" fmla="*/ 697 h 697"/>
                <a:gd name="T8" fmla="*/ 190 w 574"/>
                <a:gd name="T9" fmla="*/ 508 h 697"/>
                <a:gd name="T10" fmla="*/ 91 w 574"/>
                <a:gd name="T11" fmla="*/ 511 h 697"/>
                <a:gd name="T12" fmla="*/ 144 w 574"/>
                <a:gd name="T13" fmla="*/ 428 h 697"/>
                <a:gd name="T14" fmla="*/ 0 w 574"/>
                <a:gd name="T15" fmla="*/ 293 h 6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 h="697">
                  <a:moveTo>
                    <a:pt x="0" y="293"/>
                  </a:moveTo>
                  <a:cubicBezTo>
                    <a:pt x="178" y="0"/>
                    <a:pt x="178" y="0"/>
                    <a:pt x="178" y="0"/>
                  </a:cubicBezTo>
                  <a:cubicBezTo>
                    <a:pt x="421" y="147"/>
                    <a:pt x="571" y="409"/>
                    <a:pt x="574" y="692"/>
                  </a:cubicBezTo>
                  <a:cubicBezTo>
                    <a:pt x="231" y="697"/>
                    <a:pt x="231" y="697"/>
                    <a:pt x="231" y="697"/>
                  </a:cubicBezTo>
                  <a:cubicBezTo>
                    <a:pt x="230" y="630"/>
                    <a:pt x="215" y="566"/>
                    <a:pt x="190" y="508"/>
                  </a:cubicBezTo>
                  <a:cubicBezTo>
                    <a:pt x="91" y="511"/>
                    <a:pt x="91" y="511"/>
                    <a:pt x="91" y="511"/>
                  </a:cubicBezTo>
                  <a:cubicBezTo>
                    <a:pt x="144" y="428"/>
                    <a:pt x="144" y="428"/>
                    <a:pt x="144" y="428"/>
                  </a:cubicBezTo>
                  <a:cubicBezTo>
                    <a:pt x="106" y="374"/>
                    <a:pt x="57" y="328"/>
                    <a:pt x="0" y="293"/>
                  </a:cubicBezTo>
                  <a:close/>
                </a:path>
              </a:pathLst>
            </a:custGeom>
            <a:grp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Freeform 34"/>
            <p:cNvSpPr>
              <a:spLocks noChangeAspect="1"/>
            </p:cNvSpPr>
            <p:nvPr/>
          </p:nvSpPr>
          <p:spPr bwMode="auto">
            <a:xfrm>
              <a:off x="5346985" y="2525854"/>
              <a:ext cx="215900" cy="190500"/>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grp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bwMode="auto">
          <a:xfrm>
            <a:off x="5162020" y="5018619"/>
            <a:ext cx="1763184" cy="1035049"/>
            <a:chOff x="3870611" y="3764104"/>
            <a:chExt cx="1322388" cy="776288"/>
          </a:xfrm>
          <a:solidFill>
            <a:schemeClr val="accent2"/>
          </a:solidFill>
        </p:grpSpPr>
        <p:sp>
          <p:nvSpPr>
            <p:cNvPr id="18" name="Freeform 6"/>
            <p:cNvSpPr/>
            <p:nvPr/>
          </p:nvSpPr>
          <p:spPr bwMode="auto">
            <a:xfrm>
              <a:off x="3870611" y="3764104"/>
              <a:ext cx="1322388" cy="776288"/>
            </a:xfrm>
            <a:custGeom>
              <a:avLst/>
              <a:gdLst>
                <a:gd name="T0" fmla="*/ 359 w 798"/>
                <a:gd name="T1" fmla="*/ 87 h 468"/>
                <a:gd name="T2" fmla="*/ 406 w 798"/>
                <a:gd name="T3" fmla="*/ 0 h 468"/>
                <a:gd name="T4" fmla="*/ 451 w 798"/>
                <a:gd name="T5" fmla="*/ 87 h 468"/>
                <a:gd name="T6" fmla="*/ 634 w 798"/>
                <a:gd name="T7" fmla="*/ 31 h 468"/>
                <a:gd name="T8" fmla="*/ 798 w 798"/>
                <a:gd name="T9" fmla="*/ 333 h 468"/>
                <a:gd name="T10" fmla="*/ 0 w 798"/>
                <a:gd name="T11" fmla="*/ 325 h 468"/>
                <a:gd name="T12" fmla="*/ 169 w 798"/>
                <a:gd name="T13" fmla="*/ 26 h 468"/>
                <a:gd name="T14" fmla="*/ 359 w 798"/>
                <a:gd name="T15" fmla="*/ 87 h 4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8" h="468">
                  <a:moveTo>
                    <a:pt x="359" y="87"/>
                  </a:moveTo>
                  <a:cubicBezTo>
                    <a:pt x="406" y="0"/>
                    <a:pt x="406" y="0"/>
                    <a:pt x="406" y="0"/>
                  </a:cubicBezTo>
                  <a:cubicBezTo>
                    <a:pt x="451" y="87"/>
                    <a:pt x="451" y="87"/>
                    <a:pt x="451" y="87"/>
                  </a:cubicBezTo>
                  <a:cubicBezTo>
                    <a:pt x="517" y="80"/>
                    <a:pt x="579" y="61"/>
                    <a:pt x="634" y="31"/>
                  </a:cubicBezTo>
                  <a:cubicBezTo>
                    <a:pt x="798" y="333"/>
                    <a:pt x="798" y="333"/>
                    <a:pt x="798" y="333"/>
                  </a:cubicBezTo>
                  <a:cubicBezTo>
                    <a:pt x="548" y="468"/>
                    <a:pt x="246" y="465"/>
                    <a:pt x="0" y="325"/>
                  </a:cubicBezTo>
                  <a:cubicBezTo>
                    <a:pt x="169" y="26"/>
                    <a:pt x="169" y="26"/>
                    <a:pt x="169" y="26"/>
                  </a:cubicBezTo>
                  <a:cubicBezTo>
                    <a:pt x="226" y="59"/>
                    <a:pt x="291" y="80"/>
                    <a:pt x="359" y="87"/>
                  </a:cubicBezTo>
                  <a:close/>
                </a:path>
              </a:pathLst>
            </a:custGeom>
            <a:grp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Freeform 55"/>
            <p:cNvSpPr>
              <a:spLocks noChangeAspect="1" noEditPoints="1"/>
            </p:cNvSpPr>
            <p:nvPr/>
          </p:nvSpPr>
          <p:spPr bwMode="auto">
            <a:xfrm>
              <a:off x="4426236" y="4073666"/>
              <a:ext cx="215900" cy="225425"/>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grp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bwMode="auto">
          <a:xfrm>
            <a:off x="4241273" y="2592919"/>
            <a:ext cx="1274233" cy="1540933"/>
            <a:chOff x="3180048" y="1944829"/>
            <a:chExt cx="955675" cy="1155700"/>
          </a:xfrm>
          <a:solidFill>
            <a:schemeClr val="accent1"/>
          </a:solidFill>
        </p:grpSpPr>
        <p:sp>
          <p:nvSpPr>
            <p:cNvPr id="21" name="Freeform 8"/>
            <p:cNvSpPr/>
            <p:nvPr/>
          </p:nvSpPr>
          <p:spPr bwMode="auto">
            <a:xfrm>
              <a:off x="3180048" y="1944829"/>
              <a:ext cx="955675" cy="1155700"/>
            </a:xfrm>
            <a:custGeom>
              <a:avLst/>
              <a:gdLst>
                <a:gd name="T0" fmla="*/ 422 w 577"/>
                <a:gd name="T1" fmla="*/ 443 h 697"/>
                <a:gd name="T2" fmla="*/ 477 w 577"/>
                <a:gd name="T3" fmla="*/ 524 h 697"/>
                <a:gd name="T4" fmla="*/ 379 w 577"/>
                <a:gd name="T5" fmla="*/ 524 h 697"/>
                <a:gd name="T6" fmla="*/ 343 w 577"/>
                <a:gd name="T7" fmla="*/ 697 h 697"/>
                <a:gd name="T8" fmla="*/ 0 w 577"/>
                <a:gd name="T9" fmla="*/ 689 h 697"/>
                <a:gd name="T10" fmla="*/ 402 w 577"/>
                <a:gd name="T11" fmla="*/ 0 h 697"/>
                <a:gd name="T12" fmla="*/ 577 w 577"/>
                <a:gd name="T13" fmla="*/ 295 h 697"/>
                <a:gd name="T14" fmla="*/ 422 w 577"/>
                <a:gd name="T15" fmla="*/ 443 h 6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697">
                  <a:moveTo>
                    <a:pt x="422" y="443"/>
                  </a:moveTo>
                  <a:cubicBezTo>
                    <a:pt x="477" y="524"/>
                    <a:pt x="477" y="524"/>
                    <a:pt x="477" y="524"/>
                  </a:cubicBezTo>
                  <a:cubicBezTo>
                    <a:pt x="379" y="524"/>
                    <a:pt x="379" y="524"/>
                    <a:pt x="379" y="524"/>
                  </a:cubicBezTo>
                  <a:cubicBezTo>
                    <a:pt x="357" y="578"/>
                    <a:pt x="344" y="636"/>
                    <a:pt x="343" y="697"/>
                  </a:cubicBezTo>
                  <a:cubicBezTo>
                    <a:pt x="0" y="689"/>
                    <a:pt x="0" y="689"/>
                    <a:pt x="0" y="689"/>
                  </a:cubicBezTo>
                  <a:cubicBezTo>
                    <a:pt x="6" y="406"/>
                    <a:pt x="158" y="145"/>
                    <a:pt x="402" y="0"/>
                  </a:cubicBezTo>
                  <a:cubicBezTo>
                    <a:pt x="577" y="295"/>
                    <a:pt x="577" y="295"/>
                    <a:pt x="577" y="295"/>
                  </a:cubicBezTo>
                  <a:cubicBezTo>
                    <a:pt x="515" y="332"/>
                    <a:pt x="462" y="383"/>
                    <a:pt x="422" y="443"/>
                  </a:cubicBezTo>
                  <a:close/>
                </a:path>
              </a:pathLst>
            </a:custGeom>
            <a:grp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2" name="Group 25"/>
            <p:cNvGrpSpPr>
              <a:grpSpLocks noChangeAspect="1"/>
            </p:cNvGrpSpPr>
            <p:nvPr/>
          </p:nvGrpSpPr>
          <p:grpSpPr>
            <a:xfrm>
              <a:off x="3474889" y="2434485"/>
              <a:ext cx="252000" cy="248000"/>
              <a:chOff x="1587575" y="2265358"/>
              <a:chExt cx="314468" cy="309477"/>
            </a:xfrm>
            <a:grpFill/>
          </p:grpSpPr>
          <p:sp>
            <p:nvSpPr>
              <p:cNvPr id="23"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25" name="组合 24"/>
          <p:cNvGrpSpPr/>
          <p:nvPr/>
        </p:nvGrpSpPr>
        <p:grpSpPr bwMode="auto">
          <a:xfrm>
            <a:off x="6601356" y="4178301"/>
            <a:ext cx="1274233" cy="1540933"/>
            <a:chOff x="4950111" y="3133867"/>
            <a:chExt cx="955675" cy="1155700"/>
          </a:xfrm>
        </p:grpSpPr>
        <p:sp>
          <p:nvSpPr>
            <p:cNvPr id="26" name="Freeform 9"/>
            <p:cNvSpPr/>
            <p:nvPr/>
          </p:nvSpPr>
          <p:spPr bwMode="auto">
            <a:xfrm>
              <a:off x="4950111" y="3133867"/>
              <a:ext cx="955675" cy="1155700"/>
            </a:xfrm>
            <a:custGeom>
              <a:avLst/>
              <a:gdLst>
                <a:gd name="T0" fmla="*/ 155 w 577"/>
                <a:gd name="T1" fmla="*/ 253 h 697"/>
                <a:gd name="T2" fmla="*/ 100 w 577"/>
                <a:gd name="T3" fmla="*/ 172 h 697"/>
                <a:gd name="T4" fmla="*/ 198 w 577"/>
                <a:gd name="T5" fmla="*/ 172 h 697"/>
                <a:gd name="T6" fmla="*/ 234 w 577"/>
                <a:gd name="T7" fmla="*/ 0 h 697"/>
                <a:gd name="T8" fmla="*/ 577 w 577"/>
                <a:gd name="T9" fmla="*/ 7 h 697"/>
                <a:gd name="T10" fmla="*/ 175 w 577"/>
                <a:gd name="T11" fmla="*/ 697 h 697"/>
                <a:gd name="T12" fmla="*/ 0 w 577"/>
                <a:gd name="T13" fmla="*/ 401 h 697"/>
                <a:gd name="T14" fmla="*/ 155 w 577"/>
                <a:gd name="T15" fmla="*/ 253 h 6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697">
                  <a:moveTo>
                    <a:pt x="155" y="253"/>
                  </a:moveTo>
                  <a:cubicBezTo>
                    <a:pt x="100" y="172"/>
                    <a:pt x="100" y="172"/>
                    <a:pt x="100" y="172"/>
                  </a:cubicBezTo>
                  <a:cubicBezTo>
                    <a:pt x="198" y="172"/>
                    <a:pt x="198" y="172"/>
                    <a:pt x="198" y="172"/>
                  </a:cubicBezTo>
                  <a:cubicBezTo>
                    <a:pt x="220" y="119"/>
                    <a:pt x="233" y="61"/>
                    <a:pt x="234" y="0"/>
                  </a:cubicBezTo>
                  <a:cubicBezTo>
                    <a:pt x="577" y="7"/>
                    <a:pt x="577" y="7"/>
                    <a:pt x="577" y="7"/>
                  </a:cubicBezTo>
                  <a:cubicBezTo>
                    <a:pt x="571" y="291"/>
                    <a:pt x="419" y="551"/>
                    <a:pt x="175" y="697"/>
                  </a:cubicBezTo>
                  <a:cubicBezTo>
                    <a:pt x="0" y="401"/>
                    <a:pt x="0" y="401"/>
                    <a:pt x="0" y="401"/>
                  </a:cubicBezTo>
                  <a:cubicBezTo>
                    <a:pt x="62" y="364"/>
                    <a:pt x="115" y="314"/>
                    <a:pt x="155" y="253"/>
                  </a:cubicBezTo>
                  <a:close/>
                </a:path>
              </a:pathLst>
            </a:custGeom>
            <a:solidFill>
              <a:srgbClr val="455761"/>
            </a:solid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7" name="Group 28"/>
            <p:cNvGrpSpPr>
              <a:grpSpLocks noChangeAspect="1"/>
            </p:cNvGrpSpPr>
            <p:nvPr/>
          </p:nvGrpSpPr>
          <p:grpSpPr>
            <a:xfrm>
              <a:off x="5409895" y="3555438"/>
              <a:ext cx="180000" cy="225693"/>
              <a:chOff x="5106627" y="2260366"/>
              <a:chExt cx="324452" cy="406813"/>
            </a:xfrm>
            <a:solidFill>
              <a:schemeClr val="bg1"/>
            </a:solidFill>
          </p:grpSpPr>
          <p:sp>
            <p:nvSpPr>
              <p:cNvPr id="28"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Oval 83"/>
              <p:cNvSpPr>
                <a:spLocks noChangeArrowheads="1"/>
              </p:cNvSpPr>
              <p:nvPr/>
            </p:nvSpPr>
            <p:spPr bwMode="auto">
              <a:xfrm>
                <a:off x="5111618" y="2260366"/>
                <a:ext cx="316965" cy="10731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32" name="组合 31"/>
          <p:cNvGrpSpPr/>
          <p:nvPr/>
        </p:nvGrpSpPr>
        <p:grpSpPr bwMode="auto">
          <a:xfrm>
            <a:off x="5181073" y="2258485"/>
            <a:ext cx="1763183" cy="1039283"/>
            <a:chOff x="3884898" y="1694004"/>
            <a:chExt cx="1322388" cy="779463"/>
          </a:xfrm>
        </p:grpSpPr>
        <p:sp>
          <p:nvSpPr>
            <p:cNvPr id="33" name="Freeform 5"/>
            <p:cNvSpPr/>
            <p:nvPr/>
          </p:nvSpPr>
          <p:spPr bwMode="auto">
            <a:xfrm>
              <a:off x="3884898" y="1694004"/>
              <a:ext cx="1322388" cy="779463"/>
            </a:xfrm>
            <a:custGeom>
              <a:avLst/>
              <a:gdLst>
                <a:gd name="T0" fmla="*/ 350 w 798"/>
                <a:gd name="T1" fmla="*/ 381 h 470"/>
                <a:gd name="T2" fmla="*/ 398 w 798"/>
                <a:gd name="T3" fmla="*/ 470 h 470"/>
                <a:gd name="T4" fmla="*/ 445 w 798"/>
                <a:gd name="T5" fmla="*/ 381 h 470"/>
                <a:gd name="T6" fmla="*/ 631 w 798"/>
                <a:gd name="T7" fmla="*/ 439 h 470"/>
                <a:gd name="T8" fmla="*/ 798 w 798"/>
                <a:gd name="T9" fmla="*/ 139 h 470"/>
                <a:gd name="T10" fmla="*/ 0 w 798"/>
                <a:gd name="T11" fmla="*/ 137 h 470"/>
                <a:gd name="T12" fmla="*/ 166 w 798"/>
                <a:gd name="T13" fmla="*/ 438 h 470"/>
                <a:gd name="T14" fmla="*/ 350 w 798"/>
                <a:gd name="T15" fmla="*/ 381 h 4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8" h="470">
                  <a:moveTo>
                    <a:pt x="350" y="381"/>
                  </a:moveTo>
                  <a:cubicBezTo>
                    <a:pt x="398" y="470"/>
                    <a:pt x="398" y="470"/>
                    <a:pt x="398" y="470"/>
                  </a:cubicBezTo>
                  <a:cubicBezTo>
                    <a:pt x="445" y="381"/>
                    <a:pt x="445" y="381"/>
                    <a:pt x="445" y="381"/>
                  </a:cubicBezTo>
                  <a:cubicBezTo>
                    <a:pt x="512" y="388"/>
                    <a:pt x="575" y="408"/>
                    <a:pt x="631" y="439"/>
                  </a:cubicBezTo>
                  <a:cubicBezTo>
                    <a:pt x="798" y="139"/>
                    <a:pt x="798" y="139"/>
                    <a:pt x="798" y="139"/>
                  </a:cubicBezTo>
                  <a:cubicBezTo>
                    <a:pt x="550" y="1"/>
                    <a:pt x="249" y="0"/>
                    <a:pt x="0" y="137"/>
                  </a:cubicBezTo>
                  <a:cubicBezTo>
                    <a:pt x="166" y="438"/>
                    <a:pt x="166" y="438"/>
                    <a:pt x="166" y="438"/>
                  </a:cubicBezTo>
                  <a:cubicBezTo>
                    <a:pt x="222" y="407"/>
                    <a:pt x="284" y="387"/>
                    <a:pt x="350" y="381"/>
                  </a:cubicBezTo>
                  <a:close/>
                </a:path>
              </a:pathLst>
            </a:custGeom>
            <a:solidFill>
              <a:srgbClr val="455761"/>
            </a:solidFill>
            <a:ln>
              <a:noFill/>
            </a:ln>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4" name="Group 33"/>
            <p:cNvGrpSpPr>
              <a:grpSpLocks noChangeAspect="1"/>
            </p:cNvGrpSpPr>
            <p:nvPr/>
          </p:nvGrpSpPr>
          <p:grpSpPr>
            <a:xfrm>
              <a:off x="4436641" y="1925369"/>
              <a:ext cx="216000" cy="243629"/>
              <a:chOff x="5513440" y="1766202"/>
              <a:chExt cx="429274" cy="484183"/>
            </a:xfrm>
            <a:solidFill>
              <a:schemeClr val="bg1"/>
            </a:solidFill>
          </p:grpSpPr>
          <p:sp>
            <p:nvSpPr>
              <p:cNvPr id="35"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6"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38" name="组合 37"/>
          <p:cNvGrpSpPr/>
          <p:nvPr/>
        </p:nvGrpSpPr>
        <p:grpSpPr>
          <a:xfrm>
            <a:off x="5278902" y="3742081"/>
            <a:ext cx="1568285" cy="863004"/>
            <a:chOff x="3957985" y="2806560"/>
            <a:chExt cx="1176214" cy="647253"/>
          </a:xfrm>
          <a:solidFill>
            <a:schemeClr val="bg1">
              <a:alpha val="60000"/>
            </a:schemeClr>
          </a:solidFill>
        </p:grpSpPr>
        <p:grpSp>
          <p:nvGrpSpPr>
            <p:cNvPr id="39" name="Group 16"/>
            <p:cNvGrpSpPr>
              <a:grpSpLocks noChangeAspect="1"/>
            </p:cNvGrpSpPr>
            <p:nvPr/>
          </p:nvGrpSpPr>
          <p:grpSpPr>
            <a:xfrm>
              <a:off x="4396161" y="2806560"/>
              <a:ext cx="360000" cy="305729"/>
              <a:chOff x="2950272" y="1314466"/>
              <a:chExt cx="496661" cy="421788"/>
            </a:xfrm>
            <a:grpFill/>
          </p:grpSpPr>
          <p:sp>
            <p:nvSpPr>
              <p:cNvPr id="41"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Rectangle 13"/>
              <p:cNvSpPr>
                <a:spLocks noChangeArrowheads="1"/>
              </p:cNvSpPr>
              <p:nvPr/>
            </p:nvSpPr>
            <p:spPr bwMode="auto">
              <a:xfrm>
                <a:off x="3197355" y="1608968"/>
                <a:ext cx="2497" cy="249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40" name="Text Box 10"/>
            <p:cNvSpPr txBox="1">
              <a:spLocks noChangeArrowheads="1"/>
            </p:cNvSpPr>
            <p:nvPr/>
          </p:nvSpPr>
          <p:spPr bwMode="auto">
            <a:xfrm>
              <a:off x="3957985" y="3222980"/>
              <a:ext cx="1176214" cy="230833"/>
            </a:xfrm>
            <a:prstGeom prst="rect">
              <a:avLst/>
            </a:prstGeom>
            <a:noFill/>
            <a:ln w="9525">
              <a:noFill/>
              <a:miter lim="800000"/>
            </a:ln>
          </p:spPr>
          <p:txBody>
            <a:bodyPr lIns="60960" tIns="30480" rIns="60960" bIns="30480">
              <a:spAutoFit/>
            </a:bodyPr>
            <a:lstStyle/>
            <a:p>
              <a:pPr algn="ctr" defTabSz="1450304">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点击添加标题</a:t>
              </a:r>
              <a:endParaRPr lang="en-US" sz="1600"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7" name="组合 46"/>
          <p:cNvGrpSpPr/>
          <p:nvPr/>
        </p:nvGrpSpPr>
        <p:grpSpPr bwMode="auto">
          <a:xfrm>
            <a:off x="8567739" y="3577170"/>
            <a:ext cx="2865967" cy="1198497"/>
            <a:chOff x="5984874" y="2257364"/>
            <a:chExt cx="2150631" cy="898697"/>
          </a:xfrm>
        </p:grpSpPr>
        <p:sp>
          <p:nvSpPr>
            <p:cNvPr id="48" name="Text Box 10"/>
            <p:cNvSpPr txBox="1">
              <a:spLocks noChangeArrowheads="1"/>
            </p:cNvSpPr>
            <p:nvPr/>
          </p:nvSpPr>
          <p:spPr bwMode="auto">
            <a:xfrm>
              <a:off x="6026171" y="2257364"/>
              <a:ext cx="2109334" cy="199968"/>
            </a:xfrm>
            <a:prstGeom prst="rect">
              <a:avLst/>
            </a:prstGeom>
            <a:noFill/>
            <a:ln w="9525">
              <a:noFill/>
              <a:miter lim="800000"/>
            </a:ln>
          </p:spPr>
          <p:txBody>
            <a:bodyPr lIns="60960" tIns="30480" rIns="60960" bIns="30480">
              <a:spAutoFit/>
            </a:bodyPr>
            <a:lstStyle>
              <a:lvl1pPr defTabSz="1087120">
                <a:defRPr>
                  <a:solidFill>
                    <a:schemeClr val="tx1"/>
                  </a:solidFill>
                  <a:latin typeface="Lao UI" panose="020B0502040204020203" pitchFamily="34" charset="0"/>
                  <a:ea typeface="微软雅黑" panose="020B0503020204020204" pitchFamily="34" charset="-122"/>
                </a:defRPr>
              </a:lvl1pPr>
              <a:lvl2pPr marL="742950" indent="-285750" defTabSz="1087120">
                <a:defRPr>
                  <a:solidFill>
                    <a:schemeClr val="tx1"/>
                  </a:solidFill>
                  <a:latin typeface="Lao UI" panose="020B0502040204020203" pitchFamily="34" charset="0"/>
                  <a:ea typeface="微软雅黑" panose="020B0503020204020204" pitchFamily="34" charset="-122"/>
                </a:defRPr>
              </a:lvl2pPr>
              <a:lvl3pPr marL="1143000" indent="-228600" defTabSz="1087120">
                <a:defRPr>
                  <a:solidFill>
                    <a:schemeClr val="tx1"/>
                  </a:solidFill>
                  <a:latin typeface="Lao UI" panose="020B0502040204020203" pitchFamily="34" charset="0"/>
                  <a:ea typeface="微软雅黑" panose="020B0503020204020204" pitchFamily="34" charset="-122"/>
                </a:defRPr>
              </a:lvl3pPr>
              <a:lvl4pPr marL="1600200" indent="-228600" defTabSz="1087120">
                <a:defRPr>
                  <a:solidFill>
                    <a:schemeClr val="tx1"/>
                  </a:solidFill>
                  <a:latin typeface="Lao UI" panose="020B0502040204020203" pitchFamily="34" charset="0"/>
                  <a:ea typeface="微软雅黑" panose="020B0503020204020204" pitchFamily="34" charset="-122"/>
                </a:defRPr>
              </a:lvl4pPr>
              <a:lvl5pPr marL="2057400" indent="-228600" defTabSz="1087120">
                <a:defRPr>
                  <a:solidFill>
                    <a:schemeClr val="tx1"/>
                  </a:solidFill>
                  <a:latin typeface="Lao UI" panose="020B0502040204020203" pitchFamily="34" charset="0"/>
                  <a:ea typeface="微软雅黑" panose="020B0503020204020204" pitchFamily="34" charset="-122"/>
                </a:defRPr>
              </a:lvl5pPr>
              <a:lvl6pPr marL="25146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eaLnBrk="1" hangingPunct="1"/>
              <a:r>
                <a:rPr lang="zh-CN" altLang="en-US" sz="1333">
                  <a:solidFill>
                    <a:schemeClr val="tx1">
                      <a:lumMod val="85000"/>
                      <a:lumOff val="15000"/>
                    </a:schemeClr>
                  </a:solidFill>
                  <a:latin typeface="微软雅黑" panose="020B0503020204020204" pitchFamily="34" charset="-122"/>
                  <a:cs typeface="Open Sans" panose="020B0606030504020204"/>
                </a:rPr>
                <a:t>添加标题</a:t>
              </a:r>
              <a:endParaRPr lang="en-US" sz="1333">
                <a:solidFill>
                  <a:schemeClr val="tx1">
                    <a:lumMod val="85000"/>
                    <a:lumOff val="15000"/>
                  </a:schemeClr>
                </a:solidFill>
                <a:latin typeface="微软雅黑" panose="020B0503020204020204" pitchFamily="34" charset="-122"/>
                <a:cs typeface="Open Sans" panose="020B0606030504020204"/>
              </a:endParaRPr>
            </a:p>
          </p:txBody>
        </p:sp>
        <p:sp>
          <p:nvSpPr>
            <p:cNvPr id="49" name="Rectangle 380"/>
            <p:cNvSpPr/>
            <p:nvPr/>
          </p:nvSpPr>
          <p:spPr>
            <a:xfrm>
              <a:off x="5984874" y="2463699"/>
              <a:ext cx="2150631" cy="692362"/>
            </a:xfrm>
            <a:prstGeom prst="rect">
              <a:avLst/>
            </a:prstGeom>
          </p:spPr>
          <p:txBody>
            <a:bodyPr>
              <a:spAutoFit/>
            </a:bodyPr>
            <a:lstStyle/>
            <a:p>
              <a:pPr defTabSz="1450304">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0" name="组合 49"/>
          <p:cNvGrpSpPr/>
          <p:nvPr/>
        </p:nvGrpSpPr>
        <p:grpSpPr bwMode="auto">
          <a:xfrm>
            <a:off x="8567739" y="5232401"/>
            <a:ext cx="2865967" cy="1198497"/>
            <a:chOff x="5984874" y="2257364"/>
            <a:chExt cx="2150631" cy="897945"/>
          </a:xfrm>
        </p:grpSpPr>
        <p:sp>
          <p:nvSpPr>
            <p:cNvPr id="51" name="Text Box 10"/>
            <p:cNvSpPr txBox="1">
              <a:spLocks noChangeArrowheads="1"/>
            </p:cNvSpPr>
            <p:nvPr/>
          </p:nvSpPr>
          <p:spPr bwMode="auto">
            <a:xfrm>
              <a:off x="6026171" y="2257364"/>
              <a:ext cx="2109334" cy="199801"/>
            </a:xfrm>
            <a:prstGeom prst="rect">
              <a:avLst/>
            </a:prstGeom>
            <a:noFill/>
            <a:ln w="9525">
              <a:noFill/>
              <a:miter lim="800000"/>
            </a:ln>
          </p:spPr>
          <p:txBody>
            <a:bodyPr lIns="60960" tIns="30480" rIns="60960" bIns="30480">
              <a:spAutoFit/>
            </a:bodyPr>
            <a:lstStyle>
              <a:lvl1pPr defTabSz="1087120">
                <a:defRPr>
                  <a:solidFill>
                    <a:schemeClr val="tx1"/>
                  </a:solidFill>
                  <a:latin typeface="Lao UI" panose="020B0502040204020203" pitchFamily="34" charset="0"/>
                  <a:ea typeface="微软雅黑" panose="020B0503020204020204" pitchFamily="34" charset="-122"/>
                </a:defRPr>
              </a:lvl1pPr>
              <a:lvl2pPr marL="742950" indent="-285750" defTabSz="1087120">
                <a:defRPr>
                  <a:solidFill>
                    <a:schemeClr val="tx1"/>
                  </a:solidFill>
                  <a:latin typeface="Lao UI" panose="020B0502040204020203" pitchFamily="34" charset="0"/>
                  <a:ea typeface="微软雅黑" panose="020B0503020204020204" pitchFamily="34" charset="-122"/>
                </a:defRPr>
              </a:lvl2pPr>
              <a:lvl3pPr marL="1143000" indent="-228600" defTabSz="1087120">
                <a:defRPr>
                  <a:solidFill>
                    <a:schemeClr val="tx1"/>
                  </a:solidFill>
                  <a:latin typeface="Lao UI" panose="020B0502040204020203" pitchFamily="34" charset="0"/>
                  <a:ea typeface="微软雅黑" panose="020B0503020204020204" pitchFamily="34" charset="-122"/>
                </a:defRPr>
              </a:lvl3pPr>
              <a:lvl4pPr marL="1600200" indent="-228600" defTabSz="1087120">
                <a:defRPr>
                  <a:solidFill>
                    <a:schemeClr val="tx1"/>
                  </a:solidFill>
                  <a:latin typeface="Lao UI" panose="020B0502040204020203" pitchFamily="34" charset="0"/>
                  <a:ea typeface="微软雅黑" panose="020B0503020204020204" pitchFamily="34" charset="-122"/>
                </a:defRPr>
              </a:lvl4pPr>
              <a:lvl5pPr marL="2057400" indent="-228600" defTabSz="1087120">
                <a:defRPr>
                  <a:solidFill>
                    <a:schemeClr val="tx1"/>
                  </a:solidFill>
                  <a:latin typeface="Lao UI" panose="020B0502040204020203" pitchFamily="34" charset="0"/>
                  <a:ea typeface="微软雅黑" panose="020B0503020204020204" pitchFamily="34" charset="-122"/>
                </a:defRPr>
              </a:lvl5pPr>
              <a:lvl6pPr marL="25146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eaLnBrk="1" hangingPunct="1"/>
              <a:r>
                <a:rPr lang="zh-CN" altLang="en-US" sz="1333">
                  <a:solidFill>
                    <a:schemeClr val="tx1">
                      <a:lumMod val="85000"/>
                      <a:lumOff val="15000"/>
                    </a:schemeClr>
                  </a:solidFill>
                  <a:latin typeface="微软雅黑" panose="020B0503020204020204" pitchFamily="34" charset="-122"/>
                  <a:cs typeface="Open Sans" panose="020B0606030504020204"/>
                </a:rPr>
                <a:t>添加标题</a:t>
              </a:r>
              <a:endParaRPr lang="en-US" sz="1333">
                <a:solidFill>
                  <a:schemeClr val="tx1">
                    <a:lumMod val="85000"/>
                    <a:lumOff val="15000"/>
                  </a:schemeClr>
                </a:solidFill>
                <a:latin typeface="微软雅黑" panose="020B0503020204020204" pitchFamily="34" charset="-122"/>
                <a:cs typeface="Open Sans" panose="020B0606030504020204"/>
              </a:endParaRPr>
            </a:p>
          </p:txBody>
        </p:sp>
        <p:sp>
          <p:nvSpPr>
            <p:cNvPr id="52" name="Rectangle 380"/>
            <p:cNvSpPr/>
            <p:nvPr/>
          </p:nvSpPr>
          <p:spPr>
            <a:xfrm>
              <a:off x="5984874" y="2463526"/>
              <a:ext cx="2150631" cy="691783"/>
            </a:xfrm>
            <a:prstGeom prst="rect">
              <a:avLst/>
            </a:prstGeom>
          </p:spPr>
          <p:txBody>
            <a:bodyPr>
              <a:spAutoFit/>
            </a:bodyPr>
            <a:lstStyle/>
            <a:p>
              <a:pPr defTabSz="1450304">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3" name="组合 52"/>
          <p:cNvGrpSpPr/>
          <p:nvPr/>
        </p:nvGrpSpPr>
        <p:grpSpPr bwMode="auto">
          <a:xfrm>
            <a:off x="8567739" y="1883833"/>
            <a:ext cx="2865967" cy="1198497"/>
            <a:chOff x="5984874" y="2257364"/>
            <a:chExt cx="2150631" cy="899494"/>
          </a:xfrm>
        </p:grpSpPr>
        <p:sp>
          <p:nvSpPr>
            <p:cNvPr id="54" name="Text Box 10"/>
            <p:cNvSpPr txBox="1">
              <a:spLocks noChangeArrowheads="1"/>
            </p:cNvSpPr>
            <p:nvPr/>
          </p:nvSpPr>
          <p:spPr bwMode="auto">
            <a:xfrm>
              <a:off x="6026171" y="2257364"/>
              <a:ext cx="2109334" cy="200145"/>
            </a:xfrm>
            <a:prstGeom prst="rect">
              <a:avLst/>
            </a:prstGeom>
            <a:noFill/>
            <a:ln w="9525">
              <a:noFill/>
              <a:miter lim="800000"/>
            </a:ln>
          </p:spPr>
          <p:txBody>
            <a:bodyPr lIns="60960" tIns="30480" rIns="60960" bIns="30480">
              <a:spAutoFit/>
            </a:bodyPr>
            <a:lstStyle>
              <a:lvl1pPr defTabSz="1087120">
                <a:defRPr>
                  <a:solidFill>
                    <a:schemeClr val="tx1"/>
                  </a:solidFill>
                  <a:latin typeface="Lao UI" panose="020B0502040204020203" pitchFamily="34" charset="0"/>
                  <a:ea typeface="微软雅黑" panose="020B0503020204020204" pitchFamily="34" charset="-122"/>
                </a:defRPr>
              </a:lvl1pPr>
              <a:lvl2pPr marL="742950" indent="-285750" defTabSz="1087120">
                <a:defRPr>
                  <a:solidFill>
                    <a:schemeClr val="tx1"/>
                  </a:solidFill>
                  <a:latin typeface="Lao UI" panose="020B0502040204020203" pitchFamily="34" charset="0"/>
                  <a:ea typeface="微软雅黑" panose="020B0503020204020204" pitchFamily="34" charset="-122"/>
                </a:defRPr>
              </a:lvl2pPr>
              <a:lvl3pPr marL="1143000" indent="-228600" defTabSz="1087120">
                <a:defRPr>
                  <a:solidFill>
                    <a:schemeClr val="tx1"/>
                  </a:solidFill>
                  <a:latin typeface="Lao UI" panose="020B0502040204020203" pitchFamily="34" charset="0"/>
                  <a:ea typeface="微软雅黑" panose="020B0503020204020204" pitchFamily="34" charset="-122"/>
                </a:defRPr>
              </a:lvl3pPr>
              <a:lvl4pPr marL="1600200" indent="-228600" defTabSz="1087120">
                <a:defRPr>
                  <a:solidFill>
                    <a:schemeClr val="tx1"/>
                  </a:solidFill>
                  <a:latin typeface="Lao UI" panose="020B0502040204020203" pitchFamily="34" charset="0"/>
                  <a:ea typeface="微软雅黑" panose="020B0503020204020204" pitchFamily="34" charset="-122"/>
                </a:defRPr>
              </a:lvl4pPr>
              <a:lvl5pPr marL="2057400" indent="-228600" defTabSz="1087120">
                <a:defRPr>
                  <a:solidFill>
                    <a:schemeClr val="tx1"/>
                  </a:solidFill>
                  <a:latin typeface="Lao UI" panose="020B0502040204020203" pitchFamily="34" charset="0"/>
                  <a:ea typeface="微软雅黑" panose="020B0503020204020204" pitchFamily="34" charset="-122"/>
                </a:defRPr>
              </a:lvl5pPr>
              <a:lvl6pPr marL="25146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eaLnBrk="1" hangingPunct="1"/>
              <a:r>
                <a:rPr lang="zh-CN" altLang="en-US" sz="1333">
                  <a:solidFill>
                    <a:schemeClr val="tx1">
                      <a:lumMod val="85000"/>
                      <a:lumOff val="15000"/>
                    </a:schemeClr>
                  </a:solidFill>
                  <a:latin typeface="微软雅黑" panose="020B0503020204020204" pitchFamily="34" charset="-122"/>
                  <a:cs typeface="Open Sans" panose="020B0606030504020204"/>
                </a:rPr>
                <a:t>添加标题</a:t>
              </a:r>
              <a:endParaRPr lang="en-US" sz="1067" b="1">
                <a:solidFill>
                  <a:schemeClr val="tx1">
                    <a:lumMod val="85000"/>
                    <a:lumOff val="15000"/>
                  </a:schemeClr>
                </a:solidFill>
                <a:latin typeface="微软雅黑" panose="020B0503020204020204" pitchFamily="34" charset="-122"/>
                <a:cs typeface="Open Sans" panose="020B0606030504020204"/>
              </a:endParaRPr>
            </a:p>
          </p:txBody>
        </p:sp>
        <p:sp>
          <p:nvSpPr>
            <p:cNvPr id="55" name="Rectangle 380"/>
            <p:cNvSpPr/>
            <p:nvPr/>
          </p:nvSpPr>
          <p:spPr>
            <a:xfrm>
              <a:off x="5984874" y="2463882"/>
              <a:ext cx="2150631" cy="692976"/>
            </a:xfrm>
            <a:prstGeom prst="rect">
              <a:avLst/>
            </a:prstGeom>
          </p:spPr>
          <p:txBody>
            <a:bodyPr>
              <a:spAutoFit/>
            </a:bodyPr>
            <a:lstStyle/>
            <a:p>
              <a:pPr defTabSz="1450304">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6" name="组合 55"/>
          <p:cNvGrpSpPr/>
          <p:nvPr/>
        </p:nvGrpSpPr>
        <p:grpSpPr bwMode="auto">
          <a:xfrm>
            <a:off x="786873" y="3642782"/>
            <a:ext cx="2865967" cy="1198496"/>
            <a:chOff x="5984874" y="2257364"/>
            <a:chExt cx="2150631" cy="897946"/>
          </a:xfrm>
        </p:grpSpPr>
        <p:sp>
          <p:nvSpPr>
            <p:cNvPr id="57" name="Text Box 10"/>
            <p:cNvSpPr txBox="1">
              <a:spLocks noChangeArrowheads="1"/>
            </p:cNvSpPr>
            <p:nvPr/>
          </p:nvSpPr>
          <p:spPr bwMode="auto">
            <a:xfrm>
              <a:off x="6026171" y="2257364"/>
              <a:ext cx="2109334" cy="199801"/>
            </a:xfrm>
            <a:prstGeom prst="rect">
              <a:avLst/>
            </a:prstGeom>
            <a:noFill/>
            <a:ln w="9525">
              <a:noFill/>
              <a:miter lim="800000"/>
            </a:ln>
          </p:spPr>
          <p:txBody>
            <a:bodyPr lIns="60960" tIns="30480" rIns="60960" bIns="30480">
              <a:spAutoFit/>
            </a:bodyPr>
            <a:lstStyle>
              <a:lvl1pPr defTabSz="1087120">
                <a:defRPr>
                  <a:solidFill>
                    <a:schemeClr val="tx1"/>
                  </a:solidFill>
                  <a:latin typeface="Lao UI" panose="020B0502040204020203" pitchFamily="34" charset="0"/>
                  <a:ea typeface="微软雅黑" panose="020B0503020204020204" pitchFamily="34" charset="-122"/>
                </a:defRPr>
              </a:lvl1pPr>
              <a:lvl2pPr marL="742950" indent="-285750" defTabSz="1087120">
                <a:defRPr>
                  <a:solidFill>
                    <a:schemeClr val="tx1"/>
                  </a:solidFill>
                  <a:latin typeface="Lao UI" panose="020B0502040204020203" pitchFamily="34" charset="0"/>
                  <a:ea typeface="微软雅黑" panose="020B0503020204020204" pitchFamily="34" charset="-122"/>
                </a:defRPr>
              </a:lvl2pPr>
              <a:lvl3pPr marL="1143000" indent="-228600" defTabSz="1087120">
                <a:defRPr>
                  <a:solidFill>
                    <a:schemeClr val="tx1"/>
                  </a:solidFill>
                  <a:latin typeface="Lao UI" panose="020B0502040204020203" pitchFamily="34" charset="0"/>
                  <a:ea typeface="微软雅黑" panose="020B0503020204020204" pitchFamily="34" charset="-122"/>
                </a:defRPr>
              </a:lvl3pPr>
              <a:lvl4pPr marL="1600200" indent="-228600" defTabSz="1087120">
                <a:defRPr>
                  <a:solidFill>
                    <a:schemeClr val="tx1"/>
                  </a:solidFill>
                  <a:latin typeface="Lao UI" panose="020B0502040204020203" pitchFamily="34" charset="0"/>
                  <a:ea typeface="微软雅黑" panose="020B0503020204020204" pitchFamily="34" charset="-122"/>
                </a:defRPr>
              </a:lvl4pPr>
              <a:lvl5pPr marL="2057400" indent="-228600" defTabSz="1087120">
                <a:defRPr>
                  <a:solidFill>
                    <a:schemeClr val="tx1"/>
                  </a:solidFill>
                  <a:latin typeface="Lao UI" panose="020B0502040204020203" pitchFamily="34" charset="0"/>
                  <a:ea typeface="微软雅黑" panose="020B0503020204020204" pitchFamily="34" charset="-122"/>
                </a:defRPr>
              </a:lvl5pPr>
              <a:lvl6pPr marL="25146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r" eaLnBrk="1" hangingPunct="1"/>
              <a:r>
                <a:rPr lang="zh-CN" altLang="en-US" sz="1333">
                  <a:solidFill>
                    <a:schemeClr val="tx1">
                      <a:lumMod val="85000"/>
                      <a:lumOff val="15000"/>
                    </a:schemeClr>
                  </a:solidFill>
                  <a:latin typeface="微软雅黑" panose="020B0503020204020204" pitchFamily="34" charset="-122"/>
                  <a:cs typeface="Open Sans" panose="020B0606030504020204"/>
                </a:rPr>
                <a:t>添加标题</a:t>
              </a:r>
              <a:endParaRPr lang="en-US" sz="1333">
                <a:solidFill>
                  <a:schemeClr val="tx1">
                    <a:lumMod val="85000"/>
                    <a:lumOff val="15000"/>
                  </a:schemeClr>
                </a:solidFill>
                <a:latin typeface="微软雅黑" panose="020B0503020204020204" pitchFamily="34" charset="-122"/>
                <a:cs typeface="Open Sans" panose="020B0606030504020204"/>
              </a:endParaRPr>
            </a:p>
          </p:txBody>
        </p:sp>
        <p:sp>
          <p:nvSpPr>
            <p:cNvPr id="58" name="Rectangle 380"/>
            <p:cNvSpPr/>
            <p:nvPr/>
          </p:nvSpPr>
          <p:spPr>
            <a:xfrm>
              <a:off x="5984874" y="2463526"/>
              <a:ext cx="2150631" cy="691784"/>
            </a:xfrm>
            <a:prstGeom prst="rect">
              <a:avLst/>
            </a:prstGeom>
          </p:spPr>
          <p:txBody>
            <a:bodyPr>
              <a:spAutoFit/>
            </a:bodyPr>
            <a:lstStyle/>
            <a:p>
              <a:pPr algn="r" defTabSz="1450304">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9" name="组合 58"/>
          <p:cNvGrpSpPr/>
          <p:nvPr/>
        </p:nvGrpSpPr>
        <p:grpSpPr bwMode="auto">
          <a:xfrm>
            <a:off x="786873" y="5300139"/>
            <a:ext cx="2865967" cy="1198498"/>
            <a:chOff x="5984874" y="2257364"/>
            <a:chExt cx="2150631" cy="899493"/>
          </a:xfrm>
        </p:grpSpPr>
        <p:sp>
          <p:nvSpPr>
            <p:cNvPr id="60" name="Text Box 10"/>
            <p:cNvSpPr txBox="1">
              <a:spLocks noChangeArrowheads="1"/>
            </p:cNvSpPr>
            <p:nvPr/>
          </p:nvSpPr>
          <p:spPr bwMode="auto">
            <a:xfrm>
              <a:off x="6026171" y="2257364"/>
              <a:ext cx="2109334" cy="200145"/>
            </a:xfrm>
            <a:prstGeom prst="rect">
              <a:avLst/>
            </a:prstGeom>
            <a:noFill/>
            <a:ln w="9525">
              <a:noFill/>
              <a:miter lim="800000"/>
            </a:ln>
          </p:spPr>
          <p:txBody>
            <a:bodyPr lIns="60960" tIns="30480" rIns="60960" bIns="30480">
              <a:spAutoFit/>
            </a:bodyPr>
            <a:lstStyle>
              <a:lvl1pPr defTabSz="1087120">
                <a:defRPr>
                  <a:solidFill>
                    <a:schemeClr val="tx1"/>
                  </a:solidFill>
                  <a:latin typeface="Lao UI" panose="020B0502040204020203" pitchFamily="34" charset="0"/>
                  <a:ea typeface="微软雅黑" panose="020B0503020204020204" pitchFamily="34" charset="-122"/>
                </a:defRPr>
              </a:lvl1pPr>
              <a:lvl2pPr marL="742950" indent="-285750" defTabSz="1087120">
                <a:defRPr>
                  <a:solidFill>
                    <a:schemeClr val="tx1"/>
                  </a:solidFill>
                  <a:latin typeface="Lao UI" panose="020B0502040204020203" pitchFamily="34" charset="0"/>
                  <a:ea typeface="微软雅黑" panose="020B0503020204020204" pitchFamily="34" charset="-122"/>
                </a:defRPr>
              </a:lvl2pPr>
              <a:lvl3pPr marL="1143000" indent="-228600" defTabSz="1087120">
                <a:defRPr>
                  <a:solidFill>
                    <a:schemeClr val="tx1"/>
                  </a:solidFill>
                  <a:latin typeface="Lao UI" panose="020B0502040204020203" pitchFamily="34" charset="0"/>
                  <a:ea typeface="微软雅黑" panose="020B0503020204020204" pitchFamily="34" charset="-122"/>
                </a:defRPr>
              </a:lvl3pPr>
              <a:lvl4pPr marL="1600200" indent="-228600" defTabSz="1087120">
                <a:defRPr>
                  <a:solidFill>
                    <a:schemeClr val="tx1"/>
                  </a:solidFill>
                  <a:latin typeface="Lao UI" panose="020B0502040204020203" pitchFamily="34" charset="0"/>
                  <a:ea typeface="微软雅黑" panose="020B0503020204020204" pitchFamily="34" charset="-122"/>
                </a:defRPr>
              </a:lvl4pPr>
              <a:lvl5pPr marL="2057400" indent="-228600" defTabSz="1087120">
                <a:defRPr>
                  <a:solidFill>
                    <a:schemeClr val="tx1"/>
                  </a:solidFill>
                  <a:latin typeface="Lao UI" panose="020B0502040204020203" pitchFamily="34" charset="0"/>
                  <a:ea typeface="微软雅黑" panose="020B0503020204020204" pitchFamily="34" charset="-122"/>
                </a:defRPr>
              </a:lvl5pPr>
              <a:lvl6pPr marL="25146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r" eaLnBrk="1" hangingPunct="1"/>
              <a:r>
                <a:rPr lang="zh-CN" altLang="en-US" sz="1333">
                  <a:solidFill>
                    <a:schemeClr val="tx1">
                      <a:lumMod val="85000"/>
                      <a:lumOff val="15000"/>
                    </a:schemeClr>
                  </a:solidFill>
                  <a:latin typeface="微软雅黑" panose="020B0503020204020204" pitchFamily="34" charset="-122"/>
                  <a:cs typeface="Open Sans" panose="020B0606030504020204"/>
                </a:rPr>
                <a:t>添加标题</a:t>
              </a:r>
              <a:endParaRPr lang="en-US" sz="1333">
                <a:solidFill>
                  <a:schemeClr val="tx1">
                    <a:lumMod val="85000"/>
                    <a:lumOff val="15000"/>
                  </a:schemeClr>
                </a:solidFill>
                <a:latin typeface="微软雅黑" panose="020B0503020204020204" pitchFamily="34" charset="-122"/>
                <a:cs typeface="Open Sans" panose="020B0606030504020204"/>
              </a:endParaRPr>
            </a:p>
          </p:txBody>
        </p:sp>
        <p:sp>
          <p:nvSpPr>
            <p:cNvPr id="61" name="Rectangle 380"/>
            <p:cNvSpPr/>
            <p:nvPr/>
          </p:nvSpPr>
          <p:spPr>
            <a:xfrm>
              <a:off x="5984874" y="2463882"/>
              <a:ext cx="2150631" cy="692975"/>
            </a:xfrm>
            <a:prstGeom prst="rect">
              <a:avLst/>
            </a:prstGeom>
          </p:spPr>
          <p:txBody>
            <a:bodyPr>
              <a:spAutoFit/>
            </a:bodyPr>
            <a:lstStyle/>
            <a:p>
              <a:pPr algn="r" defTabSz="1450304">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2" name="组合 61"/>
          <p:cNvGrpSpPr/>
          <p:nvPr/>
        </p:nvGrpSpPr>
        <p:grpSpPr bwMode="auto">
          <a:xfrm>
            <a:off x="786873" y="1987556"/>
            <a:ext cx="2865967" cy="1198498"/>
            <a:chOff x="5984874" y="2257364"/>
            <a:chExt cx="2150631" cy="899493"/>
          </a:xfrm>
        </p:grpSpPr>
        <p:sp>
          <p:nvSpPr>
            <p:cNvPr id="63" name="Text Box 10"/>
            <p:cNvSpPr txBox="1">
              <a:spLocks noChangeArrowheads="1"/>
            </p:cNvSpPr>
            <p:nvPr/>
          </p:nvSpPr>
          <p:spPr bwMode="auto">
            <a:xfrm>
              <a:off x="6026171" y="2257364"/>
              <a:ext cx="2109334" cy="200145"/>
            </a:xfrm>
            <a:prstGeom prst="rect">
              <a:avLst/>
            </a:prstGeom>
            <a:noFill/>
            <a:ln w="9525">
              <a:noFill/>
              <a:miter lim="800000"/>
            </a:ln>
          </p:spPr>
          <p:txBody>
            <a:bodyPr lIns="60960" tIns="30480" rIns="60960" bIns="30480">
              <a:spAutoFit/>
            </a:bodyPr>
            <a:lstStyle>
              <a:lvl1pPr defTabSz="1087120">
                <a:defRPr>
                  <a:solidFill>
                    <a:schemeClr val="tx1"/>
                  </a:solidFill>
                  <a:latin typeface="Lao UI" panose="020B0502040204020203" pitchFamily="34" charset="0"/>
                  <a:ea typeface="微软雅黑" panose="020B0503020204020204" pitchFamily="34" charset="-122"/>
                </a:defRPr>
              </a:lvl1pPr>
              <a:lvl2pPr marL="742950" indent="-285750" defTabSz="1087120">
                <a:defRPr>
                  <a:solidFill>
                    <a:schemeClr val="tx1"/>
                  </a:solidFill>
                  <a:latin typeface="Lao UI" panose="020B0502040204020203" pitchFamily="34" charset="0"/>
                  <a:ea typeface="微软雅黑" panose="020B0503020204020204" pitchFamily="34" charset="-122"/>
                </a:defRPr>
              </a:lvl2pPr>
              <a:lvl3pPr marL="1143000" indent="-228600" defTabSz="1087120">
                <a:defRPr>
                  <a:solidFill>
                    <a:schemeClr val="tx1"/>
                  </a:solidFill>
                  <a:latin typeface="Lao UI" panose="020B0502040204020203" pitchFamily="34" charset="0"/>
                  <a:ea typeface="微软雅黑" panose="020B0503020204020204" pitchFamily="34" charset="-122"/>
                </a:defRPr>
              </a:lvl3pPr>
              <a:lvl4pPr marL="1600200" indent="-228600" defTabSz="1087120">
                <a:defRPr>
                  <a:solidFill>
                    <a:schemeClr val="tx1"/>
                  </a:solidFill>
                  <a:latin typeface="Lao UI" panose="020B0502040204020203" pitchFamily="34" charset="0"/>
                  <a:ea typeface="微软雅黑" panose="020B0503020204020204" pitchFamily="34" charset="-122"/>
                </a:defRPr>
              </a:lvl4pPr>
              <a:lvl5pPr marL="2057400" indent="-228600" defTabSz="1087120">
                <a:defRPr>
                  <a:solidFill>
                    <a:schemeClr val="tx1"/>
                  </a:solidFill>
                  <a:latin typeface="Lao UI" panose="020B0502040204020203" pitchFamily="34" charset="0"/>
                  <a:ea typeface="微软雅黑" panose="020B0503020204020204" pitchFamily="34" charset="-122"/>
                </a:defRPr>
              </a:lvl5pPr>
              <a:lvl6pPr marL="25146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defTabSz="108712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r" eaLnBrk="1" hangingPunct="1"/>
              <a:r>
                <a:rPr lang="zh-CN" altLang="en-US" sz="1333">
                  <a:solidFill>
                    <a:schemeClr val="tx1">
                      <a:lumMod val="85000"/>
                      <a:lumOff val="15000"/>
                    </a:schemeClr>
                  </a:solidFill>
                  <a:latin typeface="微软雅黑" panose="020B0503020204020204" pitchFamily="34" charset="-122"/>
                  <a:cs typeface="Open Sans" panose="020B0606030504020204"/>
                </a:rPr>
                <a:t>添加标题</a:t>
              </a:r>
              <a:endParaRPr lang="en-US" sz="1333">
                <a:solidFill>
                  <a:schemeClr val="tx1">
                    <a:lumMod val="85000"/>
                    <a:lumOff val="15000"/>
                  </a:schemeClr>
                </a:solidFill>
                <a:latin typeface="微软雅黑" panose="020B0503020204020204" pitchFamily="34" charset="-122"/>
                <a:cs typeface="Open Sans" panose="020B0606030504020204"/>
              </a:endParaRPr>
            </a:p>
          </p:txBody>
        </p:sp>
        <p:sp>
          <p:nvSpPr>
            <p:cNvPr id="64" name="Rectangle 380"/>
            <p:cNvSpPr/>
            <p:nvPr/>
          </p:nvSpPr>
          <p:spPr>
            <a:xfrm>
              <a:off x="5984874" y="2463882"/>
              <a:ext cx="2150631" cy="692975"/>
            </a:xfrm>
            <a:prstGeom prst="rect">
              <a:avLst/>
            </a:prstGeom>
          </p:spPr>
          <p:txBody>
            <a:bodyPr>
              <a:spAutoFit/>
            </a:bodyPr>
            <a:lstStyle/>
            <a:p>
              <a:pPr algn="r" defTabSz="1450304">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65" name="文本框 64"/>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06788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 calcmode="lin" valueType="num">
                                      <p:cBhvr>
                                        <p:cTn id="9" dur="500" fill="hold"/>
                                        <p:tgtEl>
                                          <p:spTgt spid="38"/>
                                        </p:tgtEl>
                                        <p:attrNameLst>
                                          <p:attrName>style.rotation</p:attrName>
                                        </p:attrNameLst>
                                      </p:cBhvr>
                                      <p:tavLst>
                                        <p:tav tm="0">
                                          <p:val>
                                            <p:fltVal val="360"/>
                                          </p:val>
                                        </p:tav>
                                        <p:tav tm="100000">
                                          <p:val>
                                            <p:fltVal val="0"/>
                                          </p:val>
                                        </p:tav>
                                      </p:tavLst>
                                    </p:anim>
                                    <p:animEffect transition="in" filter="fade">
                                      <p:cBhvr>
                                        <p:cTn id="10" dur="500"/>
                                        <p:tgtEl>
                                          <p:spTgt spid="38"/>
                                        </p:tgtEl>
                                      </p:cBhvr>
                                    </p:animEffect>
                                  </p:childTnLst>
                                </p:cTn>
                              </p:par>
                            </p:childTnLst>
                          </p:cTn>
                        </p:par>
                        <p:par>
                          <p:cTn id="11" fill="hold">
                            <p:stCondLst>
                              <p:cond delay="500"/>
                            </p:stCondLst>
                            <p:childTnLst>
                              <p:par>
                                <p:cTn id="12" presetID="2" presetClass="entr" presetSubtype="1" decel="10000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0-#ppt_h/2"/>
                                          </p:val>
                                        </p:tav>
                                        <p:tav tm="100000">
                                          <p:val>
                                            <p:strVal val="#ppt_y"/>
                                          </p:val>
                                        </p:tav>
                                      </p:tavLst>
                                    </p:anim>
                                  </p:childTnLst>
                                </p:cTn>
                              </p:par>
                              <p:par>
                                <p:cTn id="16" presetID="2" presetClass="entr" presetSubtype="3" decel="100000" fill="hold" nodeType="withEffect">
                                  <p:stCondLst>
                                    <p:cond delay="1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0-#ppt_h/2"/>
                                          </p:val>
                                        </p:tav>
                                        <p:tav tm="100000">
                                          <p:val>
                                            <p:strVal val="#ppt_y"/>
                                          </p:val>
                                        </p:tav>
                                      </p:tavLst>
                                    </p:anim>
                                  </p:childTnLst>
                                </p:cTn>
                              </p:par>
                              <p:par>
                                <p:cTn id="20" presetID="2" presetClass="entr" presetSubtype="6" decel="100000" fill="hold" nodeType="withEffect">
                                  <p:stCondLst>
                                    <p:cond delay="20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1+#ppt_w/2"/>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3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12" decel="100000" fill="hold" nodeType="withEffect">
                                  <p:stCondLst>
                                    <p:cond delay="4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9" decel="100000" fill="hold" nodeType="withEffect">
                                  <p:stCondLst>
                                    <p:cond delay="50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0-#ppt_w/2"/>
                                          </p:val>
                                        </p:tav>
                                        <p:tav tm="100000">
                                          <p:val>
                                            <p:strVal val="#ppt_x"/>
                                          </p:val>
                                        </p:tav>
                                      </p:tavLst>
                                    </p:anim>
                                    <p:anim calcmode="lin" valueType="num">
                                      <p:cBhvr additive="base">
                                        <p:cTn id="35" dur="500" fill="hold"/>
                                        <p:tgtEl>
                                          <p:spTgt spid="20"/>
                                        </p:tgtEl>
                                        <p:attrNameLst>
                                          <p:attrName>ppt_y</p:attrName>
                                        </p:attrNameLst>
                                      </p:cBhvr>
                                      <p:tavLst>
                                        <p:tav tm="0">
                                          <p:val>
                                            <p:strVal val="0-#ppt_h/2"/>
                                          </p:val>
                                        </p:tav>
                                        <p:tav tm="100000">
                                          <p:val>
                                            <p:strVal val="#ppt_y"/>
                                          </p:val>
                                        </p:tav>
                                      </p:tavLst>
                                    </p:anim>
                                  </p:childTnLst>
                                </p:cTn>
                              </p:par>
                            </p:childTnLst>
                          </p:cTn>
                        </p:par>
                        <p:par>
                          <p:cTn id="36" fill="hold">
                            <p:stCondLst>
                              <p:cond delay="1500"/>
                            </p:stCondLst>
                            <p:childTnLst>
                              <p:par>
                                <p:cTn id="37" presetID="2" presetClass="entr" presetSubtype="2" decel="100000"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1+#ppt_w/2"/>
                                          </p:val>
                                        </p:tav>
                                        <p:tav tm="100000">
                                          <p:val>
                                            <p:strVal val="#ppt_x"/>
                                          </p:val>
                                        </p:tav>
                                      </p:tavLst>
                                    </p:anim>
                                    <p:anim calcmode="lin" valueType="num">
                                      <p:cBhvr additive="base">
                                        <p:cTn id="40" dur="500" fill="hold"/>
                                        <p:tgtEl>
                                          <p:spTgt spid="53"/>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10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fill="hold"/>
                                        <p:tgtEl>
                                          <p:spTgt spid="62"/>
                                        </p:tgtEl>
                                        <p:attrNameLst>
                                          <p:attrName>ppt_x</p:attrName>
                                        </p:attrNameLst>
                                      </p:cBhvr>
                                      <p:tavLst>
                                        <p:tav tm="0">
                                          <p:val>
                                            <p:strVal val="0-#ppt_w/2"/>
                                          </p:val>
                                        </p:tav>
                                        <p:tav tm="100000">
                                          <p:val>
                                            <p:strVal val="#ppt_x"/>
                                          </p:val>
                                        </p:tav>
                                      </p:tavLst>
                                    </p:anim>
                                    <p:anim calcmode="lin" valueType="num">
                                      <p:cBhvr additive="base">
                                        <p:cTn id="44" dur="500" fill="hold"/>
                                        <p:tgtEl>
                                          <p:spTgt spid="62"/>
                                        </p:tgtEl>
                                        <p:attrNameLst>
                                          <p:attrName>ppt_y</p:attrName>
                                        </p:attrNameLst>
                                      </p:cBhvr>
                                      <p:tavLst>
                                        <p:tav tm="0">
                                          <p:val>
                                            <p:strVal val="#ppt_y"/>
                                          </p:val>
                                        </p:tav>
                                        <p:tav tm="100000">
                                          <p:val>
                                            <p:strVal val="#ppt_y"/>
                                          </p:val>
                                        </p:tav>
                                      </p:tavLst>
                                    </p:anim>
                                  </p:childTnLst>
                                </p:cTn>
                              </p:par>
                              <p:par>
                                <p:cTn id="45" presetID="2" presetClass="entr" presetSubtype="2" decel="100000" fill="hold" nodeType="withEffect">
                                  <p:stCondLst>
                                    <p:cond delay="20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1+#ppt_w/2"/>
                                          </p:val>
                                        </p:tav>
                                        <p:tav tm="100000">
                                          <p:val>
                                            <p:strVal val="#ppt_x"/>
                                          </p:val>
                                        </p:tav>
                                      </p:tavLst>
                                    </p:anim>
                                    <p:anim calcmode="lin" valueType="num">
                                      <p:cBhvr additive="base">
                                        <p:cTn id="48" dur="500" fill="hold"/>
                                        <p:tgtEl>
                                          <p:spTgt spid="47"/>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30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0-#ppt_w/2"/>
                                          </p:val>
                                        </p:tav>
                                        <p:tav tm="100000">
                                          <p:val>
                                            <p:strVal val="#ppt_x"/>
                                          </p:val>
                                        </p:tav>
                                      </p:tavLst>
                                    </p:anim>
                                    <p:anim calcmode="lin" valueType="num">
                                      <p:cBhvr additive="base">
                                        <p:cTn id="52" dur="500" fill="hold"/>
                                        <p:tgtEl>
                                          <p:spTgt spid="56"/>
                                        </p:tgtEl>
                                        <p:attrNameLst>
                                          <p:attrName>ppt_y</p:attrName>
                                        </p:attrNameLst>
                                      </p:cBhvr>
                                      <p:tavLst>
                                        <p:tav tm="0">
                                          <p:val>
                                            <p:strVal val="#ppt_y"/>
                                          </p:val>
                                        </p:tav>
                                        <p:tav tm="100000">
                                          <p:val>
                                            <p:strVal val="#ppt_y"/>
                                          </p:val>
                                        </p:tav>
                                      </p:tavLst>
                                    </p:anim>
                                  </p:childTnLst>
                                </p:cTn>
                              </p:par>
                              <p:par>
                                <p:cTn id="53" presetID="2" presetClass="entr" presetSubtype="2" decel="100000" fill="hold" nodeType="withEffect">
                                  <p:stCondLst>
                                    <p:cond delay="40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1+#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50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0-#ppt_w/2"/>
                                          </p:val>
                                        </p:tav>
                                        <p:tav tm="100000">
                                          <p:val>
                                            <p:strVal val="#ppt_x"/>
                                          </p:val>
                                        </p:tav>
                                      </p:tavLst>
                                    </p:anim>
                                    <p:anim calcmode="lin" valueType="num">
                                      <p:cBhvr additive="base">
                                        <p:cTn id="60"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31"/>
          <p:cNvCxnSpPr/>
          <p:nvPr/>
        </p:nvCxnSpPr>
        <p:spPr>
          <a:xfrm rot="5400000">
            <a:off x="7051146" y="3063877"/>
            <a:ext cx="952500" cy="21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bwMode="auto">
          <a:xfrm>
            <a:off x="6954839" y="1905001"/>
            <a:ext cx="1176867" cy="1176867"/>
            <a:chOff x="5214942" y="1428742"/>
            <a:chExt cx="883120" cy="883120"/>
          </a:xfrm>
        </p:grpSpPr>
        <p:sp>
          <p:nvSpPr>
            <p:cNvPr id="10" name="Oval 32"/>
            <p:cNvSpPr/>
            <p:nvPr/>
          </p:nvSpPr>
          <p:spPr>
            <a:xfrm>
              <a:off x="5214942" y="1428742"/>
              <a:ext cx="883120" cy="883120"/>
            </a:xfrm>
            <a:prstGeom prst="ellipse">
              <a:avLst/>
            </a:prstGeom>
            <a:solidFill>
              <a:schemeClr val="accent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1" name="Group 83"/>
            <p:cNvGrpSpPr/>
            <p:nvPr/>
          </p:nvGrpSpPr>
          <p:grpSpPr>
            <a:xfrm>
              <a:off x="5461828" y="1684189"/>
              <a:ext cx="366050" cy="366676"/>
              <a:chOff x="6853177" y="4545107"/>
              <a:chExt cx="366050" cy="366676"/>
            </a:xfrm>
            <a:solidFill>
              <a:schemeClr val="bg1"/>
            </a:solidFill>
          </p:grpSpPr>
          <p:sp>
            <p:nvSpPr>
              <p:cNvPr id="12" name="AutoShape 18"/>
              <p:cNvSpPr/>
              <p:nvPr/>
            </p:nvSpPr>
            <p:spPr bwMode="auto">
              <a:xfrm>
                <a:off x="6853177" y="4545107"/>
                <a:ext cx="366050"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3" name="AutoShape 19"/>
              <p:cNvSpPr/>
              <p:nvPr/>
            </p:nvSpPr>
            <p:spPr bwMode="auto">
              <a:xfrm>
                <a:off x="6933270"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4" name="AutoShape 20"/>
              <p:cNvSpPr/>
              <p:nvPr/>
            </p:nvSpPr>
            <p:spPr bwMode="auto">
              <a:xfrm>
                <a:off x="6933270"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5" name="AutoShape 21"/>
              <p:cNvSpPr/>
              <p:nvPr/>
            </p:nvSpPr>
            <p:spPr bwMode="auto">
              <a:xfrm>
                <a:off x="6933270"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6" name="AutoShape 22"/>
              <p:cNvSpPr/>
              <p:nvPr/>
            </p:nvSpPr>
            <p:spPr bwMode="auto">
              <a:xfrm>
                <a:off x="7013363"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7" name="AutoShape 23"/>
              <p:cNvSpPr/>
              <p:nvPr/>
            </p:nvSpPr>
            <p:spPr bwMode="auto">
              <a:xfrm>
                <a:off x="7013363"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8" name="AutoShape 24"/>
              <p:cNvSpPr/>
              <p:nvPr/>
            </p:nvSpPr>
            <p:spPr bwMode="auto">
              <a:xfrm>
                <a:off x="7013363"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9" name="AutoShape 25"/>
              <p:cNvSpPr/>
              <p:nvPr/>
            </p:nvSpPr>
            <p:spPr bwMode="auto">
              <a:xfrm>
                <a:off x="7093457" y="4797277"/>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0" name="AutoShape 26"/>
              <p:cNvSpPr/>
              <p:nvPr/>
            </p:nvSpPr>
            <p:spPr bwMode="auto">
              <a:xfrm>
                <a:off x="7093457" y="4739710"/>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1" name="AutoShape 27"/>
              <p:cNvSpPr/>
              <p:nvPr/>
            </p:nvSpPr>
            <p:spPr bwMode="auto">
              <a:xfrm>
                <a:off x="7093457" y="4682768"/>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grpSp>
      <p:cxnSp>
        <p:nvCxnSpPr>
          <p:cNvPr id="22" name="Straight Connector 43"/>
          <p:cNvCxnSpPr/>
          <p:nvPr/>
        </p:nvCxnSpPr>
        <p:spPr>
          <a:xfrm rot="5400000">
            <a:off x="9908646" y="3085043"/>
            <a:ext cx="952500" cy="21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bwMode="auto">
          <a:xfrm>
            <a:off x="9812339" y="1905001"/>
            <a:ext cx="1176867" cy="1176867"/>
            <a:chOff x="7358082" y="1428742"/>
            <a:chExt cx="883120" cy="883120"/>
          </a:xfrm>
        </p:grpSpPr>
        <p:sp>
          <p:nvSpPr>
            <p:cNvPr id="24" name="Oval 44"/>
            <p:cNvSpPr/>
            <p:nvPr/>
          </p:nvSpPr>
          <p:spPr>
            <a:xfrm>
              <a:off x="7358082" y="1428742"/>
              <a:ext cx="883120" cy="883120"/>
            </a:xfrm>
            <a:prstGeom prst="ellipse">
              <a:avLst/>
            </a:prstGeom>
            <a:solidFill>
              <a:schemeClr val="accent4"/>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AutoShape 103"/>
            <p:cNvSpPr/>
            <p:nvPr/>
          </p:nvSpPr>
          <p:spPr bwMode="auto">
            <a:xfrm>
              <a:off x="7678928" y="1771825"/>
              <a:ext cx="131832" cy="85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chemeClr val="bg1"/>
            </a:solidFill>
            <a:ln>
              <a:noFill/>
            </a:ln>
            <a:effec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6" name="AutoShape 104"/>
            <p:cNvSpPr/>
            <p:nvPr/>
          </p:nvSpPr>
          <p:spPr bwMode="auto">
            <a:xfrm>
              <a:off x="7621747" y="1714644"/>
              <a:ext cx="365319" cy="320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chemeClr val="bg1"/>
            </a:solidFill>
            <a:ln>
              <a:noFill/>
            </a:ln>
            <a:effec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cxnSp>
        <p:nvCxnSpPr>
          <p:cNvPr id="27" name="Straight Connector 19"/>
          <p:cNvCxnSpPr/>
          <p:nvPr/>
        </p:nvCxnSpPr>
        <p:spPr>
          <a:xfrm rot="5400000">
            <a:off x="4098396" y="3063877"/>
            <a:ext cx="952500" cy="211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bwMode="auto">
          <a:xfrm>
            <a:off x="4002088" y="1905001"/>
            <a:ext cx="1176867" cy="1176867"/>
            <a:chOff x="3000364" y="1428742"/>
            <a:chExt cx="883120" cy="883120"/>
          </a:xfrm>
        </p:grpSpPr>
        <p:sp>
          <p:nvSpPr>
            <p:cNvPr id="29" name="Oval 20"/>
            <p:cNvSpPr/>
            <p:nvPr/>
          </p:nvSpPr>
          <p:spPr>
            <a:xfrm>
              <a:off x="3000364" y="1428742"/>
              <a:ext cx="883120" cy="883120"/>
            </a:xfrm>
            <a:prstGeom prst="ellipse">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0" name="Group 81"/>
            <p:cNvGrpSpPr/>
            <p:nvPr/>
          </p:nvGrpSpPr>
          <p:grpSpPr>
            <a:xfrm>
              <a:off x="3251393" y="1753373"/>
              <a:ext cx="365425" cy="229016"/>
              <a:chOff x="2411138" y="4617692"/>
              <a:chExt cx="365425" cy="229016"/>
            </a:xfrm>
            <a:solidFill>
              <a:schemeClr val="bg1"/>
            </a:solidFill>
          </p:grpSpPr>
          <p:sp>
            <p:nvSpPr>
              <p:cNvPr id="31" name="AutoShape 105"/>
              <p:cNvSpPr/>
              <p:nvPr/>
            </p:nvSpPr>
            <p:spPr bwMode="auto">
              <a:xfrm>
                <a:off x="2411138" y="4617692"/>
                <a:ext cx="365425"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2" name="AutoShape 106"/>
              <p:cNvSpPr/>
              <p:nvPr/>
            </p:nvSpPr>
            <p:spPr bwMode="auto">
              <a:xfrm>
                <a:off x="2548173" y="4686523"/>
                <a:ext cx="51935" cy="513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3" name="AutoShape 107"/>
              <p:cNvSpPr/>
              <p:nvPr/>
            </p:nvSpPr>
            <p:spPr bwMode="auto">
              <a:xfrm>
                <a:off x="2513756" y="4652107"/>
                <a:ext cx="160186" cy="1601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grpSp>
      <p:cxnSp>
        <p:nvCxnSpPr>
          <p:cNvPr id="34" name="Straight Connector 7"/>
          <p:cNvCxnSpPr/>
          <p:nvPr/>
        </p:nvCxnSpPr>
        <p:spPr>
          <a:xfrm rot="5400000">
            <a:off x="1277937" y="3139019"/>
            <a:ext cx="912284" cy="211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bwMode="auto">
          <a:xfrm>
            <a:off x="1144588" y="1905001"/>
            <a:ext cx="1176867" cy="1176867"/>
            <a:chOff x="857224" y="1428742"/>
            <a:chExt cx="883120" cy="883120"/>
          </a:xfrm>
        </p:grpSpPr>
        <p:sp>
          <p:nvSpPr>
            <p:cNvPr id="36" name="Oval 8"/>
            <p:cNvSpPr/>
            <p:nvPr/>
          </p:nvSpPr>
          <p:spPr>
            <a:xfrm>
              <a:off x="857224" y="1428742"/>
              <a:ext cx="883120" cy="883120"/>
            </a:xfrm>
            <a:prstGeom prst="ellipse">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7" name="Group 80"/>
            <p:cNvGrpSpPr/>
            <p:nvPr/>
          </p:nvGrpSpPr>
          <p:grpSpPr>
            <a:xfrm>
              <a:off x="1167519" y="1684543"/>
              <a:ext cx="274694" cy="366676"/>
              <a:chOff x="1724713" y="4548862"/>
              <a:chExt cx="274694" cy="366676"/>
            </a:xfrm>
            <a:solidFill>
              <a:schemeClr val="bg1"/>
            </a:solidFill>
          </p:grpSpPr>
          <p:sp>
            <p:nvSpPr>
              <p:cNvPr id="38" name="AutoShape 108"/>
              <p:cNvSpPr/>
              <p:nvPr/>
            </p:nvSpPr>
            <p:spPr bwMode="auto">
              <a:xfrm>
                <a:off x="1792917" y="4617692"/>
                <a:ext cx="137660" cy="137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
                    </a:moveTo>
                    <a:cubicBezTo>
                      <a:pt x="15764" y="1800"/>
                      <a:pt x="19800" y="5835"/>
                      <a:pt x="19800" y="10800"/>
                    </a:cubicBezTo>
                    <a:cubicBezTo>
                      <a:pt x="19800" y="15764"/>
                      <a:pt x="15764" y="19800"/>
                      <a:pt x="10800" y="19800"/>
                    </a:cubicBezTo>
                    <a:cubicBezTo>
                      <a:pt x="5835" y="19800"/>
                      <a:pt x="1800" y="15764"/>
                      <a:pt x="1800" y="10800"/>
                    </a:cubicBezTo>
                    <a:cubicBezTo>
                      <a:pt x="1800" y="5835"/>
                      <a:pt x="5835" y="1800"/>
                      <a:pt x="10800" y="1800"/>
                    </a:cubicBezTo>
                    <a:moveTo>
                      <a:pt x="10800" y="21599"/>
                    </a:moveTo>
                    <a:cubicBezTo>
                      <a:pt x="16756" y="21599"/>
                      <a:pt x="21600" y="16756"/>
                      <a:pt x="21600" y="10800"/>
                    </a:cubicBezTo>
                    <a:cubicBezTo>
                      <a:pt x="21600" y="4843"/>
                      <a:pt x="16756" y="0"/>
                      <a:pt x="10800" y="0"/>
                    </a:cubicBezTo>
                    <a:cubicBezTo>
                      <a:pt x="4843" y="0"/>
                      <a:pt x="0" y="4843"/>
                      <a:pt x="0" y="10800"/>
                    </a:cubicBezTo>
                    <a:cubicBezTo>
                      <a:pt x="0" y="16756"/>
                      <a:pt x="484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9" name="AutoShape 109"/>
              <p:cNvSpPr/>
              <p:nvPr/>
            </p:nvSpPr>
            <p:spPr bwMode="auto">
              <a:xfrm>
                <a:off x="1724713" y="4548862"/>
                <a:ext cx="274694" cy="366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04" y="20170"/>
                    </a:moveTo>
                    <a:cubicBezTo>
                      <a:pt x="10885" y="20184"/>
                      <a:pt x="10830" y="20215"/>
                      <a:pt x="10782" y="20237"/>
                    </a:cubicBezTo>
                    <a:cubicBezTo>
                      <a:pt x="10774" y="20218"/>
                      <a:pt x="10707" y="20178"/>
                      <a:pt x="10666" y="20147"/>
                    </a:cubicBezTo>
                    <a:cubicBezTo>
                      <a:pt x="7368" y="17300"/>
                      <a:pt x="1799" y="12497"/>
                      <a:pt x="1799" y="8101"/>
                    </a:cubicBezTo>
                    <a:cubicBezTo>
                      <a:pt x="1799" y="4378"/>
                      <a:pt x="5838" y="1350"/>
                      <a:pt x="10800" y="1350"/>
                    </a:cubicBezTo>
                    <a:cubicBezTo>
                      <a:pt x="15762" y="1350"/>
                      <a:pt x="19800" y="4378"/>
                      <a:pt x="19800" y="8101"/>
                    </a:cubicBezTo>
                    <a:cubicBezTo>
                      <a:pt x="19800" y="12497"/>
                      <a:pt x="14231" y="17300"/>
                      <a:pt x="10904" y="20170"/>
                    </a:cubicBezTo>
                    <a:moveTo>
                      <a:pt x="10800" y="0"/>
                    </a:moveTo>
                    <a:cubicBezTo>
                      <a:pt x="4844" y="0"/>
                      <a:pt x="0" y="3588"/>
                      <a:pt x="0" y="8101"/>
                    </a:cubicBezTo>
                    <a:cubicBezTo>
                      <a:pt x="0" y="12826"/>
                      <a:pt x="5400" y="17660"/>
                      <a:pt x="9337" y="21056"/>
                    </a:cubicBezTo>
                    <a:cubicBezTo>
                      <a:pt x="9352" y="21070"/>
                      <a:pt x="9984" y="21599"/>
                      <a:pt x="10766" y="21599"/>
                    </a:cubicBezTo>
                    <a:lnTo>
                      <a:pt x="10834" y="21599"/>
                    </a:lnTo>
                    <a:cubicBezTo>
                      <a:pt x="11615" y="21599"/>
                      <a:pt x="12247" y="21070"/>
                      <a:pt x="12262" y="21056"/>
                    </a:cubicBezTo>
                    <a:cubicBezTo>
                      <a:pt x="16200" y="17660"/>
                      <a:pt x="21599" y="12826"/>
                      <a:pt x="21599" y="8101"/>
                    </a:cubicBezTo>
                    <a:cubicBezTo>
                      <a:pt x="21599" y="3588"/>
                      <a:pt x="16755"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defRPr/>
                </a:pPr>
                <a:endParaRPr lang="en-US" sz="4000">
                  <a:solidFill>
                    <a:schemeClr val="tx1">
                      <a:lumMod val="85000"/>
                      <a:lumOff val="1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grpSp>
      <p:sp>
        <p:nvSpPr>
          <p:cNvPr id="40" name="文本框 39"/>
          <p:cNvSpPr txBox="1"/>
          <p:nvPr/>
        </p:nvSpPr>
        <p:spPr>
          <a:xfrm>
            <a:off x="901173" y="3964518"/>
            <a:ext cx="1824567" cy="420564"/>
          </a:xfrm>
          <a:prstGeom prst="rect">
            <a:avLst/>
          </a:prstGeom>
          <a:noFill/>
        </p:spPr>
        <p:txBody>
          <a:bodyPr>
            <a:spAutoFit/>
          </a:bodyPr>
          <a:lstStyle/>
          <a:p>
            <a:pPr algn="ctr">
              <a:defRPr/>
            </a:pPr>
            <a:r>
              <a:rPr lang="zh-CN" altLang="en-US" sz="2133" dirty="0">
                <a:solidFill>
                  <a:schemeClr val="tx1">
                    <a:lumMod val="85000"/>
                    <a:lumOff val="15000"/>
                  </a:schemeClr>
                </a:solidFill>
                <a:latin typeface="微软雅黑" panose="020B0503020204020204" pitchFamily="34" charset="-122"/>
                <a:ea typeface="微软雅黑" panose="020B0503020204020204" pitchFamily="34" charset="-122"/>
              </a:rPr>
              <a:t>服务项目一</a:t>
            </a:r>
          </a:p>
        </p:txBody>
      </p:sp>
      <p:sp>
        <p:nvSpPr>
          <p:cNvPr id="41" name="文本框 40"/>
          <p:cNvSpPr txBox="1"/>
          <p:nvPr/>
        </p:nvSpPr>
        <p:spPr>
          <a:xfrm>
            <a:off x="361420" y="4377268"/>
            <a:ext cx="2575984" cy="1200329"/>
          </a:xfrm>
          <a:prstGeom prst="rect">
            <a:avLst/>
          </a:prstGeom>
          <a:noFill/>
        </p:spPr>
        <p:txBody>
          <a:bodyPr>
            <a:spAutoFit/>
          </a:bodyPr>
          <a:lstStyle/>
          <a:p>
            <a:pPr algn="ctr">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您的内容打在这里，或者通过复制您的文本后，在此框中选择粘贴并选择只保留文字，您的内容打在这里或者粘贴，您的内容</a:t>
            </a:r>
            <a:endParaRPr lang="zh-CN" altLang="en-US" sz="933"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3724805" y="3964518"/>
            <a:ext cx="1826683" cy="420564"/>
          </a:xfrm>
          <a:prstGeom prst="rect">
            <a:avLst/>
          </a:prstGeom>
          <a:noFill/>
        </p:spPr>
        <p:txBody>
          <a:bodyPr>
            <a:spAutoFit/>
          </a:bodyPr>
          <a:lstStyle/>
          <a:p>
            <a:pPr algn="ctr">
              <a:defRPr/>
            </a:pPr>
            <a:r>
              <a:rPr lang="zh-CN" altLang="en-US" sz="2133" dirty="0">
                <a:solidFill>
                  <a:schemeClr val="tx1">
                    <a:lumMod val="85000"/>
                    <a:lumOff val="15000"/>
                  </a:schemeClr>
                </a:solidFill>
                <a:latin typeface="微软雅黑" panose="020B0503020204020204" pitchFamily="34" charset="-122"/>
                <a:ea typeface="微软雅黑" panose="020B0503020204020204" pitchFamily="34" charset="-122"/>
              </a:rPr>
              <a:t>服务项目二</a:t>
            </a:r>
          </a:p>
        </p:txBody>
      </p:sp>
      <p:sp>
        <p:nvSpPr>
          <p:cNvPr id="43" name="文本框 42"/>
          <p:cNvSpPr txBox="1"/>
          <p:nvPr/>
        </p:nvSpPr>
        <p:spPr>
          <a:xfrm>
            <a:off x="3185054" y="4377268"/>
            <a:ext cx="2575984" cy="1200329"/>
          </a:xfrm>
          <a:prstGeom prst="rect">
            <a:avLst/>
          </a:prstGeom>
          <a:noFill/>
        </p:spPr>
        <p:txBody>
          <a:bodyPr>
            <a:spAutoFit/>
          </a:bodyPr>
          <a:lstStyle/>
          <a:p>
            <a:pPr algn="ctr">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您的内容打在这里，或者通过复制您的文本后，在此框中选择粘贴并选择只保留文字，您的内容打在这里或者粘贴，您的内容</a:t>
            </a:r>
            <a:endParaRPr lang="zh-CN" altLang="en-US" sz="933"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6702954" y="3964518"/>
            <a:ext cx="1826684" cy="420564"/>
          </a:xfrm>
          <a:prstGeom prst="rect">
            <a:avLst/>
          </a:prstGeom>
          <a:noFill/>
        </p:spPr>
        <p:txBody>
          <a:bodyPr>
            <a:spAutoFit/>
          </a:bodyPr>
          <a:lstStyle/>
          <a:p>
            <a:pPr algn="ctr">
              <a:defRPr/>
            </a:pPr>
            <a:r>
              <a:rPr lang="zh-CN" altLang="en-US" sz="2133" dirty="0">
                <a:solidFill>
                  <a:schemeClr val="tx1">
                    <a:lumMod val="85000"/>
                    <a:lumOff val="15000"/>
                  </a:schemeClr>
                </a:solidFill>
                <a:latin typeface="微软雅黑" panose="020B0503020204020204" pitchFamily="34" charset="-122"/>
                <a:ea typeface="微软雅黑" panose="020B0503020204020204" pitchFamily="34" charset="-122"/>
              </a:rPr>
              <a:t>服务项目三</a:t>
            </a:r>
          </a:p>
        </p:txBody>
      </p:sp>
      <p:sp>
        <p:nvSpPr>
          <p:cNvPr id="45" name="文本框 44"/>
          <p:cNvSpPr txBox="1"/>
          <p:nvPr/>
        </p:nvSpPr>
        <p:spPr>
          <a:xfrm>
            <a:off x="6163206" y="4377268"/>
            <a:ext cx="2575983" cy="1200329"/>
          </a:xfrm>
          <a:prstGeom prst="rect">
            <a:avLst/>
          </a:prstGeom>
          <a:noFill/>
        </p:spPr>
        <p:txBody>
          <a:bodyPr>
            <a:spAutoFit/>
          </a:bodyPr>
          <a:lstStyle/>
          <a:p>
            <a:pPr algn="ctr">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您的内容打在这里，或者通过复制您的文本后，在此框中选择粘贴并选择只保留文字，您的内容打在这里或者粘贴，您的内容</a:t>
            </a:r>
            <a:endParaRPr lang="zh-CN" altLang="en-US" sz="933"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9634539" y="3964518"/>
            <a:ext cx="1826683" cy="420564"/>
          </a:xfrm>
          <a:prstGeom prst="rect">
            <a:avLst/>
          </a:prstGeom>
          <a:noFill/>
        </p:spPr>
        <p:txBody>
          <a:bodyPr>
            <a:spAutoFit/>
          </a:bodyPr>
          <a:lstStyle/>
          <a:p>
            <a:pPr algn="ctr">
              <a:defRPr/>
            </a:pPr>
            <a:r>
              <a:rPr lang="zh-CN" altLang="en-US" sz="2133" dirty="0">
                <a:solidFill>
                  <a:schemeClr val="tx1">
                    <a:lumMod val="85000"/>
                    <a:lumOff val="15000"/>
                  </a:schemeClr>
                </a:solidFill>
                <a:latin typeface="微软雅黑" panose="020B0503020204020204" pitchFamily="34" charset="-122"/>
                <a:ea typeface="微软雅黑" panose="020B0503020204020204" pitchFamily="34" charset="-122"/>
              </a:rPr>
              <a:t>服务项目四</a:t>
            </a:r>
          </a:p>
        </p:txBody>
      </p:sp>
      <p:sp>
        <p:nvSpPr>
          <p:cNvPr id="47" name="文本框 46"/>
          <p:cNvSpPr txBox="1"/>
          <p:nvPr/>
        </p:nvSpPr>
        <p:spPr>
          <a:xfrm>
            <a:off x="9096905" y="4377268"/>
            <a:ext cx="2573867" cy="1200329"/>
          </a:xfrm>
          <a:prstGeom prst="rect">
            <a:avLst/>
          </a:prstGeom>
          <a:noFill/>
        </p:spPr>
        <p:txBody>
          <a:bodyPr>
            <a:spAutoFit/>
          </a:bodyPr>
          <a:lstStyle/>
          <a:p>
            <a:pPr algn="ctr">
              <a:lnSpc>
                <a:spcPct val="150000"/>
              </a:lnSpc>
              <a:defRPr/>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您的内容打在这里，或者通过复制您的文本后，在此框中选择粘贴并选择只保留文字，您的内容打在这里或者粘贴，您的内容</a:t>
            </a:r>
            <a:endParaRPr lang="zh-CN" altLang="en-US" sz="933"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8745206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 calcmode="lin" valueType="num">
                                      <p:cBhvr>
                                        <p:cTn id="9" dur="500" fill="hold"/>
                                        <p:tgtEl>
                                          <p:spTgt spid="35"/>
                                        </p:tgtEl>
                                        <p:attrNameLst>
                                          <p:attrName>style.rotation</p:attrName>
                                        </p:attrNameLst>
                                      </p:cBhvr>
                                      <p:tavLst>
                                        <p:tav tm="0">
                                          <p:val>
                                            <p:fltVal val="360"/>
                                          </p:val>
                                        </p:tav>
                                        <p:tav tm="100000">
                                          <p:val>
                                            <p:fltVal val="0"/>
                                          </p:val>
                                        </p:tav>
                                      </p:tavLst>
                                    </p:anim>
                                    <p:animEffect transition="in" filter="fade">
                                      <p:cBhvr>
                                        <p:cTn id="10" dur="500"/>
                                        <p:tgtEl>
                                          <p:spTgt spid="35"/>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 calcmode="lin" valueType="num">
                                      <p:cBhvr>
                                        <p:cTn id="15" dur="500" fill="hold"/>
                                        <p:tgtEl>
                                          <p:spTgt spid="28"/>
                                        </p:tgtEl>
                                        <p:attrNameLst>
                                          <p:attrName>style.rotation</p:attrName>
                                        </p:attrNameLst>
                                      </p:cBhvr>
                                      <p:tavLst>
                                        <p:tav tm="0">
                                          <p:val>
                                            <p:fltVal val="360"/>
                                          </p:val>
                                        </p:tav>
                                        <p:tav tm="100000">
                                          <p:val>
                                            <p:fltVal val="0"/>
                                          </p:val>
                                        </p:tav>
                                      </p:tavLst>
                                    </p:anim>
                                    <p:animEffect transition="in" filter="fade">
                                      <p:cBhvr>
                                        <p:cTn id="16" dur="500"/>
                                        <p:tgtEl>
                                          <p:spTgt spid="2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 calcmode="lin" valueType="num">
                                      <p:cBhvr>
                                        <p:cTn id="27" dur="500" fill="hold"/>
                                        <p:tgtEl>
                                          <p:spTgt spid="23"/>
                                        </p:tgtEl>
                                        <p:attrNameLst>
                                          <p:attrName>style.rotation</p:attrName>
                                        </p:attrNameLst>
                                      </p:cBhvr>
                                      <p:tavLst>
                                        <p:tav tm="0">
                                          <p:val>
                                            <p:fltVal val="360"/>
                                          </p:val>
                                        </p:tav>
                                        <p:tav tm="100000">
                                          <p:val>
                                            <p:fltVal val="0"/>
                                          </p:val>
                                        </p:tav>
                                      </p:tavLst>
                                    </p:anim>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500"/>
                                        <p:tgtEl>
                                          <p:spTgt spid="34"/>
                                        </p:tgtEl>
                                      </p:cBhvr>
                                    </p:animEffect>
                                  </p:childTnLst>
                                </p:cTn>
                              </p:par>
                              <p:par>
                                <p:cTn id="34" presetID="22" presetClass="entr" presetSubtype="1"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par>
                                <p:cTn id="37" presetID="22" presetClass="entr" presetSubtype="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par>
                                <p:cTn id="40" presetID="22" presetClass="entr" presetSubtype="1"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500"/>
                                        <p:tgtEl>
                                          <p:spTgt spid="4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iterate type="lt">
                                    <p:tmPct val="15000"/>
                                  </p:iterate>
                                  <p:childTnLst>
                                    <p:set>
                                      <p:cBhvr>
                                        <p:cTn id="60" dur="1" fill="hold">
                                          <p:stCondLst>
                                            <p:cond delay="0"/>
                                          </p:stCondLst>
                                        </p:cTn>
                                        <p:tgtEl>
                                          <p:spTgt spid="41"/>
                                        </p:tgtEl>
                                        <p:attrNameLst>
                                          <p:attrName>style.visibility</p:attrName>
                                        </p:attrNameLst>
                                      </p:cBhvr>
                                      <p:to>
                                        <p:strVal val="visible"/>
                                      </p:to>
                                    </p:set>
                                    <p:animEffect transition="in" filter="fade">
                                      <p:cBhvr>
                                        <p:cTn id="61" dur="350"/>
                                        <p:tgtEl>
                                          <p:spTgt spid="41"/>
                                        </p:tgtEl>
                                      </p:cBhvr>
                                    </p:animEffect>
                                  </p:childTnLst>
                                </p:cTn>
                              </p:par>
                              <p:par>
                                <p:cTn id="62" presetID="10" presetClass="entr" presetSubtype="0" fill="hold" grpId="0" nodeType="withEffect">
                                  <p:stCondLst>
                                    <p:cond delay="0"/>
                                  </p:stCondLst>
                                  <p:iterate type="lt">
                                    <p:tmPct val="15000"/>
                                  </p:iterate>
                                  <p:childTnLst>
                                    <p:set>
                                      <p:cBhvr>
                                        <p:cTn id="63" dur="1" fill="hold">
                                          <p:stCondLst>
                                            <p:cond delay="0"/>
                                          </p:stCondLst>
                                        </p:cTn>
                                        <p:tgtEl>
                                          <p:spTgt spid="43"/>
                                        </p:tgtEl>
                                        <p:attrNameLst>
                                          <p:attrName>style.visibility</p:attrName>
                                        </p:attrNameLst>
                                      </p:cBhvr>
                                      <p:to>
                                        <p:strVal val="visible"/>
                                      </p:to>
                                    </p:set>
                                    <p:animEffect transition="in" filter="fade">
                                      <p:cBhvr>
                                        <p:cTn id="64" dur="350"/>
                                        <p:tgtEl>
                                          <p:spTgt spid="43"/>
                                        </p:tgtEl>
                                      </p:cBhvr>
                                    </p:animEffect>
                                  </p:childTnLst>
                                </p:cTn>
                              </p:par>
                              <p:par>
                                <p:cTn id="65" presetID="10" presetClass="entr" presetSubtype="0" fill="hold" grpId="0" nodeType="withEffect">
                                  <p:stCondLst>
                                    <p:cond delay="0"/>
                                  </p:stCondLst>
                                  <p:iterate type="lt">
                                    <p:tmPct val="15000"/>
                                  </p:iterate>
                                  <p:childTnLst>
                                    <p:set>
                                      <p:cBhvr>
                                        <p:cTn id="66" dur="1" fill="hold">
                                          <p:stCondLst>
                                            <p:cond delay="0"/>
                                          </p:stCondLst>
                                        </p:cTn>
                                        <p:tgtEl>
                                          <p:spTgt spid="45"/>
                                        </p:tgtEl>
                                        <p:attrNameLst>
                                          <p:attrName>style.visibility</p:attrName>
                                        </p:attrNameLst>
                                      </p:cBhvr>
                                      <p:to>
                                        <p:strVal val="visible"/>
                                      </p:to>
                                    </p:set>
                                    <p:animEffect transition="in" filter="fade">
                                      <p:cBhvr>
                                        <p:cTn id="67" dur="350"/>
                                        <p:tgtEl>
                                          <p:spTgt spid="45"/>
                                        </p:tgtEl>
                                      </p:cBhvr>
                                    </p:animEffect>
                                  </p:childTnLst>
                                </p:cTn>
                              </p:par>
                              <p:par>
                                <p:cTn id="68" presetID="10" presetClass="entr" presetSubtype="0" fill="hold" grpId="0" nodeType="withEffect">
                                  <p:stCondLst>
                                    <p:cond delay="0"/>
                                  </p:stCondLst>
                                  <p:iterate type="lt">
                                    <p:tmPct val="15000"/>
                                  </p:iterate>
                                  <p:childTnLst>
                                    <p:set>
                                      <p:cBhvr>
                                        <p:cTn id="69" dur="1" fill="hold">
                                          <p:stCondLst>
                                            <p:cond delay="0"/>
                                          </p:stCondLst>
                                        </p:cTn>
                                        <p:tgtEl>
                                          <p:spTgt spid="47"/>
                                        </p:tgtEl>
                                        <p:attrNameLst>
                                          <p:attrName>style.visibility</p:attrName>
                                        </p:attrNameLst>
                                      </p:cBhvr>
                                      <p:to>
                                        <p:strVal val="visible"/>
                                      </p:to>
                                    </p:set>
                                    <p:animEffect transition="in" filter="fade">
                                      <p:cBhvr>
                                        <p:cTn id="70" dur="3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30"/>
          <p:cNvSpPr>
            <a:spLocks noChangeArrowheads="1"/>
          </p:cNvSpPr>
          <p:nvPr/>
        </p:nvSpPr>
        <p:spPr bwMode="auto">
          <a:xfrm rot="18900000">
            <a:off x="5471055" y="2120902"/>
            <a:ext cx="1246717" cy="1782233"/>
          </a:xfrm>
          <a:custGeom>
            <a:avLst/>
            <a:gdLst>
              <a:gd name="T0" fmla="*/ 931847 w 936104"/>
              <a:gd name="T1" fmla="*/ 200204 h 1337481"/>
              <a:gd name="T2" fmla="*/ 931847 w 936104"/>
              <a:gd name="T3" fmla="*/ 491164 h 1337481"/>
              <a:gd name="T4" fmla="*/ 896006 w 936104"/>
              <a:gd name="T5" fmla="*/ 487543 h 1337481"/>
              <a:gd name="T6" fmla="*/ 716806 w 936104"/>
              <a:gd name="T7" fmla="*/ 667129 h 1337481"/>
              <a:gd name="T8" fmla="*/ 896006 w 936104"/>
              <a:gd name="T9" fmla="*/ 846716 h 1337481"/>
              <a:gd name="T10" fmla="*/ 931847 w 936104"/>
              <a:gd name="T11" fmla="*/ 843096 h 1337481"/>
              <a:gd name="T12" fmla="*/ 931847 w 936104"/>
              <a:gd name="T13" fmla="*/ 1134054 h 1337481"/>
              <a:gd name="T14" fmla="*/ 564309 w 936104"/>
              <a:gd name="T15" fmla="*/ 1134054 h 1337481"/>
              <a:gd name="T16" fmla="*/ 591365 w 936104"/>
              <a:gd name="T17" fmla="*/ 1208549 h 1337481"/>
              <a:gd name="T18" fmla="*/ 465924 w 936104"/>
              <a:gd name="T19" fmla="*/ 1334259 h 1337481"/>
              <a:gd name="T20" fmla="*/ 340483 w 936104"/>
              <a:gd name="T21" fmla="*/ 1208549 h 1337481"/>
              <a:gd name="T22" fmla="*/ 367539 w 936104"/>
              <a:gd name="T23" fmla="*/ 1134054 h 1337481"/>
              <a:gd name="T24" fmla="*/ 0 w 936104"/>
              <a:gd name="T25" fmla="*/ 1134054 h 1337481"/>
              <a:gd name="T26" fmla="*/ 0 w 936104"/>
              <a:gd name="T27" fmla="*/ 843096 h 1337481"/>
              <a:gd name="T28" fmla="*/ 35840 w 936104"/>
              <a:gd name="T29" fmla="*/ 846716 h 1337481"/>
              <a:gd name="T30" fmla="*/ 215042 w 936104"/>
              <a:gd name="T31" fmla="*/ 667129 h 1337481"/>
              <a:gd name="T32" fmla="*/ 35840 w 936104"/>
              <a:gd name="T33" fmla="*/ 487543 h 1337481"/>
              <a:gd name="T34" fmla="*/ 0 w 936104"/>
              <a:gd name="T35" fmla="*/ 491164 h 1337481"/>
              <a:gd name="T36" fmla="*/ 0 w 936104"/>
              <a:gd name="T37" fmla="*/ 200204 h 1337481"/>
              <a:gd name="T38" fmla="*/ 367538 w 936104"/>
              <a:gd name="T39" fmla="*/ 200204 h 1337481"/>
              <a:gd name="T40" fmla="*/ 340482 w 936104"/>
              <a:gd name="T41" fmla="*/ 125710 h 1337481"/>
              <a:gd name="T42" fmla="*/ 465923 w 936104"/>
              <a:gd name="T43" fmla="*/ 0 h 1337481"/>
              <a:gd name="T44" fmla="*/ 591364 w 936104"/>
              <a:gd name="T45" fmla="*/ 125710 h 1337481"/>
              <a:gd name="T46" fmla="*/ 564309 w 936104"/>
              <a:gd name="T47" fmla="*/ 200204 h 1337481"/>
              <a:gd name="T48" fmla="*/ 931847 w 936104"/>
              <a:gd name="T49" fmla="*/ 200204 h 13374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6104"/>
              <a:gd name="T76" fmla="*/ 0 h 1337481"/>
              <a:gd name="T77" fmla="*/ 936104 w 936104"/>
              <a:gd name="T78" fmla="*/ 1337481 h 13374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6104" h="1337481">
                <a:moveTo>
                  <a:pt x="936104" y="200688"/>
                </a:moveTo>
                <a:lnTo>
                  <a:pt x="936104" y="492350"/>
                </a:lnTo>
                <a:lnTo>
                  <a:pt x="900100" y="488720"/>
                </a:lnTo>
                <a:cubicBezTo>
                  <a:pt x="800678" y="488720"/>
                  <a:pt x="720080" y="569318"/>
                  <a:pt x="720080" y="668740"/>
                </a:cubicBezTo>
                <a:cubicBezTo>
                  <a:pt x="720080" y="768162"/>
                  <a:pt x="800678" y="848760"/>
                  <a:pt x="900100" y="848760"/>
                </a:cubicBezTo>
                <a:cubicBezTo>
                  <a:pt x="912432" y="848760"/>
                  <a:pt x="924475" y="847520"/>
                  <a:pt x="936104" y="845131"/>
                </a:cubicBezTo>
                <a:lnTo>
                  <a:pt x="936104" y="1136792"/>
                </a:lnTo>
                <a:lnTo>
                  <a:pt x="566887" y="1136792"/>
                </a:lnTo>
                <a:cubicBezTo>
                  <a:pt x="584584" y="1156619"/>
                  <a:pt x="594066" y="1182936"/>
                  <a:pt x="594066" y="1211467"/>
                </a:cubicBezTo>
                <a:cubicBezTo>
                  <a:pt x="594066" y="1281063"/>
                  <a:pt x="537648" y="1337481"/>
                  <a:pt x="468052" y="1337481"/>
                </a:cubicBezTo>
                <a:cubicBezTo>
                  <a:pt x="398456" y="1337481"/>
                  <a:pt x="342038" y="1281063"/>
                  <a:pt x="342038" y="1211467"/>
                </a:cubicBezTo>
                <a:cubicBezTo>
                  <a:pt x="342038" y="1182936"/>
                  <a:pt x="351520" y="1156619"/>
                  <a:pt x="369217" y="1136792"/>
                </a:cubicBezTo>
                <a:lnTo>
                  <a:pt x="0" y="1136792"/>
                </a:lnTo>
                <a:lnTo>
                  <a:pt x="0" y="845131"/>
                </a:lnTo>
                <a:lnTo>
                  <a:pt x="36004" y="848760"/>
                </a:lnTo>
                <a:cubicBezTo>
                  <a:pt x="135426" y="848760"/>
                  <a:pt x="216024" y="768162"/>
                  <a:pt x="216024" y="668740"/>
                </a:cubicBezTo>
                <a:cubicBezTo>
                  <a:pt x="216024" y="569318"/>
                  <a:pt x="135426" y="488720"/>
                  <a:pt x="36004" y="488720"/>
                </a:cubicBezTo>
                <a:cubicBezTo>
                  <a:pt x="23672" y="488720"/>
                  <a:pt x="11630" y="489960"/>
                  <a:pt x="0" y="492350"/>
                </a:cubicBezTo>
                <a:lnTo>
                  <a:pt x="0" y="200688"/>
                </a:lnTo>
                <a:lnTo>
                  <a:pt x="369216" y="200688"/>
                </a:lnTo>
                <a:cubicBezTo>
                  <a:pt x="351519" y="180862"/>
                  <a:pt x="342037" y="154545"/>
                  <a:pt x="342037" y="126014"/>
                </a:cubicBezTo>
                <a:cubicBezTo>
                  <a:pt x="342037" y="56418"/>
                  <a:pt x="398455" y="0"/>
                  <a:pt x="468051" y="0"/>
                </a:cubicBezTo>
                <a:cubicBezTo>
                  <a:pt x="537647" y="0"/>
                  <a:pt x="594065" y="56418"/>
                  <a:pt x="594065" y="126014"/>
                </a:cubicBezTo>
                <a:cubicBezTo>
                  <a:pt x="594065" y="154545"/>
                  <a:pt x="584583" y="180862"/>
                  <a:pt x="566887" y="200688"/>
                </a:cubicBezTo>
                <a:lnTo>
                  <a:pt x="936104" y="200688"/>
                </a:lnTo>
                <a:close/>
              </a:path>
            </a:pathLst>
          </a:custGeom>
          <a:solidFill>
            <a:schemeClr val="accent3"/>
          </a:solidFill>
          <a:ln>
            <a:noFill/>
          </a:ln>
        </p:spPr>
        <p:txBody>
          <a:bodyPr anchor="ctr"/>
          <a:lstStyle/>
          <a:p>
            <a:endParaRPr lang="zh-CN" altLang="en-US" sz="2400">
              <a:solidFill>
                <a:schemeClr val="tx1">
                  <a:lumMod val="85000"/>
                  <a:lumOff val="15000"/>
                </a:schemeClr>
              </a:solidFill>
            </a:endParaRPr>
          </a:p>
        </p:txBody>
      </p:sp>
      <p:sp>
        <p:nvSpPr>
          <p:cNvPr id="9" name="椭圆 30"/>
          <p:cNvSpPr>
            <a:spLocks noChangeArrowheads="1"/>
          </p:cNvSpPr>
          <p:nvPr/>
        </p:nvSpPr>
        <p:spPr bwMode="auto">
          <a:xfrm rot="2700000">
            <a:off x="4546073" y="3039535"/>
            <a:ext cx="1248833" cy="1782233"/>
          </a:xfrm>
          <a:custGeom>
            <a:avLst/>
            <a:gdLst>
              <a:gd name="T0" fmla="*/ 938190 w 936104"/>
              <a:gd name="T1" fmla="*/ 200204 h 1337481"/>
              <a:gd name="T2" fmla="*/ 938190 w 936104"/>
              <a:gd name="T3" fmla="*/ 491164 h 1337481"/>
              <a:gd name="T4" fmla="*/ 902106 w 936104"/>
              <a:gd name="T5" fmla="*/ 487543 h 1337481"/>
              <a:gd name="T6" fmla="*/ 721684 w 936104"/>
              <a:gd name="T7" fmla="*/ 667129 h 1337481"/>
              <a:gd name="T8" fmla="*/ 902106 w 936104"/>
              <a:gd name="T9" fmla="*/ 846716 h 1337481"/>
              <a:gd name="T10" fmla="*/ 938190 w 936104"/>
              <a:gd name="T11" fmla="*/ 843096 h 1337481"/>
              <a:gd name="T12" fmla="*/ 938190 w 936104"/>
              <a:gd name="T13" fmla="*/ 1134054 h 1337481"/>
              <a:gd name="T14" fmla="*/ 568151 w 936104"/>
              <a:gd name="T15" fmla="*/ 1134054 h 1337481"/>
              <a:gd name="T16" fmla="*/ 595390 w 936104"/>
              <a:gd name="T17" fmla="*/ 1208549 h 1337481"/>
              <a:gd name="T18" fmla="*/ 469096 w 936104"/>
              <a:gd name="T19" fmla="*/ 1334259 h 1337481"/>
              <a:gd name="T20" fmla="*/ 342800 w 936104"/>
              <a:gd name="T21" fmla="*/ 1208549 h 1337481"/>
              <a:gd name="T22" fmla="*/ 370040 w 936104"/>
              <a:gd name="T23" fmla="*/ 1134054 h 1337481"/>
              <a:gd name="T24" fmla="*/ 0 w 936104"/>
              <a:gd name="T25" fmla="*/ 1134054 h 1337481"/>
              <a:gd name="T26" fmla="*/ 0 w 936104"/>
              <a:gd name="T27" fmla="*/ 843096 h 1337481"/>
              <a:gd name="T28" fmla="*/ 36084 w 936104"/>
              <a:gd name="T29" fmla="*/ 846716 h 1337481"/>
              <a:gd name="T30" fmla="*/ 216504 w 936104"/>
              <a:gd name="T31" fmla="*/ 667129 h 1337481"/>
              <a:gd name="T32" fmla="*/ 36084 w 936104"/>
              <a:gd name="T33" fmla="*/ 487543 h 1337481"/>
              <a:gd name="T34" fmla="*/ 0 w 936104"/>
              <a:gd name="T35" fmla="*/ 491164 h 1337481"/>
              <a:gd name="T36" fmla="*/ 0 w 936104"/>
              <a:gd name="T37" fmla="*/ 200204 h 1337481"/>
              <a:gd name="T38" fmla="*/ 370039 w 936104"/>
              <a:gd name="T39" fmla="*/ 200204 h 1337481"/>
              <a:gd name="T40" fmla="*/ 342799 w 936104"/>
              <a:gd name="T41" fmla="*/ 125710 h 1337481"/>
              <a:gd name="T42" fmla="*/ 469094 w 936104"/>
              <a:gd name="T43" fmla="*/ 0 h 1337481"/>
              <a:gd name="T44" fmla="*/ 595389 w 936104"/>
              <a:gd name="T45" fmla="*/ 125710 h 1337481"/>
              <a:gd name="T46" fmla="*/ 568151 w 936104"/>
              <a:gd name="T47" fmla="*/ 200204 h 1337481"/>
              <a:gd name="T48" fmla="*/ 938190 w 936104"/>
              <a:gd name="T49" fmla="*/ 200204 h 13374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6104"/>
              <a:gd name="T76" fmla="*/ 0 h 1337481"/>
              <a:gd name="T77" fmla="*/ 936104 w 936104"/>
              <a:gd name="T78" fmla="*/ 1337481 h 13374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6104" h="1337481">
                <a:moveTo>
                  <a:pt x="936104" y="200688"/>
                </a:moveTo>
                <a:lnTo>
                  <a:pt x="936104" y="492350"/>
                </a:lnTo>
                <a:lnTo>
                  <a:pt x="900100" y="488720"/>
                </a:lnTo>
                <a:cubicBezTo>
                  <a:pt x="800678" y="488720"/>
                  <a:pt x="720080" y="569318"/>
                  <a:pt x="720080" y="668740"/>
                </a:cubicBezTo>
                <a:cubicBezTo>
                  <a:pt x="720080" y="768162"/>
                  <a:pt x="800678" y="848760"/>
                  <a:pt x="900100" y="848760"/>
                </a:cubicBezTo>
                <a:cubicBezTo>
                  <a:pt x="912432" y="848760"/>
                  <a:pt x="924475" y="847520"/>
                  <a:pt x="936104" y="845131"/>
                </a:cubicBezTo>
                <a:lnTo>
                  <a:pt x="936104" y="1136792"/>
                </a:lnTo>
                <a:lnTo>
                  <a:pt x="566887" y="1136792"/>
                </a:lnTo>
                <a:cubicBezTo>
                  <a:pt x="584584" y="1156619"/>
                  <a:pt x="594066" y="1182936"/>
                  <a:pt x="594066" y="1211467"/>
                </a:cubicBezTo>
                <a:cubicBezTo>
                  <a:pt x="594066" y="1281063"/>
                  <a:pt x="537648" y="1337481"/>
                  <a:pt x="468052" y="1337481"/>
                </a:cubicBezTo>
                <a:cubicBezTo>
                  <a:pt x="398456" y="1337481"/>
                  <a:pt x="342038" y="1281063"/>
                  <a:pt x="342038" y="1211467"/>
                </a:cubicBezTo>
                <a:cubicBezTo>
                  <a:pt x="342038" y="1182936"/>
                  <a:pt x="351520" y="1156619"/>
                  <a:pt x="369217" y="1136792"/>
                </a:cubicBezTo>
                <a:lnTo>
                  <a:pt x="0" y="1136792"/>
                </a:lnTo>
                <a:lnTo>
                  <a:pt x="0" y="845131"/>
                </a:lnTo>
                <a:lnTo>
                  <a:pt x="36004" y="848760"/>
                </a:lnTo>
                <a:cubicBezTo>
                  <a:pt x="135426" y="848760"/>
                  <a:pt x="216024" y="768162"/>
                  <a:pt x="216024" y="668740"/>
                </a:cubicBezTo>
                <a:cubicBezTo>
                  <a:pt x="216024" y="569318"/>
                  <a:pt x="135426" y="488720"/>
                  <a:pt x="36004" y="488720"/>
                </a:cubicBezTo>
                <a:cubicBezTo>
                  <a:pt x="23672" y="488720"/>
                  <a:pt x="11630" y="489960"/>
                  <a:pt x="0" y="492350"/>
                </a:cubicBezTo>
                <a:lnTo>
                  <a:pt x="0" y="200688"/>
                </a:lnTo>
                <a:lnTo>
                  <a:pt x="369216" y="200688"/>
                </a:lnTo>
                <a:cubicBezTo>
                  <a:pt x="351519" y="180862"/>
                  <a:pt x="342037" y="154545"/>
                  <a:pt x="342037" y="126014"/>
                </a:cubicBezTo>
                <a:cubicBezTo>
                  <a:pt x="342037" y="56418"/>
                  <a:pt x="398455" y="0"/>
                  <a:pt x="468051" y="0"/>
                </a:cubicBezTo>
                <a:cubicBezTo>
                  <a:pt x="537647" y="0"/>
                  <a:pt x="594065" y="56418"/>
                  <a:pt x="594065" y="126014"/>
                </a:cubicBezTo>
                <a:cubicBezTo>
                  <a:pt x="594065" y="154545"/>
                  <a:pt x="584583" y="180862"/>
                  <a:pt x="566887" y="200688"/>
                </a:cubicBezTo>
                <a:lnTo>
                  <a:pt x="936104" y="200688"/>
                </a:lnTo>
                <a:close/>
              </a:path>
            </a:pathLst>
          </a:custGeom>
          <a:solidFill>
            <a:schemeClr val="accent1"/>
          </a:solidFill>
          <a:ln>
            <a:noFill/>
          </a:ln>
        </p:spPr>
        <p:txBody>
          <a:bodyPr anchor="ctr"/>
          <a:lstStyle/>
          <a:p>
            <a:endParaRPr lang="zh-CN" altLang="en-US" sz="2400">
              <a:solidFill>
                <a:schemeClr val="tx1">
                  <a:lumMod val="85000"/>
                  <a:lumOff val="15000"/>
                </a:schemeClr>
              </a:solidFill>
            </a:endParaRPr>
          </a:p>
        </p:txBody>
      </p:sp>
      <p:sp>
        <p:nvSpPr>
          <p:cNvPr id="10" name="椭圆 30"/>
          <p:cNvSpPr>
            <a:spLocks noChangeArrowheads="1"/>
          </p:cNvSpPr>
          <p:nvPr/>
        </p:nvSpPr>
        <p:spPr bwMode="auto">
          <a:xfrm rot="18900000" flipH="1" flipV="1">
            <a:off x="5475289" y="3966635"/>
            <a:ext cx="1248833" cy="1782233"/>
          </a:xfrm>
          <a:custGeom>
            <a:avLst/>
            <a:gdLst>
              <a:gd name="T0" fmla="*/ 938190 w 936104"/>
              <a:gd name="T1" fmla="*/ 200204 h 1337481"/>
              <a:gd name="T2" fmla="*/ 938190 w 936104"/>
              <a:gd name="T3" fmla="*/ 491164 h 1337481"/>
              <a:gd name="T4" fmla="*/ 902106 w 936104"/>
              <a:gd name="T5" fmla="*/ 487543 h 1337481"/>
              <a:gd name="T6" fmla="*/ 721684 w 936104"/>
              <a:gd name="T7" fmla="*/ 667129 h 1337481"/>
              <a:gd name="T8" fmla="*/ 902106 w 936104"/>
              <a:gd name="T9" fmla="*/ 846716 h 1337481"/>
              <a:gd name="T10" fmla="*/ 938190 w 936104"/>
              <a:gd name="T11" fmla="*/ 843096 h 1337481"/>
              <a:gd name="T12" fmla="*/ 938190 w 936104"/>
              <a:gd name="T13" fmla="*/ 1134054 h 1337481"/>
              <a:gd name="T14" fmla="*/ 568151 w 936104"/>
              <a:gd name="T15" fmla="*/ 1134054 h 1337481"/>
              <a:gd name="T16" fmla="*/ 595390 w 936104"/>
              <a:gd name="T17" fmla="*/ 1208549 h 1337481"/>
              <a:gd name="T18" fmla="*/ 469096 w 936104"/>
              <a:gd name="T19" fmla="*/ 1334259 h 1337481"/>
              <a:gd name="T20" fmla="*/ 342800 w 936104"/>
              <a:gd name="T21" fmla="*/ 1208549 h 1337481"/>
              <a:gd name="T22" fmla="*/ 370040 w 936104"/>
              <a:gd name="T23" fmla="*/ 1134054 h 1337481"/>
              <a:gd name="T24" fmla="*/ 0 w 936104"/>
              <a:gd name="T25" fmla="*/ 1134054 h 1337481"/>
              <a:gd name="T26" fmla="*/ 0 w 936104"/>
              <a:gd name="T27" fmla="*/ 843096 h 1337481"/>
              <a:gd name="T28" fmla="*/ 36084 w 936104"/>
              <a:gd name="T29" fmla="*/ 846716 h 1337481"/>
              <a:gd name="T30" fmla="*/ 216504 w 936104"/>
              <a:gd name="T31" fmla="*/ 667129 h 1337481"/>
              <a:gd name="T32" fmla="*/ 36084 w 936104"/>
              <a:gd name="T33" fmla="*/ 487543 h 1337481"/>
              <a:gd name="T34" fmla="*/ 0 w 936104"/>
              <a:gd name="T35" fmla="*/ 491164 h 1337481"/>
              <a:gd name="T36" fmla="*/ 0 w 936104"/>
              <a:gd name="T37" fmla="*/ 200204 h 1337481"/>
              <a:gd name="T38" fmla="*/ 370039 w 936104"/>
              <a:gd name="T39" fmla="*/ 200204 h 1337481"/>
              <a:gd name="T40" fmla="*/ 342799 w 936104"/>
              <a:gd name="T41" fmla="*/ 125710 h 1337481"/>
              <a:gd name="T42" fmla="*/ 469094 w 936104"/>
              <a:gd name="T43" fmla="*/ 0 h 1337481"/>
              <a:gd name="T44" fmla="*/ 595389 w 936104"/>
              <a:gd name="T45" fmla="*/ 125710 h 1337481"/>
              <a:gd name="T46" fmla="*/ 568151 w 936104"/>
              <a:gd name="T47" fmla="*/ 200204 h 1337481"/>
              <a:gd name="T48" fmla="*/ 938190 w 936104"/>
              <a:gd name="T49" fmla="*/ 200204 h 13374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6104"/>
              <a:gd name="T76" fmla="*/ 0 h 1337481"/>
              <a:gd name="T77" fmla="*/ 936104 w 936104"/>
              <a:gd name="T78" fmla="*/ 1337481 h 13374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6104" h="1337481">
                <a:moveTo>
                  <a:pt x="936104" y="200688"/>
                </a:moveTo>
                <a:lnTo>
                  <a:pt x="936104" y="492350"/>
                </a:lnTo>
                <a:lnTo>
                  <a:pt x="900100" y="488720"/>
                </a:lnTo>
                <a:cubicBezTo>
                  <a:pt x="800678" y="488720"/>
                  <a:pt x="720080" y="569318"/>
                  <a:pt x="720080" y="668740"/>
                </a:cubicBezTo>
                <a:cubicBezTo>
                  <a:pt x="720080" y="768162"/>
                  <a:pt x="800678" y="848760"/>
                  <a:pt x="900100" y="848760"/>
                </a:cubicBezTo>
                <a:cubicBezTo>
                  <a:pt x="912432" y="848760"/>
                  <a:pt x="924475" y="847520"/>
                  <a:pt x="936104" y="845131"/>
                </a:cubicBezTo>
                <a:lnTo>
                  <a:pt x="936104" y="1136792"/>
                </a:lnTo>
                <a:lnTo>
                  <a:pt x="566887" y="1136792"/>
                </a:lnTo>
                <a:cubicBezTo>
                  <a:pt x="584584" y="1156619"/>
                  <a:pt x="594066" y="1182936"/>
                  <a:pt x="594066" y="1211467"/>
                </a:cubicBezTo>
                <a:cubicBezTo>
                  <a:pt x="594066" y="1281063"/>
                  <a:pt x="537648" y="1337481"/>
                  <a:pt x="468052" y="1337481"/>
                </a:cubicBezTo>
                <a:cubicBezTo>
                  <a:pt x="398456" y="1337481"/>
                  <a:pt x="342038" y="1281063"/>
                  <a:pt x="342038" y="1211467"/>
                </a:cubicBezTo>
                <a:cubicBezTo>
                  <a:pt x="342038" y="1182936"/>
                  <a:pt x="351520" y="1156619"/>
                  <a:pt x="369217" y="1136792"/>
                </a:cubicBezTo>
                <a:lnTo>
                  <a:pt x="0" y="1136792"/>
                </a:lnTo>
                <a:lnTo>
                  <a:pt x="0" y="845131"/>
                </a:lnTo>
                <a:lnTo>
                  <a:pt x="36004" y="848760"/>
                </a:lnTo>
                <a:cubicBezTo>
                  <a:pt x="135426" y="848760"/>
                  <a:pt x="216024" y="768162"/>
                  <a:pt x="216024" y="668740"/>
                </a:cubicBezTo>
                <a:cubicBezTo>
                  <a:pt x="216024" y="569318"/>
                  <a:pt x="135426" y="488720"/>
                  <a:pt x="36004" y="488720"/>
                </a:cubicBezTo>
                <a:cubicBezTo>
                  <a:pt x="23672" y="488720"/>
                  <a:pt x="11630" y="489960"/>
                  <a:pt x="0" y="492350"/>
                </a:cubicBezTo>
                <a:lnTo>
                  <a:pt x="0" y="200688"/>
                </a:lnTo>
                <a:lnTo>
                  <a:pt x="369216" y="200688"/>
                </a:lnTo>
                <a:cubicBezTo>
                  <a:pt x="351519" y="180862"/>
                  <a:pt x="342037" y="154545"/>
                  <a:pt x="342037" y="126014"/>
                </a:cubicBezTo>
                <a:cubicBezTo>
                  <a:pt x="342037" y="56418"/>
                  <a:pt x="398455" y="0"/>
                  <a:pt x="468051" y="0"/>
                </a:cubicBezTo>
                <a:cubicBezTo>
                  <a:pt x="537647" y="0"/>
                  <a:pt x="594065" y="56418"/>
                  <a:pt x="594065" y="126014"/>
                </a:cubicBezTo>
                <a:cubicBezTo>
                  <a:pt x="594065" y="154545"/>
                  <a:pt x="584583" y="180862"/>
                  <a:pt x="566887" y="200688"/>
                </a:cubicBezTo>
                <a:lnTo>
                  <a:pt x="936104" y="200688"/>
                </a:lnTo>
                <a:close/>
              </a:path>
            </a:pathLst>
          </a:custGeom>
          <a:solidFill>
            <a:schemeClr val="accent2"/>
          </a:solidFill>
          <a:ln>
            <a:noFill/>
          </a:ln>
        </p:spPr>
        <p:txBody>
          <a:bodyPr anchor="ctr"/>
          <a:lstStyle/>
          <a:p>
            <a:endParaRPr lang="zh-CN" altLang="en-US" sz="2400">
              <a:solidFill>
                <a:schemeClr val="tx1">
                  <a:lumMod val="85000"/>
                  <a:lumOff val="15000"/>
                </a:schemeClr>
              </a:solidFill>
            </a:endParaRPr>
          </a:p>
        </p:txBody>
      </p:sp>
      <p:sp>
        <p:nvSpPr>
          <p:cNvPr id="11" name="椭圆 30"/>
          <p:cNvSpPr>
            <a:spLocks noChangeArrowheads="1"/>
          </p:cNvSpPr>
          <p:nvPr/>
        </p:nvSpPr>
        <p:spPr bwMode="auto">
          <a:xfrm rot="2700000" flipH="1" flipV="1">
            <a:off x="6400273" y="3043769"/>
            <a:ext cx="1248833" cy="1782233"/>
          </a:xfrm>
          <a:custGeom>
            <a:avLst/>
            <a:gdLst>
              <a:gd name="T0" fmla="*/ 938190 w 936104"/>
              <a:gd name="T1" fmla="*/ 200204 h 1337481"/>
              <a:gd name="T2" fmla="*/ 938190 w 936104"/>
              <a:gd name="T3" fmla="*/ 491164 h 1337481"/>
              <a:gd name="T4" fmla="*/ 902106 w 936104"/>
              <a:gd name="T5" fmla="*/ 487543 h 1337481"/>
              <a:gd name="T6" fmla="*/ 721684 w 936104"/>
              <a:gd name="T7" fmla="*/ 667129 h 1337481"/>
              <a:gd name="T8" fmla="*/ 902106 w 936104"/>
              <a:gd name="T9" fmla="*/ 846716 h 1337481"/>
              <a:gd name="T10" fmla="*/ 938190 w 936104"/>
              <a:gd name="T11" fmla="*/ 843096 h 1337481"/>
              <a:gd name="T12" fmla="*/ 938190 w 936104"/>
              <a:gd name="T13" fmla="*/ 1134054 h 1337481"/>
              <a:gd name="T14" fmla="*/ 568151 w 936104"/>
              <a:gd name="T15" fmla="*/ 1134054 h 1337481"/>
              <a:gd name="T16" fmla="*/ 595390 w 936104"/>
              <a:gd name="T17" fmla="*/ 1208549 h 1337481"/>
              <a:gd name="T18" fmla="*/ 469096 w 936104"/>
              <a:gd name="T19" fmla="*/ 1334259 h 1337481"/>
              <a:gd name="T20" fmla="*/ 342800 w 936104"/>
              <a:gd name="T21" fmla="*/ 1208549 h 1337481"/>
              <a:gd name="T22" fmla="*/ 370040 w 936104"/>
              <a:gd name="T23" fmla="*/ 1134054 h 1337481"/>
              <a:gd name="T24" fmla="*/ 0 w 936104"/>
              <a:gd name="T25" fmla="*/ 1134054 h 1337481"/>
              <a:gd name="T26" fmla="*/ 0 w 936104"/>
              <a:gd name="T27" fmla="*/ 843096 h 1337481"/>
              <a:gd name="T28" fmla="*/ 36084 w 936104"/>
              <a:gd name="T29" fmla="*/ 846716 h 1337481"/>
              <a:gd name="T30" fmla="*/ 216504 w 936104"/>
              <a:gd name="T31" fmla="*/ 667129 h 1337481"/>
              <a:gd name="T32" fmla="*/ 36084 w 936104"/>
              <a:gd name="T33" fmla="*/ 487543 h 1337481"/>
              <a:gd name="T34" fmla="*/ 0 w 936104"/>
              <a:gd name="T35" fmla="*/ 491164 h 1337481"/>
              <a:gd name="T36" fmla="*/ 0 w 936104"/>
              <a:gd name="T37" fmla="*/ 200204 h 1337481"/>
              <a:gd name="T38" fmla="*/ 370039 w 936104"/>
              <a:gd name="T39" fmla="*/ 200204 h 1337481"/>
              <a:gd name="T40" fmla="*/ 342799 w 936104"/>
              <a:gd name="T41" fmla="*/ 125710 h 1337481"/>
              <a:gd name="T42" fmla="*/ 469094 w 936104"/>
              <a:gd name="T43" fmla="*/ 0 h 1337481"/>
              <a:gd name="T44" fmla="*/ 595389 w 936104"/>
              <a:gd name="T45" fmla="*/ 125710 h 1337481"/>
              <a:gd name="T46" fmla="*/ 568151 w 936104"/>
              <a:gd name="T47" fmla="*/ 200204 h 1337481"/>
              <a:gd name="T48" fmla="*/ 938190 w 936104"/>
              <a:gd name="T49" fmla="*/ 200204 h 13374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6104"/>
              <a:gd name="T76" fmla="*/ 0 h 1337481"/>
              <a:gd name="T77" fmla="*/ 936104 w 936104"/>
              <a:gd name="T78" fmla="*/ 1337481 h 133748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6104" h="1337481">
                <a:moveTo>
                  <a:pt x="936104" y="200688"/>
                </a:moveTo>
                <a:lnTo>
                  <a:pt x="936104" y="492350"/>
                </a:lnTo>
                <a:lnTo>
                  <a:pt x="900100" y="488720"/>
                </a:lnTo>
                <a:cubicBezTo>
                  <a:pt x="800678" y="488720"/>
                  <a:pt x="720080" y="569318"/>
                  <a:pt x="720080" y="668740"/>
                </a:cubicBezTo>
                <a:cubicBezTo>
                  <a:pt x="720080" y="768162"/>
                  <a:pt x="800678" y="848760"/>
                  <a:pt x="900100" y="848760"/>
                </a:cubicBezTo>
                <a:cubicBezTo>
                  <a:pt x="912432" y="848760"/>
                  <a:pt x="924475" y="847520"/>
                  <a:pt x="936104" y="845131"/>
                </a:cubicBezTo>
                <a:lnTo>
                  <a:pt x="936104" y="1136792"/>
                </a:lnTo>
                <a:lnTo>
                  <a:pt x="566887" y="1136792"/>
                </a:lnTo>
                <a:cubicBezTo>
                  <a:pt x="584584" y="1156619"/>
                  <a:pt x="594066" y="1182936"/>
                  <a:pt x="594066" y="1211467"/>
                </a:cubicBezTo>
                <a:cubicBezTo>
                  <a:pt x="594066" y="1281063"/>
                  <a:pt x="537648" y="1337481"/>
                  <a:pt x="468052" y="1337481"/>
                </a:cubicBezTo>
                <a:cubicBezTo>
                  <a:pt x="398456" y="1337481"/>
                  <a:pt x="342038" y="1281063"/>
                  <a:pt x="342038" y="1211467"/>
                </a:cubicBezTo>
                <a:cubicBezTo>
                  <a:pt x="342038" y="1182936"/>
                  <a:pt x="351520" y="1156619"/>
                  <a:pt x="369217" y="1136792"/>
                </a:cubicBezTo>
                <a:lnTo>
                  <a:pt x="0" y="1136792"/>
                </a:lnTo>
                <a:lnTo>
                  <a:pt x="0" y="845131"/>
                </a:lnTo>
                <a:lnTo>
                  <a:pt x="36004" y="848760"/>
                </a:lnTo>
                <a:cubicBezTo>
                  <a:pt x="135426" y="848760"/>
                  <a:pt x="216024" y="768162"/>
                  <a:pt x="216024" y="668740"/>
                </a:cubicBezTo>
                <a:cubicBezTo>
                  <a:pt x="216024" y="569318"/>
                  <a:pt x="135426" y="488720"/>
                  <a:pt x="36004" y="488720"/>
                </a:cubicBezTo>
                <a:cubicBezTo>
                  <a:pt x="23672" y="488720"/>
                  <a:pt x="11630" y="489960"/>
                  <a:pt x="0" y="492350"/>
                </a:cubicBezTo>
                <a:lnTo>
                  <a:pt x="0" y="200688"/>
                </a:lnTo>
                <a:lnTo>
                  <a:pt x="369216" y="200688"/>
                </a:lnTo>
                <a:cubicBezTo>
                  <a:pt x="351519" y="180862"/>
                  <a:pt x="342037" y="154545"/>
                  <a:pt x="342037" y="126014"/>
                </a:cubicBezTo>
                <a:cubicBezTo>
                  <a:pt x="342037" y="56418"/>
                  <a:pt x="398455" y="0"/>
                  <a:pt x="468051" y="0"/>
                </a:cubicBezTo>
                <a:cubicBezTo>
                  <a:pt x="537647" y="0"/>
                  <a:pt x="594065" y="56418"/>
                  <a:pt x="594065" y="126014"/>
                </a:cubicBezTo>
                <a:cubicBezTo>
                  <a:pt x="594065" y="154545"/>
                  <a:pt x="584583" y="180862"/>
                  <a:pt x="566887" y="200688"/>
                </a:cubicBezTo>
                <a:lnTo>
                  <a:pt x="936104" y="200688"/>
                </a:lnTo>
                <a:close/>
              </a:path>
            </a:pathLst>
          </a:custGeom>
          <a:solidFill>
            <a:schemeClr val="accent4"/>
          </a:solidFill>
          <a:ln>
            <a:noFill/>
          </a:ln>
        </p:spPr>
        <p:txBody>
          <a:bodyPr anchor="ctr"/>
          <a:lstStyle/>
          <a:p>
            <a:endParaRPr lang="zh-CN" altLang="en-US" sz="2400">
              <a:solidFill>
                <a:schemeClr val="tx1">
                  <a:lumMod val="85000"/>
                  <a:lumOff val="15000"/>
                </a:schemeClr>
              </a:solidFill>
            </a:endParaRPr>
          </a:p>
        </p:txBody>
      </p:sp>
      <p:sp>
        <p:nvSpPr>
          <p:cNvPr id="12" name="TextBox 59"/>
          <p:cNvSpPr>
            <a:spLocks noChangeArrowheads="1"/>
          </p:cNvSpPr>
          <p:nvPr/>
        </p:nvSpPr>
        <p:spPr bwMode="auto">
          <a:xfrm>
            <a:off x="721255" y="2563286"/>
            <a:ext cx="34565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9pPr>
          </a:lstStyle>
          <a:p>
            <a:pPr algn="r" eaLnBrk="1" hangingPunct="1">
              <a:spcBef>
                <a:spcPct val="0"/>
              </a:spcBef>
              <a:buFont typeface="Arial" panose="020B0604020202020204" pitchFamily="34" charset="0"/>
              <a:buNone/>
            </a:pPr>
            <a:r>
              <a:rPr lang="zh-CN" altLang="en-US" sz="1467" dirty="0">
                <a:solidFill>
                  <a:schemeClr val="tx1">
                    <a:lumMod val="85000"/>
                    <a:lumOff val="15000"/>
                  </a:schemeClr>
                </a:solidFill>
              </a:rPr>
              <a:t>单击添加标题</a:t>
            </a:r>
            <a:endParaRPr lang="en-US" altLang="zh-CN" sz="1467" dirty="0">
              <a:solidFill>
                <a:schemeClr val="tx1">
                  <a:lumMod val="85000"/>
                  <a:lumOff val="15000"/>
                </a:schemeClr>
              </a:solidFill>
            </a:endParaRPr>
          </a:p>
          <a:p>
            <a:pPr algn="r" eaLnBrk="1" hangingPunct="1">
              <a:spcBef>
                <a:spcPct val="0"/>
              </a:spcBef>
              <a:buFont typeface="Arial" panose="020B0604020202020204" pitchFamily="34" charset="0"/>
              <a:buNone/>
            </a:pPr>
            <a:r>
              <a:rPr lang="zh-CN" altLang="en-US" sz="933" dirty="0">
                <a:solidFill>
                  <a:schemeClr val="tx1">
                    <a:lumMod val="85000"/>
                    <a:lumOff val="15000"/>
                  </a:schemeClr>
                </a:solidFill>
              </a:rPr>
              <a:t/>
            </a:r>
            <a:br>
              <a:rPr lang="zh-CN" altLang="en-US" sz="933" dirty="0">
                <a:solidFill>
                  <a:schemeClr val="tx1">
                    <a:lumMod val="85000"/>
                    <a:lumOff val="15000"/>
                  </a:schemeClr>
                </a:solidFill>
              </a:rPr>
            </a:br>
            <a:r>
              <a:rPr lang="zh-CN" altLang="en-US" sz="1200" dirty="0">
                <a:solidFill>
                  <a:schemeClr val="tx1">
                    <a:lumMod val="85000"/>
                    <a:lumOff val="15000"/>
                  </a:schemeClr>
                </a:solidFill>
              </a:rPr>
              <a:t>在此处添加详细描述文本，尽量与标题文本</a:t>
            </a:r>
            <a:endParaRPr lang="en-US" altLang="zh-CN" sz="1200" dirty="0">
              <a:solidFill>
                <a:schemeClr val="tx1">
                  <a:lumMod val="85000"/>
                  <a:lumOff val="15000"/>
                </a:schemeClr>
              </a:solidFill>
            </a:endParaRPr>
          </a:p>
          <a:p>
            <a:pPr algn="r" eaLnBrk="1" hangingPunct="1">
              <a:spcBef>
                <a:spcPct val="0"/>
              </a:spcBef>
              <a:buFont typeface="Arial" panose="020B0604020202020204" pitchFamily="34" charset="0"/>
              <a:buNone/>
            </a:pPr>
            <a:r>
              <a:rPr lang="zh-CN" altLang="en-US" sz="1200" dirty="0">
                <a:solidFill>
                  <a:schemeClr val="tx1">
                    <a:lumMod val="85000"/>
                    <a:lumOff val="15000"/>
                  </a:schemeClr>
                </a:solidFill>
              </a:rPr>
              <a:t>语言风格相符合，语言描述尽</a:t>
            </a:r>
            <a:endParaRPr lang="en-US" altLang="zh-CN" sz="1200" dirty="0">
              <a:solidFill>
                <a:schemeClr val="tx1">
                  <a:lumMod val="85000"/>
                  <a:lumOff val="15000"/>
                </a:schemeClr>
              </a:solidFill>
            </a:endParaRPr>
          </a:p>
          <a:p>
            <a:pPr algn="r" eaLnBrk="1" hangingPunct="1">
              <a:spcBef>
                <a:spcPct val="0"/>
              </a:spcBef>
              <a:buFont typeface="Arial" panose="020B0604020202020204" pitchFamily="34" charset="0"/>
              <a:buNone/>
            </a:pPr>
            <a:r>
              <a:rPr lang="zh-CN" altLang="en-US" sz="1200" dirty="0">
                <a:solidFill>
                  <a:schemeClr val="tx1">
                    <a:lumMod val="85000"/>
                    <a:lumOff val="15000"/>
                  </a:schemeClr>
                </a:solidFill>
              </a:rPr>
              <a:t>量简洁生动，尽可能概括出段落内容</a:t>
            </a:r>
            <a:endParaRPr lang="en-US" altLang="zh-CN" sz="1200" dirty="0">
              <a:solidFill>
                <a:schemeClr val="tx1">
                  <a:lumMod val="85000"/>
                  <a:lumOff val="15000"/>
                </a:schemeClr>
              </a:solidFill>
            </a:endParaRPr>
          </a:p>
        </p:txBody>
      </p:sp>
      <p:sp>
        <p:nvSpPr>
          <p:cNvPr id="13" name="TextBox 60"/>
          <p:cNvSpPr>
            <a:spLocks noChangeArrowheads="1"/>
          </p:cNvSpPr>
          <p:nvPr/>
        </p:nvSpPr>
        <p:spPr bwMode="auto">
          <a:xfrm>
            <a:off x="721255" y="4224868"/>
            <a:ext cx="34565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9pPr>
          </a:lstStyle>
          <a:p>
            <a:pPr algn="r" eaLnBrk="1" hangingPunct="1">
              <a:spcBef>
                <a:spcPct val="0"/>
              </a:spcBef>
              <a:buFont typeface="Arial" panose="020B0604020202020204" pitchFamily="34" charset="0"/>
              <a:buNone/>
            </a:pPr>
            <a:r>
              <a:rPr lang="zh-CN" altLang="en-US" sz="1467" dirty="0">
                <a:solidFill>
                  <a:schemeClr val="tx1">
                    <a:lumMod val="85000"/>
                    <a:lumOff val="15000"/>
                  </a:schemeClr>
                </a:solidFill>
              </a:rPr>
              <a:t>单击添加标题</a:t>
            </a:r>
            <a:endParaRPr lang="en-US" altLang="zh-CN" sz="1467" dirty="0">
              <a:solidFill>
                <a:schemeClr val="tx1">
                  <a:lumMod val="85000"/>
                  <a:lumOff val="15000"/>
                </a:schemeClr>
              </a:solidFill>
            </a:endParaRPr>
          </a:p>
          <a:p>
            <a:pPr algn="r" eaLnBrk="1" hangingPunct="1">
              <a:spcBef>
                <a:spcPct val="0"/>
              </a:spcBef>
              <a:buFont typeface="Arial" panose="020B0604020202020204" pitchFamily="34" charset="0"/>
              <a:buNone/>
            </a:pPr>
            <a:r>
              <a:rPr lang="zh-CN" altLang="en-US" sz="933" dirty="0">
                <a:solidFill>
                  <a:schemeClr val="tx1">
                    <a:lumMod val="85000"/>
                    <a:lumOff val="15000"/>
                  </a:schemeClr>
                </a:solidFill>
              </a:rPr>
              <a:t/>
            </a:r>
            <a:br>
              <a:rPr lang="zh-CN" altLang="en-US" sz="933" dirty="0">
                <a:solidFill>
                  <a:schemeClr val="tx1">
                    <a:lumMod val="85000"/>
                    <a:lumOff val="15000"/>
                  </a:schemeClr>
                </a:solidFill>
              </a:rPr>
            </a:br>
            <a:r>
              <a:rPr lang="zh-CN" altLang="en-US" sz="1200" dirty="0">
                <a:solidFill>
                  <a:schemeClr val="tx1">
                    <a:lumMod val="85000"/>
                    <a:lumOff val="15000"/>
                  </a:schemeClr>
                </a:solidFill>
              </a:rPr>
              <a:t>在此处添加详细描述文本，尽量与标题文本</a:t>
            </a:r>
            <a:endParaRPr lang="en-US" altLang="zh-CN" sz="1200" dirty="0">
              <a:solidFill>
                <a:schemeClr val="tx1">
                  <a:lumMod val="85000"/>
                  <a:lumOff val="15000"/>
                </a:schemeClr>
              </a:solidFill>
            </a:endParaRPr>
          </a:p>
          <a:p>
            <a:pPr algn="r" eaLnBrk="1" hangingPunct="1">
              <a:spcBef>
                <a:spcPct val="0"/>
              </a:spcBef>
              <a:buFont typeface="Arial" panose="020B0604020202020204" pitchFamily="34" charset="0"/>
              <a:buNone/>
            </a:pPr>
            <a:r>
              <a:rPr lang="zh-CN" altLang="en-US" sz="1200" dirty="0">
                <a:solidFill>
                  <a:schemeClr val="tx1">
                    <a:lumMod val="85000"/>
                    <a:lumOff val="15000"/>
                  </a:schemeClr>
                </a:solidFill>
              </a:rPr>
              <a:t>语言风格相符合，语言描述尽</a:t>
            </a:r>
            <a:endParaRPr lang="en-US" altLang="zh-CN" sz="1200" dirty="0">
              <a:solidFill>
                <a:schemeClr val="tx1">
                  <a:lumMod val="85000"/>
                  <a:lumOff val="15000"/>
                </a:schemeClr>
              </a:solidFill>
            </a:endParaRPr>
          </a:p>
          <a:p>
            <a:pPr algn="r" eaLnBrk="1" hangingPunct="1">
              <a:spcBef>
                <a:spcPct val="0"/>
              </a:spcBef>
              <a:buFont typeface="Arial" panose="020B0604020202020204" pitchFamily="34" charset="0"/>
              <a:buNone/>
            </a:pPr>
            <a:r>
              <a:rPr lang="zh-CN" altLang="en-US" sz="1200" dirty="0">
                <a:solidFill>
                  <a:schemeClr val="tx1">
                    <a:lumMod val="85000"/>
                    <a:lumOff val="15000"/>
                  </a:schemeClr>
                </a:solidFill>
              </a:rPr>
              <a:t>量简洁生动，尽可能概括出段落内容</a:t>
            </a:r>
            <a:endParaRPr lang="en-US" altLang="zh-CN" sz="1200" dirty="0">
              <a:solidFill>
                <a:schemeClr val="tx1">
                  <a:lumMod val="85000"/>
                  <a:lumOff val="15000"/>
                </a:schemeClr>
              </a:solidFill>
            </a:endParaRPr>
          </a:p>
        </p:txBody>
      </p:sp>
      <p:sp>
        <p:nvSpPr>
          <p:cNvPr id="14" name="TextBox 71"/>
          <p:cNvSpPr>
            <a:spLocks noChangeArrowheads="1"/>
          </p:cNvSpPr>
          <p:nvPr/>
        </p:nvSpPr>
        <p:spPr bwMode="auto">
          <a:xfrm>
            <a:off x="8017405" y="2563286"/>
            <a:ext cx="34565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9pPr>
          </a:lstStyle>
          <a:p>
            <a:pPr eaLnBrk="1" hangingPunct="1">
              <a:spcBef>
                <a:spcPct val="0"/>
              </a:spcBef>
              <a:buFont typeface="Arial" panose="020B0604020202020204" pitchFamily="34" charset="0"/>
              <a:buNone/>
            </a:pPr>
            <a:r>
              <a:rPr lang="zh-CN" altLang="en-US" sz="1467" dirty="0">
                <a:solidFill>
                  <a:schemeClr val="tx1">
                    <a:lumMod val="85000"/>
                    <a:lumOff val="15000"/>
                  </a:schemeClr>
                </a:solidFill>
              </a:rPr>
              <a:t>单击添加标题</a:t>
            </a:r>
            <a:endParaRPr lang="en-US" altLang="zh-CN" sz="1467" dirty="0">
              <a:solidFill>
                <a:schemeClr val="tx1">
                  <a:lumMod val="85000"/>
                  <a:lumOff val="15000"/>
                </a:schemeClr>
              </a:solidFill>
            </a:endParaRPr>
          </a:p>
          <a:p>
            <a:pPr eaLnBrk="1" hangingPunct="1">
              <a:spcBef>
                <a:spcPct val="0"/>
              </a:spcBef>
              <a:buFont typeface="Arial" panose="020B0604020202020204" pitchFamily="34" charset="0"/>
              <a:buNone/>
            </a:pPr>
            <a:r>
              <a:rPr lang="zh-CN" altLang="en-US" sz="933" dirty="0">
                <a:solidFill>
                  <a:schemeClr val="tx1">
                    <a:lumMod val="85000"/>
                    <a:lumOff val="15000"/>
                  </a:schemeClr>
                </a:solidFill>
              </a:rPr>
              <a:t/>
            </a:r>
            <a:br>
              <a:rPr lang="zh-CN" altLang="en-US" sz="933" dirty="0">
                <a:solidFill>
                  <a:schemeClr val="tx1">
                    <a:lumMod val="85000"/>
                    <a:lumOff val="15000"/>
                  </a:schemeClr>
                </a:solidFill>
              </a:rPr>
            </a:br>
            <a:r>
              <a:rPr lang="zh-CN" altLang="en-US" sz="1200" dirty="0">
                <a:solidFill>
                  <a:schemeClr val="tx1">
                    <a:lumMod val="85000"/>
                    <a:lumOff val="15000"/>
                  </a:schemeClr>
                </a:solidFill>
              </a:rPr>
              <a:t>在此处添加详细描述文本，尽量与标题文本</a:t>
            </a:r>
            <a:endParaRPr lang="en-US" altLang="zh-CN" sz="1200" dirty="0">
              <a:solidFill>
                <a:schemeClr val="tx1">
                  <a:lumMod val="85000"/>
                  <a:lumOff val="15000"/>
                </a:schemeClr>
              </a:solidFill>
            </a:endParaRPr>
          </a:p>
          <a:p>
            <a:pPr eaLnBrk="1" hangingPunct="1">
              <a:spcBef>
                <a:spcPct val="0"/>
              </a:spcBef>
              <a:buFont typeface="Arial" panose="020B0604020202020204" pitchFamily="34" charset="0"/>
              <a:buNone/>
            </a:pPr>
            <a:r>
              <a:rPr lang="zh-CN" altLang="en-US" sz="1200" dirty="0">
                <a:solidFill>
                  <a:schemeClr val="tx1">
                    <a:lumMod val="85000"/>
                    <a:lumOff val="15000"/>
                  </a:schemeClr>
                </a:solidFill>
              </a:rPr>
              <a:t>语言风格相符合，语言描述尽</a:t>
            </a:r>
            <a:endParaRPr lang="en-US" altLang="zh-CN" sz="1200" dirty="0">
              <a:solidFill>
                <a:schemeClr val="tx1">
                  <a:lumMod val="85000"/>
                  <a:lumOff val="15000"/>
                </a:schemeClr>
              </a:solidFill>
            </a:endParaRPr>
          </a:p>
          <a:p>
            <a:pPr eaLnBrk="1" hangingPunct="1">
              <a:spcBef>
                <a:spcPct val="0"/>
              </a:spcBef>
              <a:buFont typeface="Arial" panose="020B0604020202020204" pitchFamily="34" charset="0"/>
              <a:buNone/>
            </a:pPr>
            <a:r>
              <a:rPr lang="zh-CN" altLang="en-US" sz="1200" dirty="0">
                <a:solidFill>
                  <a:schemeClr val="tx1">
                    <a:lumMod val="85000"/>
                    <a:lumOff val="15000"/>
                  </a:schemeClr>
                </a:solidFill>
              </a:rPr>
              <a:t>量简洁生动，尽可能概括出段落内容。</a:t>
            </a:r>
            <a:endParaRPr lang="en-US" altLang="zh-CN" sz="1200" dirty="0">
              <a:solidFill>
                <a:schemeClr val="tx1">
                  <a:lumMod val="85000"/>
                  <a:lumOff val="15000"/>
                </a:schemeClr>
              </a:solidFill>
            </a:endParaRPr>
          </a:p>
        </p:txBody>
      </p:sp>
      <p:sp>
        <p:nvSpPr>
          <p:cNvPr id="15" name="TextBox 72"/>
          <p:cNvSpPr>
            <a:spLocks noChangeArrowheads="1"/>
          </p:cNvSpPr>
          <p:nvPr/>
        </p:nvSpPr>
        <p:spPr bwMode="auto">
          <a:xfrm>
            <a:off x="8017405" y="4224868"/>
            <a:ext cx="34565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defRPr>
            </a:lvl9pPr>
          </a:lstStyle>
          <a:p>
            <a:pPr eaLnBrk="1" hangingPunct="1">
              <a:spcBef>
                <a:spcPct val="0"/>
              </a:spcBef>
              <a:buFont typeface="Arial" panose="020B0604020202020204" pitchFamily="34" charset="0"/>
              <a:buNone/>
            </a:pPr>
            <a:r>
              <a:rPr lang="zh-CN" altLang="en-US" sz="1467" dirty="0">
                <a:solidFill>
                  <a:schemeClr val="tx1">
                    <a:lumMod val="85000"/>
                    <a:lumOff val="15000"/>
                  </a:schemeClr>
                </a:solidFill>
              </a:rPr>
              <a:t>单击添加标题</a:t>
            </a:r>
            <a:endParaRPr lang="en-US" altLang="zh-CN" sz="1467" dirty="0">
              <a:solidFill>
                <a:schemeClr val="tx1">
                  <a:lumMod val="85000"/>
                  <a:lumOff val="15000"/>
                </a:schemeClr>
              </a:solidFill>
            </a:endParaRPr>
          </a:p>
          <a:p>
            <a:pPr eaLnBrk="1" hangingPunct="1">
              <a:spcBef>
                <a:spcPct val="0"/>
              </a:spcBef>
              <a:buFont typeface="Arial" panose="020B0604020202020204" pitchFamily="34" charset="0"/>
              <a:buNone/>
            </a:pPr>
            <a:r>
              <a:rPr lang="zh-CN" altLang="en-US" sz="933" dirty="0">
                <a:solidFill>
                  <a:schemeClr val="tx1">
                    <a:lumMod val="85000"/>
                    <a:lumOff val="15000"/>
                  </a:schemeClr>
                </a:solidFill>
              </a:rPr>
              <a:t/>
            </a:r>
            <a:br>
              <a:rPr lang="zh-CN" altLang="en-US" sz="933" dirty="0">
                <a:solidFill>
                  <a:schemeClr val="tx1">
                    <a:lumMod val="85000"/>
                    <a:lumOff val="15000"/>
                  </a:schemeClr>
                </a:solidFill>
              </a:rPr>
            </a:br>
            <a:r>
              <a:rPr lang="zh-CN" altLang="en-US" sz="1200" dirty="0">
                <a:solidFill>
                  <a:schemeClr val="tx1">
                    <a:lumMod val="85000"/>
                    <a:lumOff val="15000"/>
                  </a:schemeClr>
                </a:solidFill>
              </a:rPr>
              <a:t>在此处添加详细描述文本，尽量与标题文本</a:t>
            </a:r>
            <a:endParaRPr lang="en-US" altLang="zh-CN" sz="1200" dirty="0">
              <a:solidFill>
                <a:schemeClr val="tx1">
                  <a:lumMod val="85000"/>
                  <a:lumOff val="15000"/>
                </a:schemeClr>
              </a:solidFill>
            </a:endParaRPr>
          </a:p>
          <a:p>
            <a:pPr eaLnBrk="1" hangingPunct="1">
              <a:spcBef>
                <a:spcPct val="0"/>
              </a:spcBef>
              <a:buFont typeface="Arial" panose="020B0604020202020204" pitchFamily="34" charset="0"/>
              <a:buNone/>
            </a:pPr>
            <a:r>
              <a:rPr lang="zh-CN" altLang="en-US" sz="1200" dirty="0">
                <a:solidFill>
                  <a:schemeClr val="tx1">
                    <a:lumMod val="85000"/>
                    <a:lumOff val="15000"/>
                  </a:schemeClr>
                </a:solidFill>
              </a:rPr>
              <a:t>语言风格相符合，语言描述尽</a:t>
            </a:r>
            <a:endParaRPr lang="en-US" altLang="zh-CN" sz="1200" dirty="0">
              <a:solidFill>
                <a:schemeClr val="tx1">
                  <a:lumMod val="85000"/>
                  <a:lumOff val="15000"/>
                </a:schemeClr>
              </a:solidFill>
            </a:endParaRPr>
          </a:p>
          <a:p>
            <a:pPr eaLnBrk="1" hangingPunct="1">
              <a:spcBef>
                <a:spcPct val="0"/>
              </a:spcBef>
              <a:buFont typeface="Arial" panose="020B0604020202020204" pitchFamily="34" charset="0"/>
              <a:buNone/>
            </a:pPr>
            <a:r>
              <a:rPr lang="zh-CN" altLang="en-US" sz="1200" dirty="0">
                <a:solidFill>
                  <a:schemeClr val="tx1">
                    <a:lumMod val="85000"/>
                    <a:lumOff val="15000"/>
                  </a:schemeClr>
                </a:solidFill>
              </a:rPr>
              <a:t>量简洁生动，尽可能概括出段落内容。</a:t>
            </a:r>
            <a:endParaRPr lang="en-US" altLang="zh-CN" sz="1200" dirty="0">
              <a:solidFill>
                <a:schemeClr val="tx1">
                  <a:lumMod val="85000"/>
                  <a:lumOff val="15000"/>
                </a:schemeClr>
              </a:solidFill>
            </a:endParaRPr>
          </a:p>
        </p:txBody>
      </p:sp>
      <p:sp>
        <p:nvSpPr>
          <p:cNvPr id="16" name="文本框 15"/>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5269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p:cBhvr>
                                        <p:cTn id="22" dur="1000"/>
                                        <p:tgtEl>
                                          <p:spTgt spid="1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p:cBhvr>
                                        <p:cTn id="28" dur="1000"/>
                                        <p:tgtEl>
                                          <p:spTgt spid="8"/>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ppt_x</p:attrName>
                                        </p:attrNameLst>
                                      </p:cBhvr>
                                      <p:tavLst>
                                        <p:tav tm="0">
                                          <p:val>
                                            <p:strVal val="0-#ppt_w/2"/>
                                          </p:val>
                                        </p:tav>
                                        <p:tav tm="100000">
                                          <p:val>
                                            <p:strVal val="#ppt_x"/>
                                          </p:val>
                                        </p:tav>
                                      </p:tavLst>
                                    </p:anim>
                                    <p:anim calcmode="lin" valueType="num">
                                      <p:cBhvr>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ppt_x</p:attrName>
                                        </p:attrNameLst>
                                      </p:cBhvr>
                                      <p:tavLst>
                                        <p:tav tm="0">
                                          <p:val>
                                            <p:strVal val="0-#ppt_w/2"/>
                                          </p:val>
                                        </p:tav>
                                        <p:tav tm="100000">
                                          <p:val>
                                            <p:strVal val="#ppt_x"/>
                                          </p:val>
                                        </p:tav>
                                      </p:tavLst>
                                    </p:anim>
                                    <p:anim calcmode="lin" valueType="num">
                                      <p:cBhvr>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ppt_x</p:attrName>
                                        </p:attrNameLst>
                                      </p:cBhvr>
                                      <p:tavLst>
                                        <p:tav tm="0">
                                          <p:val>
                                            <p:strVal val="1+#ppt_w/2"/>
                                          </p:val>
                                        </p:tav>
                                        <p:tav tm="100000">
                                          <p:val>
                                            <p:strVal val="#ppt_x"/>
                                          </p:val>
                                        </p:tav>
                                      </p:tavLst>
                                    </p:anim>
                                    <p:anim calcmode="lin" valueType="num">
                                      <p:cBhvr>
                                        <p:cTn id="41" dur="500" fill="hold"/>
                                        <p:tgtEl>
                                          <p:spTgt spid="14"/>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ppt_x</p:attrName>
                                        </p:attrNameLst>
                                      </p:cBhvr>
                                      <p:tavLst>
                                        <p:tav tm="0">
                                          <p:val>
                                            <p:strVal val="1+#ppt_w/2"/>
                                          </p:val>
                                        </p:tav>
                                        <p:tav tm="100000">
                                          <p:val>
                                            <p:strVal val="#ppt_x"/>
                                          </p:val>
                                        </p:tav>
                                      </p:tavLst>
                                    </p:anim>
                                    <p:anim calcmode="lin" valueType="num">
                                      <p:cBhvr>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bldLvl="0" autoUpdateAnimBg="0"/>
      <p:bldP spid="13" grpId="0" bldLvl="0" autoUpdateAnimBg="0"/>
      <p:bldP spid="14" grpId="0" bldLvl="0" autoUpdateAnimBg="0"/>
      <p:bldP spid="15"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8"/>
          <p:cNvSpPr txBox="1"/>
          <p:nvPr/>
        </p:nvSpPr>
        <p:spPr>
          <a:xfrm>
            <a:off x="10085230" y="2798185"/>
            <a:ext cx="669423" cy="334673"/>
          </a:xfrm>
          <a:prstGeom prst="rect">
            <a:avLst/>
          </a:prstGeom>
          <a:noFill/>
        </p:spPr>
        <p:txBody>
          <a:bodyPr wrap="square" lIns="91407" tIns="45703" rIns="91407" bIns="45703" rtlCol="0">
            <a:spAutoFit/>
          </a:bodyPr>
          <a:lstStyle/>
          <a:p>
            <a:r>
              <a:rPr lang="en-US" altLang="zh-CN" sz="1575" spc="-151" dirty="0">
                <a:solidFill>
                  <a:schemeClr val="bg1">
                    <a:lumMod val="50000"/>
                  </a:schemeClr>
                </a:solidFill>
              </a:rPr>
              <a:t>82%</a:t>
            </a:r>
            <a:endParaRPr lang="zh-CN" altLang="en-US" sz="1575" spc="-151" dirty="0">
              <a:solidFill>
                <a:schemeClr val="bg1">
                  <a:lumMod val="50000"/>
                </a:schemeClr>
              </a:solidFill>
            </a:endParaRPr>
          </a:p>
        </p:txBody>
      </p:sp>
      <p:sp>
        <p:nvSpPr>
          <p:cNvPr id="9" name="TextBox 49"/>
          <p:cNvSpPr txBox="1"/>
          <p:nvPr/>
        </p:nvSpPr>
        <p:spPr>
          <a:xfrm>
            <a:off x="9164763" y="2947826"/>
            <a:ext cx="669423" cy="334673"/>
          </a:xfrm>
          <a:prstGeom prst="rect">
            <a:avLst/>
          </a:prstGeom>
          <a:noFill/>
        </p:spPr>
        <p:txBody>
          <a:bodyPr wrap="square" lIns="91407" tIns="45703" rIns="91407" bIns="45703" rtlCol="0">
            <a:spAutoFit/>
          </a:bodyPr>
          <a:lstStyle/>
          <a:p>
            <a:r>
              <a:rPr lang="en-US" altLang="zh-CN" sz="1575" spc="-151" dirty="0">
                <a:solidFill>
                  <a:schemeClr val="bg1">
                    <a:lumMod val="50000"/>
                  </a:schemeClr>
                </a:solidFill>
              </a:rPr>
              <a:t>73%</a:t>
            </a:r>
            <a:endParaRPr lang="zh-CN" altLang="en-US" sz="1575" spc="-151" dirty="0">
              <a:solidFill>
                <a:schemeClr val="bg1">
                  <a:lumMod val="50000"/>
                </a:schemeClr>
              </a:solidFill>
            </a:endParaRPr>
          </a:p>
        </p:txBody>
      </p:sp>
      <p:sp>
        <p:nvSpPr>
          <p:cNvPr id="10" name="TextBox 50"/>
          <p:cNvSpPr txBox="1"/>
          <p:nvPr/>
        </p:nvSpPr>
        <p:spPr>
          <a:xfrm>
            <a:off x="8328741" y="3358205"/>
            <a:ext cx="669423" cy="334673"/>
          </a:xfrm>
          <a:prstGeom prst="rect">
            <a:avLst/>
          </a:prstGeom>
          <a:noFill/>
        </p:spPr>
        <p:txBody>
          <a:bodyPr wrap="square" lIns="91407" tIns="45703" rIns="91407" bIns="45703" rtlCol="0">
            <a:spAutoFit/>
          </a:bodyPr>
          <a:lstStyle/>
          <a:p>
            <a:r>
              <a:rPr lang="en-US" altLang="zh-CN" sz="1575" spc="-151" dirty="0">
                <a:solidFill>
                  <a:schemeClr val="bg1">
                    <a:lumMod val="50000"/>
                  </a:schemeClr>
                </a:solidFill>
              </a:rPr>
              <a:t>56%</a:t>
            </a:r>
            <a:endParaRPr lang="zh-CN" altLang="en-US" sz="1575" spc="-151" dirty="0">
              <a:solidFill>
                <a:schemeClr val="bg1">
                  <a:lumMod val="50000"/>
                </a:schemeClr>
              </a:solidFill>
            </a:endParaRPr>
          </a:p>
        </p:txBody>
      </p:sp>
      <p:sp>
        <p:nvSpPr>
          <p:cNvPr id="11" name="TextBox 51"/>
          <p:cNvSpPr txBox="1"/>
          <p:nvPr/>
        </p:nvSpPr>
        <p:spPr>
          <a:xfrm>
            <a:off x="7586077" y="3832048"/>
            <a:ext cx="669423" cy="334673"/>
          </a:xfrm>
          <a:prstGeom prst="rect">
            <a:avLst/>
          </a:prstGeom>
          <a:noFill/>
        </p:spPr>
        <p:txBody>
          <a:bodyPr wrap="square" lIns="91407" tIns="45703" rIns="91407" bIns="45703" rtlCol="0">
            <a:spAutoFit/>
          </a:bodyPr>
          <a:lstStyle/>
          <a:p>
            <a:r>
              <a:rPr lang="en-US" altLang="zh-CN" sz="1575" spc="-151" dirty="0">
                <a:solidFill>
                  <a:schemeClr val="bg1">
                    <a:lumMod val="50000"/>
                  </a:schemeClr>
                </a:solidFill>
              </a:rPr>
              <a:t>32%</a:t>
            </a:r>
            <a:endParaRPr lang="zh-CN" altLang="en-US" sz="1575" spc="-151" dirty="0">
              <a:solidFill>
                <a:schemeClr val="bg1">
                  <a:lumMod val="50000"/>
                </a:schemeClr>
              </a:solidFill>
            </a:endParaRPr>
          </a:p>
        </p:txBody>
      </p:sp>
      <p:grpSp>
        <p:nvGrpSpPr>
          <p:cNvPr id="12" name="组合 11"/>
          <p:cNvGrpSpPr/>
          <p:nvPr/>
        </p:nvGrpSpPr>
        <p:grpSpPr>
          <a:xfrm rot="5400000" flipH="1">
            <a:off x="8093871" y="2928830"/>
            <a:ext cx="2170293" cy="2878153"/>
            <a:chOff x="8155995" y="3063800"/>
            <a:chExt cx="4110065" cy="2647126"/>
          </a:xfrm>
          <a:effectLst>
            <a:outerShdw blurRad="114300" dist="88900" algn="l" rotWithShape="0">
              <a:prstClr val="black">
                <a:alpha val="22000"/>
              </a:prstClr>
            </a:outerShdw>
          </a:effectLst>
        </p:grpSpPr>
        <p:sp>
          <p:nvSpPr>
            <p:cNvPr id="13" name="矩形 12"/>
            <p:cNvSpPr/>
            <p:nvPr/>
          </p:nvSpPr>
          <p:spPr>
            <a:xfrm>
              <a:off x="8156003" y="3063800"/>
              <a:ext cx="1680799" cy="3326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sp>
          <p:nvSpPr>
            <p:cNvPr id="14" name="矩形 13"/>
            <p:cNvSpPr/>
            <p:nvPr/>
          </p:nvSpPr>
          <p:spPr>
            <a:xfrm>
              <a:off x="9889504" y="3063800"/>
              <a:ext cx="2376556" cy="332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sp>
          <p:nvSpPr>
            <p:cNvPr id="15" name="矩形 14"/>
            <p:cNvSpPr/>
            <p:nvPr/>
          </p:nvSpPr>
          <p:spPr>
            <a:xfrm>
              <a:off x="8156001" y="3899089"/>
              <a:ext cx="1555419" cy="3326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sp>
          <p:nvSpPr>
            <p:cNvPr id="16" name="矩形 15"/>
            <p:cNvSpPr/>
            <p:nvPr/>
          </p:nvSpPr>
          <p:spPr>
            <a:xfrm>
              <a:off x="9763824" y="3899089"/>
              <a:ext cx="2199274" cy="332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sp>
          <p:nvSpPr>
            <p:cNvPr id="17" name="矩形 16"/>
            <p:cNvSpPr/>
            <p:nvPr/>
          </p:nvSpPr>
          <p:spPr>
            <a:xfrm>
              <a:off x="8155998" y="4671503"/>
              <a:ext cx="1174131" cy="3326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sp>
          <p:nvSpPr>
            <p:cNvPr id="18" name="矩形 17"/>
            <p:cNvSpPr/>
            <p:nvPr/>
          </p:nvSpPr>
          <p:spPr>
            <a:xfrm>
              <a:off x="9381625" y="4671501"/>
              <a:ext cx="1660158" cy="332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sp>
          <p:nvSpPr>
            <p:cNvPr id="19" name="矩形 18"/>
            <p:cNvSpPr/>
            <p:nvPr/>
          </p:nvSpPr>
          <p:spPr>
            <a:xfrm>
              <a:off x="8155995" y="5378253"/>
              <a:ext cx="810249" cy="33266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sp>
          <p:nvSpPr>
            <p:cNvPr id="20" name="矩形 19"/>
            <p:cNvSpPr/>
            <p:nvPr/>
          </p:nvSpPr>
          <p:spPr>
            <a:xfrm>
              <a:off x="9018774" y="5378259"/>
              <a:ext cx="1145643" cy="332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3659" tIns="51829" rIns="103659" bIns="51829" spcCol="0" rtlCol="0" anchor="ctr"/>
            <a:lstStyle/>
            <a:p>
              <a:pPr algn="ctr"/>
              <a:endParaRPr lang="zh-CN" altLang="en-US" sz="1575"/>
            </a:p>
          </p:txBody>
        </p:sp>
      </p:grpSp>
      <p:grpSp>
        <p:nvGrpSpPr>
          <p:cNvPr id="21" name="组合 20"/>
          <p:cNvGrpSpPr/>
          <p:nvPr/>
        </p:nvGrpSpPr>
        <p:grpSpPr>
          <a:xfrm>
            <a:off x="1248552" y="2711713"/>
            <a:ext cx="1736081" cy="1473497"/>
            <a:chOff x="1397291" y="3132277"/>
            <a:chExt cx="1948823" cy="1702026"/>
          </a:xfrm>
        </p:grpSpPr>
        <p:grpSp>
          <p:nvGrpSpPr>
            <p:cNvPr id="22" name="组合 21"/>
            <p:cNvGrpSpPr/>
            <p:nvPr/>
          </p:nvGrpSpPr>
          <p:grpSpPr>
            <a:xfrm>
              <a:off x="1397291" y="3132277"/>
              <a:ext cx="1948823" cy="1702026"/>
              <a:chOff x="1511944" y="2420246"/>
              <a:chExt cx="2627152" cy="2294453"/>
            </a:xfrm>
            <a:effectLst>
              <a:outerShdw blurRad="203200" dist="38100" dir="3780000" sx="103000" sy="103000" algn="t" rotWithShape="0">
                <a:prstClr val="black">
                  <a:alpha val="25000"/>
                </a:prstClr>
              </a:outerShdw>
            </a:effectLst>
          </p:grpSpPr>
          <p:sp>
            <p:nvSpPr>
              <p:cNvPr id="25"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endParaRPr lang="zh-CN" altLang="en-US" sz="1575"/>
              </a:p>
            </p:txBody>
          </p:sp>
          <p:sp>
            <p:nvSpPr>
              <p:cNvPr id="26"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endParaRPr lang="zh-CN" altLang="en-US" sz="1575"/>
              </a:p>
            </p:txBody>
          </p:sp>
        </p:grpSp>
        <p:sp>
          <p:nvSpPr>
            <p:cNvPr id="23" name="Freeform 7"/>
            <p:cNvSpPr/>
            <p:nvPr/>
          </p:nvSpPr>
          <p:spPr bwMode="auto">
            <a:xfrm>
              <a:off x="1650672" y="3357062"/>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1"/>
            </a:solidFill>
            <a:ln w="7938" cap="flat">
              <a:noFill/>
              <a:prstDash val="solid"/>
              <a:miter lim="800000"/>
            </a:ln>
            <a:effectLst>
              <a:innerShdw blurRad="152400">
                <a:schemeClr val="tx1">
                  <a:lumMod val="65000"/>
                  <a:lumOff val="35000"/>
                  <a:alpha val="41000"/>
                </a:schemeClr>
              </a:innerShdw>
            </a:effectLst>
          </p:spPr>
          <p:txBody>
            <a:bodyPr vert="horz" wrap="square" lIns="91419" tIns="45709" rIns="91419" bIns="45709" numCol="1" anchor="t" anchorCtr="0" compatLnSpc="1"/>
            <a:lstStyle/>
            <a:p>
              <a:endParaRPr lang="zh-CN" altLang="en-US" sz="1575"/>
            </a:p>
          </p:txBody>
        </p:sp>
        <p:sp>
          <p:nvSpPr>
            <p:cNvPr id="24" name="TextBox 12"/>
            <p:cNvSpPr txBox="1"/>
            <p:nvPr/>
          </p:nvSpPr>
          <p:spPr>
            <a:xfrm>
              <a:off x="1907194" y="3791887"/>
              <a:ext cx="1185539" cy="42661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第一月</a:t>
              </a:r>
            </a:p>
          </p:txBody>
        </p:sp>
      </p:grpSp>
      <p:grpSp>
        <p:nvGrpSpPr>
          <p:cNvPr id="27" name="组合 26"/>
          <p:cNvGrpSpPr/>
          <p:nvPr/>
        </p:nvGrpSpPr>
        <p:grpSpPr>
          <a:xfrm>
            <a:off x="2581164" y="3448462"/>
            <a:ext cx="1736081" cy="1473497"/>
            <a:chOff x="2893203" y="3983290"/>
            <a:chExt cx="1948823" cy="1702026"/>
          </a:xfrm>
        </p:grpSpPr>
        <p:grpSp>
          <p:nvGrpSpPr>
            <p:cNvPr id="28" name="组合 27"/>
            <p:cNvGrpSpPr/>
            <p:nvPr/>
          </p:nvGrpSpPr>
          <p:grpSpPr>
            <a:xfrm>
              <a:off x="2893203" y="3983290"/>
              <a:ext cx="1948823" cy="1702026"/>
              <a:chOff x="1511944" y="2420246"/>
              <a:chExt cx="2627152" cy="2294453"/>
            </a:xfrm>
            <a:effectLst>
              <a:outerShdw blurRad="203200" dist="38100" dir="3780000" sx="103000" sy="103000" algn="t" rotWithShape="0">
                <a:prstClr val="black">
                  <a:alpha val="25000"/>
                </a:prstClr>
              </a:outerShdw>
            </a:effectLst>
          </p:grpSpPr>
          <p:sp>
            <p:nvSpPr>
              <p:cNvPr id="31"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endParaRPr lang="zh-CN" altLang="en-US" sz="1575"/>
              </a:p>
            </p:txBody>
          </p:sp>
          <p:sp>
            <p:nvSpPr>
              <p:cNvPr id="32"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endParaRPr lang="zh-CN" altLang="en-US" sz="1575"/>
              </a:p>
            </p:txBody>
          </p:sp>
        </p:grpSp>
        <p:sp>
          <p:nvSpPr>
            <p:cNvPr id="29" name="Freeform 7"/>
            <p:cNvSpPr/>
            <p:nvPr/>
          </p:nvSpPr>
          <p:spPr bwMode="auto">
            <a:xfrm>
              <a:off x="3146586" y="418160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2"/>
            </a:solidFill>
            <a:ln w="7938" cap="flat">
              <a:noFill/>
              <a:prstDash val="solid"/>
              <a:miter lim="800000"/>
            </a:ln>
            <a:effectLst>
              <a:innerShdw blurRad="152400">
                <a:schemeClr val="tx1">
                  <a:lumMod val="65000"/>
                  <a:lumOff val="35000"/>
                  <a:alpha val="41000"/>
                </a:schemeClr>
              </a:innerShdw>
            </a:effectLst>
          </p:spPr>
          <p:txBody>
            <a:bodyPr vert="horz" wrap="square" lIns="91419" tIns="45709" rIns="91419" bIns="45709" numCol="1" anchor="t" anchorCtr="0" compatLnSpc="1"/>
            <a:lstStyle/>
            <a:p>
              <a:endParaRPr lang="zh-CN" altLang="en-US" sz="1575"/>
            </a:p>
          </p:txBody>
        </p:sp>
        <p:sp>
          <p:nvSpPr>
            <p:cNvPr id="30" name="TextBox 28"/>
            <p:cNvSpPr txBox="1"/>
            <p:nvPr/>
          </p:nvSpPr>
          <p:spPr>
            <a:xfrm>
              <a:off x="3317007" y="4568805"/>
              <a:ext cx="1185539" cy="42661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第二月</a:t>
              </a:r>
            </a:p>
          </p:txBody>
        </p:sp>
      </p:grpSp>
      <p:grpSp>
        <p:nvGrpSpPr>
          <p:cNvPr id="33" name="组合 32"/>
          <p:cNvGrpSpPr/>
          <p:nvPr/>
        </p:nvGrpSpPr>
        <p:grpSpPr>
          <a:xfrm>
            <a:off x="3907414" y="2699526"/>
            <a:ext cx="1736081" cy="1473497"/>
            <a:chOff x="4381974" y="3118200"/>
            <a:chExt cx="1948823" cy="1702026"/>
          </a:xfrm>
        </p:grpSpPr>
        <p:grpSp>
          <p:nvGrpSpPr>
            <p:cNvPr id="34" name="组合 33"/>
            <p:cNvGrpSpPr/>
            <p:nvPr/>
          </p:nvGrpSpPr>
          <p:grpSpPr>
            <a:xfrm>
              <a:off x="4381974" y="3118200"/>
              <a:ext cx="1948823" cy="1702026"/>
              <a:chOff x="1511944" y="2420246"/>
              <a:chExt cx="2627152" cy="2294453"/>
            </a:xfrm>
            <a:effectLst>
              <a:outerShdw blurRad="203200" dist="38100" dir="3780000" sx="103000" sy="103000" algn="t" rotWithShape="0">
                <a:prstClr val="black">
                  <a:alpha val="25000"/>
                </a:prstClr>
              </a:outerShdw>
            </a:effectLst>
          </p:grpSpPr>
          <p:sp>
            <p:nvSpPr>
              <p:cNvPr id="37"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endParaRPr lang="zh-CN" altLang="en-US" sz="1575"/>
              </a:p>
            </p:txBody>
          </p:sp>
          <p:sp>
            <p:nvSpPr>
              <p:cNvPr id="38"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endParaRPr lang="zh-CN" altLang="en-US" sz="1575"/>
              </a:p>
            </p:txBody>
          </p:sp>
        </p:grpSp>
        <p:sp>
          <p:nvSpPr>
            <p:cNvPr id="35" name="Freeform 7"/>
            <p:cNvSpPr/>
            <p:nvPr/>
          </p:nvSpPr>
          <p:spPr bwMode="auto">
            <a:xfrm>
              <a:off x="4635357" y="3316519"/>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3"/>
            </a:solidFill>
            <a:ln w="7938" cap="flat">
              <a:noFill/>
              <a:prstDash val="solid"/>
              <a:miter lim="800000"/>
            </a:ln>
            <a:effectLst>
              <a:innerShdw blurRad="152400">
                <a:schemeClr val="tx1">
                  <a:lumMod val="65000"/>
                  <a:lumOff val="35000"/>
                  <a:alpha val="41000"/>
                </a:schemeClr>
              </a:innerShdw>
            </a:effectLst>
          </p:spPr>
          <p:txBody>
            <a:bodyPr vert="horz" wrap="square" lIns="91419" tIns="45709" rIns="91419" bIns="45709" numCol="1" anchor="t" anchorCtr="0" compatLnSpc="1"/>
            <a:lstStyle/>
            <a:p>
              <a:endParaRPr lang="zh-CN" altLang="en-US" sz="1575"/>
            </a:p>
          </p:txBody>
        </p:sp>
        <p:sp>
          <p:nvSpPr>
            <p:cNvPr id="36" name="TextBox 29"/>
            <p:cNvSpPr txBox="1"/>
            <p:nvPr/>
          </p:nvSpPr>
          <p:spPr>
            <a:xfrm>
              <a:off x="4891880" y="3730070"/>
              <a:ext cx="1185539" cy="42661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第三月</a:t>
              </a:r>
            </a:p>
          </p:txBody>
        </p:sp>
      </p:grpSp>
      <p:grpSp>
        <p:nvGrpSpPr>
          <p:cNvPr id="39" name="组合 38"/>
          <p:cNvGrpSpPr/>
          <p:nvPr/>
        </p:nvGrpSpPr>
        <p:grpSpPr>
          <a:xfrm>
            <a:off x="3902533" y="4199730"/>
            <a:ext cx="1736081" cy="1473497"/>
            <a:chOff x="4376494" y="4851074"/>
            <a:chExt cx="1948823" cy="1702026"/>
          </a:xfrm>
        </p:grpSpPr>
        <p:grpSp>
          <p:nvGrpSpPr>
            <p:cNvPr id="40" name="组合 39"/>
            <p:cNvGrpSpPr/>
            <p:nvPr/>
          </p:nvGrpSpPr>
          <p:grpSpPr>
            <a:xfrm>
              <a:off x="4376494" y="4851074"/>
              <a:ext cx="1948823" cy="1702026"/>
              <a:chOff x="1511944" y="2420246"/>
              <a:chExt cx="2627152" cy="2294453"/>
            </a:xfrm>
            <a:effectLst>
              <a:outerShdw blurRad="203200" dist="38100" dir="3780000" sx="103000" sy="103000" algn="t" rotWithShape="0">
                <a:prstClr val="black">
                  <a:alpha val="25000"/>
                </a:prstClr>
              </a:outerShdw>
            </a:effectLst>
          </p:grpSpPr>
          <p:sp>
            <p:nvSpPr>
              <p:cNvPr id="43" name="Freeform 6"/>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endParaRPr lang="zh-CN" altLang="en-US" sz="1575"/>
              </a:p>
            </p:txBody>
          </p:sp>
          <p:sp>
            <p:nvSpPr>
              <p:cNvPr id="44" name="Freeform 6"/>
              <p:cNvSpPr/>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endParaRPr lang="zh-CN" altLang="en-US" sz="1575"/>
              </a:p>
            </p:txBody>
          </p:sp>
        </p:grpSp>
        <p:sp>
          <p:nvSpPr>
            <p:cNvPr id="41" name="Freeform 7"/>
            <p:cNvSpPr/>
            <p:nvPr/>
          </p:nvSpPr>
          <p:spPr bwMode="auto">
            <a:xfrm>
              <a:off x="4629876" y="5049394"/>
              <a:ext cx="1442061" cy="1252455"/>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chemeClr val="accent4"/>
            </a:solidFill>
            <a:ln w="7938" cap="flat">
              <a:noFill/>
              <a:prstDash val="solid"/>
              <a:miter lim="800000"/>
            </a:ln>
            <a:effectLst>
              <a:innerShdw blurRad="152400">
                <a:schemeClr val="tx1">
                  <a:lumMod val="65000"/>
                  <a:lumOff val="35000"/>
                  <a:alpha val="41000"/>
                </a:schemeClr>
              </a:innerShdw>
            </a:effectLst>
          </p:spPr>
          <p:txBody>
            <a:bodyPr vert="horz" wrap="square" lIns="91419" tIns="45709" rIns="91419" bIns="45709" numCol="1" anchor="t" anchorCtr="0" compatLnSpc="1"/>
            <a:lstStyle/>
            <a:p>
              <a:endParaRPr lang="zh-CN" altLang="en-US" sz="1575"/>
            </a:p>
          </p:txBody>
        </p:sp>
        <p:sp>
          <p:nvSpPr>
            <p:cNvPr id="42" name="TextBox 72"/>
            <p:cNvSpPr txBox="1"/>
            <p:nvPr/>
          </p:nvSpPr>
          <p:spPr>
            <a:xfrm>
              <a:off x="4886400" y="5462945"/>
              <a:ext cx="1185539" cy="426613"/>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第四月</a:t>
              </a:r>
            </a:p>
          </p:txBody>
        </p:sp>
      </p:grpSp>
      <p:grpSp>
        <p:nvGrpSpPr>
          <p:cNvPr id="45" name="组合 44"/>
          <p:cNvGrpSpPr/>
          <p:nvPr/>
        </p:nvGrpSpPr>
        <p:grpSpPr>
          <a:xfrm>
            <a:off x="6276306" y="2719093"/>
            <a:ext cx="4873071" cy="2728236"/>
            <a:chOff x="7041153" y="3140803"/>
            <a:chExt cx="5470223" cy="3151364"/>
          </a:xfrm>
        </p:grpSpPr>
        <p:cxnSp>
          <p:nvCxnSpPr>
            <p:cNvPr id="46" name="直接箭头连接符 45"/>
            <p:cNvCxnSpPr/>
            <p:nvPr/>
          </p:nvCxnSpPr>
          <p:spPr>
            <a:xfrm>
              <a:off x="8039682" y="6292167"/>
              <a:ext cx="4471694" cy="0"/>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V="1">
              <a:off x="8039039" y="3140803"/>
              <a:ext cx="0" cy="3130693"/>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TextBox 46"/>
            <p:cNvSpPr txBox="1"/>
            <p:nvPr/>
          </p:nvSpPr>
          <p:spPr>
            <a:xfrm>
              <a:off x="7041153" y="3398593"/>
              <a:ext cx="997887" cy="391024"/>
            </a:xfrm>
            <a:prstGeom prst="rect">
              <a:avLst/>
            </a:prstGeom>
            <a:noFill/>
          </p:spPr>
          <p:txBody>
            <a:bodyPr wrap="square" lIns="91409" tIns="45704" rIns="91409" bIns="45704"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第四月</a:t>
              </a:r>
            </a:p>
          </p:txBody>
        </p:sp>
        <p:sp>
          <p:nvSpPr>
            <p:cNvPr id="49" name="TextBox 73"/>
            <p:cNvSpPr txBox="1"/>
            <p:nvPr/>
          </p:nvSpPr>
          <p:spPr>
            <a:xfrm>
              <a:off x="7041153" y="4232257"/>
              <a:ext cx="997887" cy="391024"/>
            </a:xfrm>
            <a:prstGeom prst="rect">
              <a:avLst/>
            </a:prstGeom>
            <a:noFill/>
          </p:spPr>
          <p:txBody>
            <a:bodyPr wrap="square" lIns="91409" tIns="45704" rIns="91409" bIns="45704"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第三月</a:t>
              </a:r>
            </a:p>
          </p:txBody>
        </p:sp>
        <p:sp>
          <p:nvSpPr>
            <p:cNvPr id="50" name="TextBox 74"/>
            <p:cNvSpPr txBox="1"/>
            <p:nvPr/>
          </p:nvSpPr>
          <p:spPr>
            <a:xfrm>
              <a:off x="7041153" y="5004669"/>
              <a:ext cx="997887" cy="391024"/>
            </a:xfrm>
            <a:prstGeom prst="rect">
              <a:avLst/>
            </a:prstGeom>
            <a:noFill/>
          </p:spPr>
          <p:txBody>
            <a:bodyPr wrap="square" lIns="91409" tIns="45704" rIns="91409" bIns="45704"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第二月</a:t>
              </a:r>
            </a:p>
          </p:txBody>
        </p:sp>
        <p:sp>
          <p:nvSpPr>
            <p:cNvPr id="51" name="TextBox 75"/>
            <p:cNvSpPr txBox="1"/>
            <p:nvPr/>
          </p:nvSpPr>
          <p:spPr>
            <a:xfrm>
              <a:off x="7041153" y="5677402"/>
              <a:ext cx="997887" cy="391024"/>
            </a:xfrm>
            <a:prstGeom prst="rect">
              <a:avLst/>
            </a:prstGeom>
            <a:noFill/>
          </p:spPr>
          <p:txBody>
            <a:bodyPr wrap="square" lIns="91409" tIns="45704" rIns="91409" bIns="45704"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第一月</a:t>
              </a:r>
            </a:p>
          </p:txBody>
        </p:sp>
      </p:grpSp>
      <p:grpSp>
        <p:nvGrpSpPr>
          <p:cNvPr id="52" name="组合 51"/>
          <p:cNvGrpSpPr/>
          <p:nvPr/>
        </p:nvGrpSpPr>
        <p:grpSpPr>
          <a:xfrm>
            <a:off x="1812179" y="1626547"/>
            <a:ext cx="2911239" cy="754084"/>
            <a:chOff x="6084168" y="1274556"/>
            <a:chExt cx="2317853" cy="600167"/>
          </a:xfrm>
        </p:grpSpPr>
        <p:sp>
          <p:nvSpPr>
            <p:cNvPr id="53" name="TextBox 79"/>
            <p:cNvSpPr txBox="1"/>
            <p:nvPr/>
          </p:nvSpPr>
          <p:spPr>
            <a:xfrm>
              <a:off x="6084168" y="1514664"/>
              <a:ext cx="2317853" cy="360059"/>
            </a:xfrm>
            <a:prstGeom prst="rect">
              <a:avLst/>
            </a:prstGeom>
            <a:noFill/>
          </p:spPr>
          <p:txBody>
            <a:bodyPr wrap="square" lIns="91409" tIns="45704" rIns="91409" bIns="45704" rtlCol="0">
              <a:spAutoFit/>
            </a:bodyPr>
            <a:lstStyle/>
            <a:p>
              <a:pPr>
                <a:lnSpc>
                  <a:spcPct val="130000"/>
                </a:lnSpc>
              </a:pP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您的内容打在这里，或者通过您的内容打在这里，或者您的内容打在这里，或者您的内容打在这里，</a:t>
              </a:r>
            </a:p>
          </p:txBody>
        </p:sp>
        <p:sp>
          <p:nvSpPr>
            <p:cNvPr id="54" name="TextBox 80"/>
            <p:cNvSpPr txBox="1"/>
            <p:nvPr/>
          </p:nvSpPr>
          <p:spPr>
            <a:xfrm>
              <a:off x="6109640" y="1274556"/>
              <a:ext cx="1008111" cy="293947"/>
            </a:xfrm>
            <a:prstGeom prst="rect">
              <a:avLst/>
            </a:prstGeom>
            <a:noFill/>
          </p:spPr>
          <p:txBody>
            <a:bodyPr wrap="square" lIns="91409" tIns="0" rIns="91409" bIns="0" rtlCol="0" anchor="t">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华文黑体" pitchFamily="2" charset="-122"/>
                </a:rPr>
                <a:t>添加标题</a:t>
              </a:r>
            </a:p>
          </p:txBody>
        </p:sp>
      </p:grpSp>
      <p:sp>
        <p:nvSpPr>
          <p:cNvPr id="55" name="文本框 54"/>
          <p:cNvSpPr txBox="1"/>
          <p:nvPr/>
        </p:nvSpPr>
        <p:spPr>
          <a:xfrm>
            <a:off x="192931" y="260648"/>
            <a:ext cx="4464496" cy="461665"/>
          </a:xfrm>
          <a:prstGeom prst="rect">
            <a:avLst/>
          </a:prstGeom>
          <a:noFill/>
        </p:spPr>
        <p:txBody>
          <a:bodyPr wrap="square" rtlCol="0">
            <a:spAutoFit/>
          </a:bodyPr>
          <a:lstStyle/>
          <a:p>
            <a:r>
              <a:rPr lang="zh-CN" alt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此处添加您的标题文本</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59539133"/>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strVal val="4*#ppt_w"/>
                                          </p:val>
                                        </p:tav>
                                        <p:tav tm="100000">
                                          <p:val>
                                            <p:strVal val="#ppt_w"/>
                                          </p:val>
                                        </p:tav>
                                      </p:tavLst>
                                    </p:anim>
                                    <p:anim calcmode="lin" valueType="num">
                                      <p:cBhvr>
                                        <p:cTn id="13" dur="500" fill="hold"/>
                                        <p:tgtEl>
                                          <p:spTgt spid="21"/>
                                        </p:tgtEl>
                                        <p:attrNameLst>
                                          <p:attrName>ppt_h</p:attrName>
                                        </p:attrNameLst>
                                      </p:cBhvr>
                                      <p:tavLst>
                                        <p:tav tm="0">
                                          <p:val>
                                            <p:strVal val="4*#ppt_h"/>
                                          </p:val>
                                        </p:tav>
                                        <p:tav tm="100000">
                                          <p:val>
                                            <p:strVal val="#ppt_h"/>
                                          </p:val>
                                        </p:tav>
                                      </p:tavLst>
                                    </p:anim>
                                  </p:childTnLst>
                                </p:cTn>
                              </p:par>
                              <p:par>
                                <p:cTn id="14" presetID="23" presetClass="entr" presetSubtype="32" fill="hold" nodeType="withEffect">
                                  <p:stCondLst>
                                    <p:cond delay="30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par>
                                <p:cTn id="18" presetID="23" presetClass="entr" presetSubtype="32" fill="hold" nodeType="withEffect">
                                  <p:stCondLst>
                                    <p:cond delay="60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4*#ppt_w"/>
                                          </p:val>
                                        </p:tav>
                                        <p:tav tm="100000">
                                          <p:val>
                                            <p:strVal val="#ppt_w"/>
                                          </p:val>
                                        </p:tav>
                                      </p:tavLst>
                                    </p:anim>
                                    <p:anim calcmode="lin" valueType="num">
                                      <p:cBhvr>
                                        <p:cTn id="21" dur="500" fill="hold"/>
                                        <p:tgtEl>
                                          <p:spTgt spid="33"/>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90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strVal val="4*#ppt_w"/>
                                          </p:val>
                                        </p:tav>
                                        <p:tav tm="100000">
                                          <p:val>
                                            <p:strVal val="#ppt_w"/>
                                          </p:val>
                                        </p:tav>
                                      </p:tavLst>
                                    </p:anim>
                                    <p:anim calcmode="lin" valueType="num">
                                      <p:cBhvr>
                                        <p:cTn id="25" dur="500" fill="hold"/>
                                        <p:tgtEl>
                                          <p:spTgt spid="39"/>
                                        </p:tgtEl>
                                        <p:attrNameLst>
                                          <p:attrName>ppt_h</p:attrName>
                                        </p:attrNameLst>
                                      </p:cBhvr>
                                      <p:tavLst>
                                        <p:tav tm="0">
                                          <p:val>
                                            <p:strVal val="4*#ppt_h"/>
                                          </p:val>
                                        </p:tav>
                                        <p:tav tm="100000">
                                          <p:val>
                                            <p:strVal val="#ppt_h"/>
                                          </p:val>
                                        </p:tav>
                                      </p:tavLst>
                                    </p:anim>
                                  </p:childTnLst>
                                </p:cTn>
                              </p:par>
                            </p:childTnLst>
                          </p:cTn>
                        </p:par>
                        <p:par>
                          <p:cTn id="26" fill="hold">
                            <p:stCondLst>
                              <p:cond delay="1900"/>
                            </p:stCondLst>
                            <p:childTnLst>
                              <p:par>
                                <p:cTn id="27" presetID="22" presetClass="entr" presetSubtype="8"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par>
                          <p:cTn id="30" fill="hold">
                            <p:stCondLst>
                              <p:cond delay="24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29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00"/>
                                        <p:tgtEl>
                                          <p:spTgt spid="11"/>
                                        </p:tgtEl>
                                      </p:cBhvr>
                                    </p:animEffect>
                                  </p:childTnLst>
                                </p:cTn>
                              </p:par>
                            </p:childTnLst>
                          </p:cTn>
                        </p:par>
                        <p:par>
                          <p:cTn id="38" fill="hold">
                            <p:stCondLst>
                              <p:cond delay="31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
                                        <p:tgtEl>
                                          <p:spTgt spid="10"/>
                                        </p:tgtEl>
                                      </p:cBhvr>
                                    </p:animEffect>
                                  </p:childTnLst>
                                </p:cTn>
                              </p:par>
                            </p:childTnLst>
                          </p:cTn>
                        </p:par>
                        <p:par>
                          <p:cTn id="42" fill="hold">
                            <p:stCondLst>
                              <p:cond delay="3300"/>
                            </p:stCondLst>
                            <p:childTnLst>
                              <p:par>
                                <p:cTn id="43" presetID="10"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
                                        <p:tgtEl>
                                          <p:spTgt spid="9"/>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9">
      <a:dk1>
        <a:sysClr val="windowText" lastClr="000000"/>
      </a:dk1>
      <a:lt1>
        <a:sysClr val="window" lastClr="FFFFFF"/>
      </a:lt1>
      <a:dk2>
        <a:srgbClr val="39302A"/>
      </a:dk2>
      <a:lt2>
        <a:srgbClr val="E5DEDB"/>
      </a:lt2>
      <a:accent1>
        <a:srgbClr val="138236"/>
      </a:accent1>
      <a:accent2>
        <a:srgbClr val="5AA741"/>
      </a:accent2>
      <a:accent3>
        <a:srgbClr val="138236"/>
      </a:accent3>
      <a:accent4>
        <a:srgbClr val="5AA741"/>
      </a:accent4>
      <a:accent5>
        <a:srgbClr val="138236"/>
      </a:accent5>
      <a:accent6>
        <a:srgbClr val="5AA741"/>
      </a:accent6>
      <a:hlink>
        <a:srgbClr val="138236"/>
      </a:hlink>
      <a:folHlink>
        <a:srgbClr val="5AA74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TotalTime>
  <Words>2896</Words>
  <Application>Microsoft Office PowerPoint</Application>
  <PresentationFormat>自定义</PresentationFormat>
  <Paragraphs>294</Paragraphs>
  <Slides>29</Slides>
  <Notes>29</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29</vt:i4>
      </vt:variant>
    </vt:vector>
  </HeadingPairs>
  <TitlesOfParts>
    <vt:vector size="45" baseType="lpstr">
      <vt:lpstr>Avant GardeBook</vt:lpstr>
      <vt:lpstr>Lato</vt:lpstr>
      <vt:lpstr>ＭＳ Ｐゴシック</vt:lpstr>
      <vt:lpstr>Source Han Sans ExtraLight</vt:lpstr>
      <vt:lpstr>方正兰亭纤黑_GBK</vt:lpstr>
      <vt:lpstr>华文黑体</vt:lpstr>
      <vt:lpstr>华文细黑</vt:lpstr>
      <vt:lpstr>宋体</vt:lpstr>
      <vt:lpstr>微软雅黑</vt:lpstr>
      <vt:lpstr>微软雅黑 Light</vt:lpstr>
      <vt:lpstr>Agency FB</vt:lpstr>
      <vt:lpstr>Arial</vt:lpstr>
      <vt:lpstr>Calibri</vt:lpstr>
      <vt:lpstr>Open Sans</vt:lpstr>
      <vt:lpstr>Segoe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Windows 用户</cp:lastModifiedBy>
  <cp:revision>1</cp:revision>
  <dcterms:created xsi:type="dcterms:W3CDTF">2015-09-13T11:28:16Z</dcterms:created>
  <dcterms:modified xsi:type="dcterms:W3CDTF">2018-11-08T05:28:10Z</dcterms:modified>
</cp:coreProperties>
</file>